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909B6-50B5-48A1-A00D-A01421831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8E7BE3-D538-4678-92FB-38F30E7ED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B306B3-7899-4202-8E99-24D6A4EB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92A83C-BC18-4C71-8087-E756C28B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8D8EB8-46C5-472C-B6E7-D43C4839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1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C7B3B-07CC-4035-8C3C-555B2CAA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87C923-AC2F-4B8D-A124-6FA1E64F5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38FE88-EBF8-4A1B-85ED-6C5EA642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2FF7AB-FA69-40F8-BEC2-9B449CC9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B2444-B069-43EC-9D80-87FE5F3D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56259F-56CF-45A5-AD0E-B459FAA8C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E5928-FEC1-4359-B22C-18AE8E12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174E09-F894-452D-A806-4D2FCF87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7377D-BBB4-4339-9C90-FF52EC36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B22A7F-E1C4-40AA-A771-022D496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50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76CAD-CBA0-4F15-AEC0-B9A04345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5900DF-8CC6-4D05-B8D3-4D03CA25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72E1E8-DA5F-438E-8810-2ED59343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EB034A-E4AF-4DBF-AA66-5FAF7C1A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8EE454-8E9A-4B44-B3F1-A2ED9B61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8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7059C-2AE8-442E-8290-2CF6D417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6A60EE-A415-48D2-8D88-468AC6E08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1CFF0B-9BC1-4116-ACC5-B32708F3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71EB0E-21C2-44D7-80C3-34735AE2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36ABB-1884-4074-AB94-28654491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55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E96C5-9785-465F-ABB3-E0FE312B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78021A-F9CD-4891-AEC4-1BA418FB1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4CC6CC-86AF-4481-A36E-F9768E63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351788-0C77-42FC-AD63-D93C7A6C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BAC9EF-D463-4AE4-9C76-DB124A1A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EF99F7-16DE-45AE-B670-2C5A92B1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35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36916-5764-4A87-9A21-C993AAC3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4789E2-C6DC-4541-8028-2FB3D4EFF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07958D-1542-4841-B875-69E6ADD72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79AA25-D2EF-4F0F-A6D6-137072CF9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0F5FF4-4C38-49E4-BCAE-3A1B0DAB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24AA68-9553-406E-B1E4-42CFD4A2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2E6FF7-39AA-4938-ACD3-2B2A5291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32FDBE-A1CD-4FD6-B9F6-7C63DFDA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74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96D5D-AC1B-43A7-991F-9226E994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DE8230-FF78-4268-89D4-C7956403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3330D5-AB97-4E11-85A1-C55387F6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8489FD-0F7B-4B76-AAF1-51A632E8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9E163D-1CB4-467F-A8AB-9B4B0E6D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206B62-47A1-4F74-9C4E-7DB661C6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BA7F00-E95F-4C75-8162-064DEC3F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31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92C84-2C47-4534-B010-B469FC96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0C435E-7FB1-463B-82D5-55A34D8B0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5B825F-C86F-4CAE-AC99-4FFFF7388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353EC3-86B6-4DEB-9985-C29101E5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A3EB53-086C-4622-9312-19472EA1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5F9206-0456-42EC-81FD-CFF17ED5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76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4D6A3-63B6-4272-B411-BDB2DA97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C0D4764-429C-4131-BD76-586F8D6DE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77C714-F0EC-4BA8-B212-FD671CF20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AE429C-C143-4CDF-B08A-AABF25A2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66CBC6-A48E-4051-89AE-A6EE5484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9A56EB-F44F-4F22-8F5A-5E271342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89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A00E07-8D91-4065-8BED-CBBA5932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CC367B-8858-4523-87D1-70CEDA1D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A2C59-E9CE-49E6-B3BA-FE865C6DC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FF14-7E1F-46F3-A4B2-6AD97360F553}" type="datetimeFigureOut">
              <a:rPr lang="fr-FR" smtClean="0"/>
              <a:t>08/09/2020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089CB4-FC41-455F-8F52-5E879554D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9F7A7A-72D0-455A-A72C-B48E83112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CC7E-F183-4FF2-9626-27F7979DF0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1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49962-DC8E-4F50-9C41-FF836E78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Document PowerPoint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1C3A2E-C036-4459-B3D6-8ED065FC0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9890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Document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PowerPoint</dc:title>
  <dc:creator>William Perez</dc:creator>
  <cp:lastModifiedBy>William Perez</cp:lastModifiedBy>
  <cp:revision>1</cp:revision>
  <dcterms:created xsi:type="dcterms:W3CDTF">2020-09-08T13:26:42Z</dcterms:created>
  <dcterms:modified xsi:type="dcterms:W3CDTF">2020-09-08T13:27:03Z</dcterms:modified>
</cp:coreProperties>
</file>