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35A257-5F10-4731-93C7-708D728F0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CB2EAA-D83C-4C47-8B31-FCC955F08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B42809-D122-4CED-9157-CE42CC9E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99940A-8773-4E2C-9B2B-A9C6ADFB0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A53EB-A9B0-49A2-8D1E-404D9A5B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05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D0F74-5444-4442-A206-7F30E352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A21D1A-6226-43FB-83FC-E903A2CD1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AA23B5-CEBC-4912-9E89-2BDE2692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E6076-DD32-4394-A92E-A9E8DD03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D875C7-736D-4434-87FF-DF32D68A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39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6C2513-0EB4-4416-8668-3586038CA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C6CC76-38AF-4A73-9DF4-66BF594E9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FF08D4-DEE9-4A39-A262-4F0500F9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FA8974-BC3F-4323-AA7D-517EA8DC3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3151B8-B400-458D-AC9B-E5B6A3A3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53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97921F-ECA5-4540-8BA4-623021717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226EE3-505F-48A5-A7FC-46AB2488E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886A16-160E-4A2F-B58B-15A319D4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172669-7EAD-4319-A35D-8931A070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D2E8BA-0BCD-4879-8960-DAE941C8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58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3D1BD3-227C-4E0C-B7C6-71CD7E031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118AE6-DFA9-48F7-8EEF-1BF905791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618E3B-B00D-49B5-97D9-D0F5AA15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6118C7-8DEF-45E4-BAEB-CFC7B86F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6A71A9-5C0C-41B8-B930-3802C1CE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3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D0D33-701E-45DC-9C22-4564C8D6C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40A80C-F4C9-4CEA-89E1-A75DCBBD3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CC3169-A159-45E8-AF82-96F5A9055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CFE302-8B21-413F-B098-3DB1D572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2DECD9-EBB9-45A9-AA43-FFB74D1F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B1B515-08DF-4E3E-A09A-8829029A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53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C53D8-EFE0-4606-A000-E6B5C982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FAA856-0CDB-4183-9690-8F579BE44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BE91D4-041F-4CAB-A06E-BE5E573C5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62485B-F232-4E3C-9A05-9EF06B0A6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F4228C-15B0-48E7-90CF-570711791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B5114B3-2754-44BF-8DB8-3BF0B30F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C91604-EE4F-4B27-B206-3BA526B2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9C943D2-E853-4F18-919F-B2ED479F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40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0EB456-32D6-46BE-8287-E80FADA8A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BBB3C22-906D-4C16-A7AB-B786DFAB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DC9186-2431-4C8A-B1F6-FF6CA262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5444B6-F4BD-4BFA-BB4B-EF6C82BA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23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318ACA-CEB6-4060-A5A5-DEC07FEB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F02AEF-22EB-47F2-A6DB-C58AA09D7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06E116-FC3D-4174-9872-B53189CB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3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7C75D-DD41-46AD-A644-CCC8574E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8BDC9B-7641-455D-AB6D-DE47A1049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E8CD80-1C37-4B29-B821-5AE535A8E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77BE09-1843-40C5-A43B-47536769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07A7DE-E916-4B3A-916D-317B1C6F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C946E4-CA92-49B4-BB66-B225AC70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66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254E7A-0881-476C-8A6E-F71AA19C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F705893-2BE3-452D-97E2-5A541834A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7BBA8B-E889-40E7-9868-5C93F46AB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A73AEF-460D-4FAA-9707-FB6A1A521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A5FE89-FC8A-40F4-A864-7EF28508E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F88C5F-F73C-4FD6-90CE-8790010B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88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E24D93-9DB4-4EAB-81EA-0CBD70CFC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8959FB-EA4F-4C0B-A68A-5AD3FB058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07FC16-BF37-4489-9D57-46417DD76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068A-36FC-4BAB-BBAE-951E305AFB5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0D99BE-97D7-40D0-B42D-C4BF5D8DC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73A15C-9AB7-4D92-ABC9-D1A6B5712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27328-7A85-4C5A-9F8B-23E6D9CF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39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6DBDD6-F056-4A71-B1CD-68DDCBEAE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100" y="2307772"/>
            <a:ext cx="11353800" cy="1121228"/>
          </a:xfrm>
        </p:spPr>
        <p:txBody>
          <a:bodyPr>
            <a:normAutofit fontScale="90000"/>
          </a:bodyPr>
          <a:lstStyle/>
          <a:p>
            <a:pPr algn="just"/>
            <a:r>
              <a:rPr lang="fr-FR" dirty="0"/>
              <a:t>- </a:t>
            </a:r>
            <a:r>
              <a:rPr lang="fr-FR" b="1" dirty="0"/>
              <a:t>Le peuple exténué </a:t>
            </a:r>
            <a:r>
              <a:rPr lang="fr-FR" sz="4400" dirty="0"/>
              <a:t>9 sept 1715 funérailles – </a:t>
            </a:r>
            <a:r>
              <a:rPr lang="fr-FR" sz="4400" b="1" dirty="0"/>
              <a:t>Fénelon</a:t>
            </a:r>
            <a:r>
              <a:rPr lang="fr-FR" sz="4400" dirty="0"/>
              <a:t> </a:t>
            </a:r>
            <a:r>
              <a:rPr lang="fr-FR" sz="4400" i="1" dirty="0"/>
              <a:t>Télémaque</a:t>
            </a:r>
            <a:r>
              <a:rPr lang="fr-FR" sz="4400" dirty="0"/>
              <a:t> 1694  »le peuple même commence à perdre le respect » « il est plein d’aigreur et de désespoir » + </a:t>
            </a:r>
            <a:r>
              <a:rPr lang="fr-FR" sz="4400" b="1" dirty="0"/>
              <a:t>abbé de Saint-Pierre </a:t>
            </a:r>
            <a:r>
              <a:rPr lang="fr-FR" sz="4400" dirty="0"/>
              <a:t>« extrême misère » + </a:t>
            </a:r>
            <a:r>
              <a:rPr lang="fr-FR" sz="4400" b="1" dirty="0"/>
              <a:t>Vauban</a:t>
            </a:r>
            <a:r>
              <a:rPr lang="fr-FR" sz="4400" dirty="0"/>
              <a:t>: </a:t>
            </a:r>
            <a:r>
              <a:rPr lang="fr-FR" sz="4400" i="1" dirty="0"/>
              <a:t>Dîme royale</a:t>
            </a:r>
            <a:r>
              <a:rPr lang="fr-FR" sz="4400" dirty="0"/>
              <a:t>, 1695-7: mendiants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814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37C785-BC6D-4BBA-8AB1-31BC62E9D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5543"/>
            <a:ext cx="10515600" cy="5371420"/>
          </a:xfrm>
        </p:spPr>
        <p:txBody>
          <a:bodyPr/>
          <a:lstStyle/>
          <a:p>
            <a:r>
              <a:rPr lang="fr-FR" sz="3600" b="1" dirty="0"/>
              <a:t>Les consciences étouffées</a:t>
            </a:r>
            <a:r>
              <a:rPr lang="fr-FR" dirty="0"/>
              <a:t>: &gt;1685 Révocation édit de Nantes dissidents Refuge : Pierre Bayle, </a:t>
            </a:r>
            <a:r>
              <a:rPr lang="fr-FR" i="1" dirty="0"/>
              <a:t>Dictionnaire historique et critique</a:t>
            </a:r>
            <a:r>
              <a:rPr lang="fr-FR" dirty="0"/>
              <a:t>, 1694 = « République des Lettres »  « abus injuste et tyrannique de la puissance royale » = symboles destruction de Port Royal des Champs en 1711 jansénistes </a:t>
            </a:r>
          </a:p>
          <a:p>
            <a:r>
              <a:rPr lang="fr-FR" sz="3200" b="1" dirty="0"/>
              <a:t>Les esprits emmaillotés </a:t>
            </a:r>
            <a:r>
              <a:rPr lang="fr-FR" dirty="0"/>
              <a:t>: figures de proue Leibniz maths, Bayle littérature, Newton physique, </a:t>
            </a:r>
            <a:r>
              <a:rPr lang="fr-FR" dirty="0" err="1"/>
              <a:t>etc</a:t>
            </a:r>
            <a:r>
              <a:rPr lang="fr-FR" dirty="0"/>
              <a:t> </a:t>
            </a:r>
            <a:r>
              <a:rPr lang="fr-FR" dirty="0" err="1"/>
              <a:t>etc</a:t>
            </a:r>
            <a:r>
              <a:rPr lang="fr-FR" dirty="0"/>
              <a:t> =&gt; 1720 Michel </a:t>
            </a:r>
            <a:r>
              <a:rPr lang="fr-FR" dirty="0" err="1"/>
              <a:t>Bohm</a:t>
            </a:r>
            <a:r>
              <a:rPr lang="fr-FR" dirty="0"/>
              <a:t> imprimeur hollandais réédition le </a:t>
            </a:r>
            <a:r>
              <a:rPr lang="fr-FR" dirty="0" err="1"/>
              <a:t>dco</a:t>
            </a:r>
            <a:r>
              <a:rPr lang="fr-FR" dirty="0"/>
              <a:t> de Bayle dédiée au duc d’Orléans « prince éclairé » + abbé de Saint Pierre </a:t>
            </a:r>
            <a:r>
              <a:rPr lang="fr-FR" i="1" dirty="0"/>
              <a:t>Projet pour rendre la paix perpétuelle</a:t>
            </a:r>
            <a:r>
              <a:rPr lang="fr-FR" dirty="0"/>
              <a:t>, 1713: duc d’</a:t>
            </a:r>
            <a:r>
              <a:rPr lang="fr-FR" dirty="0" err="1"/>
              <a:t>Orélans</a:t>
            </a:r>
            <a:r>
              <a:rPr lang="fr-FR" dirty="0"/>
              <a:t> espoir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420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E7A64E-DB8F-4C53-8328-A1F33B2B6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686"/>
            <a:ext cx="10515600" cy="5861277"/>
          </a:xfrm>
        </p:spPr>
        <p:txBody>
          <a:bodyPr/>
          <a:lstStyle/>
          <a:p>
            <a:r>
              <a:rPr lang="fr-FR" dirty="0"/>
              <a:t>- Les élites sont en embuscade: - noblesse d’épée Grand Dauphin 1711, duc de Bourgogne duc de St Simon, Boulainvilliers, Fénelon, duc de Chaulnes = 1711 Tables de Chaulnes St Simon projets de gvt par conseil et par assemblées + parlementaires 1673</a:t>
            </a:r>
          </a:p>
          <a:p>
            <a:r>
              <a:rPr lang="fr-FR" dirty="0"/>
              <a:t>++ financiers traitants, capitalistes: frères Paris </a:t>
            </a:r>
          </a:p>
          <a:p>
            <a:r>
              <a:rPr lang="fr-FR" b="1" dirty="0"/>
              <a:t>Le poids de la dette</a:t>
            </a:r>
            <a:r>
              <a:rPr lang="fr-FR" dirty="0"/>
              <a:t>: duc Noailles </a:t>
            </a:r>
            <a:r>
              <a:rPr lang="fr-FR" dirty="0" err="1"/>
              <a:t>Desmaretz</a:t>
            </a:r>
            <a:r>
              <a:rPr lang="fr-FR" dirty="0"/>
              <a:t> Noailles 1710 10</a:t>
            </a:r>
            <a:r>
              <a:rPr lang="fr-FR" baseline="30000" dirty="0"/>
              <a:t>e</a:t>
            </a:r>
            <a:r>
              <a:rPr lang="fr-FR" dirty="0"/>
              <a:t> 800 procès 165000 M livres – Antoine </a:t>
            </a:r>
            <a:r>
              <a:rPr lang="fr-FR"/>
              <a:t>Crozat Louisiane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7966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240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- Le peuple exténué 9 sept 1715 funérailles – Fénelon Télémaque 1694  »le peuple même commence à perdre le respect » « il est plein d’aigreur et de désespoir » + abbé de Saint-Pierre « extrême misère » + Vauban: Dîme royale, 1695-7: mendiants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Le peuple exténué 9 sept 1715 funérailles – Fénelon Télémaque 1694  »le peuple même commence à perdre le respect » « il est plein d’aigreur et de désespoir » + abbé de Saint-Pierre « extrême misère » + Vauban: Dîme royale, 1695-7: mendiants</dc:title>
  <dc:creator>Guillaume Mazeau</dc:creator>
  <cp:lastModifiedBy>Guillaume Mazeau</cp:lastModifiedBy>
  <cp:revision>4</cp:revision>
  <dcterms:created xsi:type="dcterms:W3CDTF">2023-09-29T11:02:41Z</dcterms:created>
  <dcterms:modified xsi:type="dcterms:W3CDTF">2023-09-29T11:49:08Z</dcterms:modified>
</cp:coreProperties>
</file>