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F04B"/>
    <a:srgbClr val="048EEC"/>
    <a:srgbClr val="05D5EB"/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3"/>
  </p:normalViewPr>
  <p:slideViewPr>
    <p:cSldViewPr snapToGrid="0" snapToObjects="1">
      <p:cViewPr varScale="1">
        <p:scale>
          <a:sx n="72" d="100"/>
          <a:sy n="72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35CFA-9C80-CC42-8A4C-996E11422D44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3D89214-0FF1-D244-8CD8-ABB56C310749}">
      <dgm:prSet phldrT="[Texte]" custT="1"/>
      <dgm:spPr>
        <a:ln w="57150">
          <a:solidFill>
            <a:srgbClr val="FF0000"/>
          </a:solidFill>
        </a:ln>
      </dgm:spPr>
      <dgm:t>
        <a:bodyPr/>
        <a:lstStyle/>
        <a:p>
          <a:r>
            <a:rPr lang="fr-FR" sz="2000" dirty="0"/>
            <a:t>Salaire annuel moyen (</a:t>
          </a:r>
          <a:r>
            <a:rPr lang="fr-FR" sz="2000" i="1" dirty="0"/>
            <a:t>CSS, art. R.351-29</a:t>
          </a:r>
          <a:r>
            <a:rPr lang="fr-FR" sz="2300" dirty="0"/>
            <a:t>) </a:t>
          </a:r>
        </a:p>
      </dgm:t>
    </dgm:pt>
    <dgm:pt modelId="{8ADC2A4B-6E4A-0543-AC68-BE526556B4A0}" type="parTrans" cxnId="{960EA80F-94B7-744B-8AAE-839826759906}">
      <dgm:prSet/>
      <dgm:spPr/>
      <dgm:t>
        <a:bodyPr/>
        <a:lstStyle/>
        <a:p>
          <a:endParaRPr lang="fr-FR"/>
        </a:p>
      </dgm:t>
    </dgm:pt>
    <dgm:pt modelId="{B7C60241-F18B-5744-820D-E6C8266EC049}" type="sibTrans" cxnId="{960EA80F-94B7-744B-8AAE-839826759906}">
      <dgm:prSet/>
      <dgm:spPr/>
      <dgm:t>
        <a:bodyPr/>
        <a:lstStyle/>
        <a:p>
          <a:endParaRPr lang="fr-FR"/>
        </a:p>
      </dgm:t>
    </dgm:pt>
    <dgm:pt modelId="{C168FE5E-5E3D-224C-8658-95A206D8DE9E}">
      <dgm:prSet phldrT="[Texte]" custT="1"/>
      <dgm:spPr/>
      <dgm:t>
        <a:bodyPr/>
        <a:lstStyle/>
        <a:p>
          <a:r>
            <a:rPr lang="fr-FR" sz="2000" dirty="0"/>
            <a:t>Prise en compte des salaires des 25 années les plus avantageuses pour le salarié </a:t>
          </a:r>
        </a:p>
      </dgm:t>
    </dgm:pt>
    <dgm:pt modelId="{D2551519-F982-8A4C-8351-59B77C0F667C}" type="parTrans" cxnId="{4AF54D78-2242-104E-93ED-3DCBEC5F6F7A}">
      <dgm:prSet/>
      <dgm:spPr/>
      <dgm:t>
        <a:bodyPr/>
        <a:lstStyle/>
        <a:p>
          <a:endParaRPr lang="fr-FR"/>
        </a:p>
      </dgm:t>
    </dgm:pt>
    <dgm:pt modelId="{1F24DACA-C916-D549-91A3-66A28A2B495B}" type="sibTrans" cxnId="{4AF54D78-2242-104E-93ED-3DCBEC5F6F7A}">
      <dgm:prSet/>
      <dgm:spPr/>
      <dgm:t>
        <a:bodyPr/>
        <a:lstStyle/>
        <a:p>
          <a:endParaRPr lang="fr-FR"/>
        </a:p>
      </dgm:t>
    </dgm:pt>
    <dgm:pt modelId="{038F80AC-40B1-7345-9CEB-E823914B85C0}">
      <dgm:prSet phldrT="[Texte]" custT="1"/>
      <dgm:spPr/>
      <dgm:t>
        <a:bodyPr/>
        <a:lstStyle/>
        <a:p>
          <a:r>
            <a:rPr lang="fr-FR" sz="2000" dirty="0"/>
            <a:t>Revalorisation du montant des salaires annuels (</a:t>
          </a:r>
          <a:r>
            <a:rPr lang="fr-FR" sz="2000" i="0" dirty="0"/>
            <a:t>CSS, art. L.351-11</a:t>
          </a:r>
          <a:r>
            <a:rPr lang="fr-FR" sz="2000" dirty="0"/>
            <a:t>)</a:t>
          </a:r>
        </a:p>
      </dgm:t>
    </dgm:pt>
    <dgm:pt modelId="{D6B2C3D7-F3CB-B643-85F4-6B5817A3E1DB}" type="parTrans" cxnId="{75DC5956-77B5-724A-8BED-564D1F86FC7F}">
      <dgm:prSet/>
      <dgm:spPr/>
      <dgm:t>
        <a:bodyPr/>
        <a:lstStyle/>
        <a:p>
          <a:endParaRPr lang="fr-FR"/>
        </a:p>
      </dgm:t>
    </dgm:pt>
    <dgm:pt modelId="{C7A7A957-8C2E-7246-85AC-508E6790FBC4}" type="sibTrans" cxnId="{75DC5956-77B5-724A-8BED-564D1F86FC7F}">
      <dgm:prSet/>
      <dgm:spPr/>
      <dgm:t>
        <a:bodyPr/>
        <a:lstStyle/>
        <a:p>
          <a:endParaRPr lang="fr-FR"/>
        </a:p>
      </dgm:t>
    </dgm:pt>
    <dgm:pt modelId="{46430386-B6DB-4B9D-9DB0-20C61821C382}">
      <dgm:prSet phldrT="[Texte]" custT="1"/>
      <dgm:spPr/>
      <dgm:t>
        <a:bodyPr/>
        <a:lstStyle/>
        <a:p>
          <a:r>
            <a:rPr lang="fr-FR" sz="2000" dirty="0"/>
            <a:t>En fonction d’un coefficient (</a:t>
          </a:r>
          <a:r>
            <a:rPr lang="fr-FR" sz="2000" i="1" dirty="0"/>
            <a:t>CSS, art. L.161-23-1 Circ. CNAV 2014/29 du 9 avr. 2014</a:t>
          </a:r>
          <a:r>
            <a:rPr lang="fr-FR" sz="2000" dirty="0"/>
            <a:t>) </a:t>
          </a:r>
        </a:p>
      </dgm:t>
    </dgm:pt>
    <dgm:pt modelId="{CF0A4707-C9B3-44FE-A2EA-5EFDA5155FB9}" type="parTrans" cxnId="{BEE03AB9-F42E-4656-AF43-BED912884140}">
      <dgm:prSet/>
      <dgm:spPr/>
      <dgm:t>
        <a:bodyPr/>
        <a:lstStyle/>
        <a:p>
          <a:endParaRPr lang="fr-FR"/>
        </a:p>
      </dgm:t>
    </dgm:pt>
    <dgm:pt modelId="{C068A3BF-131F-4BAC-9F36-34C6591201DA}" type="sibTrans" cxnId="{BEE03AB9-F42E-4656-AF43-BED912884140}">
      <dgm:prSet/>
      <dgm:spPr/>
      <dgm:t>
        <a:bodyPr/>
        <a:lstStyle/>
        <a:p>
          <a:endParaRPr lang="fr-FR"/>
        </a:p>
      </dgm:t>
    </dgm:pt>
    <dgm:pt modelId="{F4038906-004B-4621-AC5B-CD340C2E2983}">
      <dgm:prSet phldrT="[Texte]" custT="1"/>
      <dgm:spPr/>
      <dgm:t>
        <a:bodyPr/>
        <a:lstStyle/>
        <a:p>
          <a:r>
            <a:rPr lang="fr-FR" sz="2000" dirty="0"/>
            <a:t>Egal à l’évolution de la moyenne annuelle des prix à la consommation (</a:t>
          </a:r>
          <a:r>
            <a:rPr lang="fr-FR" sz="2000" i="1" dirty="0"/>
            <a:t>CSS, art. L.161-25</a:t>
          </a:r>
          <a:r>
            <a:rPr lang="fr-FR" sz="2000" dirty="0"/>
            <a:t>)</a:t>
          </a:r>
        </a:p>
      </dgm:t>
    </dgm:pt>
    <dgm:pt modelId="{4B911D06-831E-45AA-9BB1-E59D38C34880}" type="parTrans" cxnId="{A2460F8E-40E2-4D18-98F3-74DCC23D3EA4}">
      <dgm:prSet/>
      <dgm:spPr/>
      <dgm:t>
        <a:bodyPr/>
        <a:lstStyle/>
        <a:p>
          <a:endParaRPr lang="fr-FR"/>
        </a:p>
      </dgm:t>
    </dgm:pt>
    <dgm:pt modelId="{527A92A3-4225-492F-85E5-39F80B32A1CF}" type="sibTrans" cxnId="{A2460F8E-40E2-4D18-98F3-74DCC23D3EA4}">
      <dgm:prSet/>
      <dgm:spPr/>
      <dgm:t>
        <a:bodyPr/>
        <a:lstStyle/>
        <a:p>
          <a:endParaRPr lang="fr-FR"/>
        </a:p>
      </dgm:t>
    </dgm:pt>
    <dgm:pt modelId="{D4F733A8-3880-A549-9DC3-03D5CA5132E9}" type="pres">
      <dgm:prSet presAssocID="{A7535CFA-9C80-CC42-8A4C-996E11422D4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6ADD3A0-E275-7043-B1D2-3D596158E224}" type="pres">
      <dgm:prSet presAssocID="{F3D89214-0FF1-D244-8CD8-ABB56C310749}" presName="root1" presStyleCnt="0"/>
      <dgm:spPr/>
    </dgm:pt>
    <dgm:pt modelId="{66956644-D911-0441-9892-CB02186E86D9}" type="pres">
      <dgm:prSet presAssocID="{F3D89214-0FF1-D244-8CD8-ABB56C310749}" presName="LevelOneTextNode" presStyleLbl="node0" presStyleIdx="0" presStyleCnt="1">
        <dgm:presLayoutVars>
          <dgm:chPref val="3"/>
        </dgm:presLayoutVars>
      </dgm:prSet>
      <dgm:spPr/>
    </dgm:pt>
    <dgm:pt modelId="{4CE727F5-DE2E-1A45-BBF6-E967A509D38E}" type="pres">
      <dgm:prSet presAssocID="{F3D89214-0FF1-D244-8CD8-ABB56C310749}" presName="level2hierChild" presStyleCnt="0"/>
      <dgm:spPr/>
    </dgm:pt>
    <dgm:pt modelId="{34B62AA5-1F8C-9D4A-91F4-FD70F17B7E31}" type="pres">
      <dgm:prSet presAssocID="{D2551519-F982-8A4C-8351-59B77C0F667C}" presName="conn2-1" presStyleLbl="parChTrans1D2" presStyleIdx="0" presStyleCnt="2"/>
      <dgm:spPr/>
    </dgm:pt>
    <dgm:pt modelId="{C961DC93-B1A1-F247-A50A-AD49687D9537}" type="pres">
      <dgm:prSet presAssocID="{D2551519-F982-8A4C-8351-59B77C0F667C}" presName="connTx" presStyleLbl="parChTrans1D2" presStyleIdx="0" presStyleCnt="2"/>
      <dgm:spPr/>
    </dgm:pt>
    <dgm:pt modelId="{EE7631D0-306B-CE4B-B8E1-B21EB111A7E7}" type="pres">
      <dgm:prSet presAssocID="{C168FE5E-5E3D-224C-8658-95A206D8DE9E}" presName="root2" presStyleCnt="0"/>
      <dgm:spPr/>
    </dgm:pt>
    <dgm:pt modelId="{C57A9ACC-1E87-4D4F-8B70-1E1C982F6E1F}" type="pres">
      <dgm:prSet presAssocID="{C168FE5E-5E3D-224C-8658-95A206D8DE9E}" presName="LevelTwoTextNode" presStyleLbl="node2" presStyleIdx="0" presStyleCnt="2" custScaleX="175348" custScaleY="108282">
        <dgm:presLayoutVars>
          <dgm:chPref val="3"/>
        </dgm:presLayoutVars>
      </dgm:prSet>
      <dgm:spPr/>
    </dgm:pt>
    <dgm:pt modelId="{1D00FEAE-6696-4244-B469-7D032755CEDD}" type="pres">
      <dgm:prSet presAssocID="{C168FE5E-5E3D-224C-8658-95A206D8DE9E}" presName="level3hierChild" presStyleCnt="0"/>
      <dgm:spPr/>
    </dgm:pt>
    <dgm:pt modelId="{EC669D16-8778-E144-9814-402ADBD226A8}" type="pres">
      <dgm:prSet presAssocID="{D6B2C3D7-F3CB-B643-85F4-6B5817A3E1DB}" presName="conn2-1" presStyleLbl="parChTrans1D2" presStyleIdx="1" presStyleCnt="2"/>
      <dgm:spPr/>
    </dgm:pt>
    <dgm:pt modelId="{54BD770C-BD2A-1C4C-ABCA-E1943460785C}" type="pres">
      <dgm:prSet presAssocID="{D6B2C3D7-F3CB-B643-85F4-6B5817A3E1DB}" presName="connTx" presStyleLbl="parChTrans1D2" presStyleIdx="1" presStyleCnt="2"/>
      <dgm:spPr/>
    </dgm:pt>
    <dgm:pt modelId="{2F93F27F-DE24-AD45-8CDB-8EEF94F2BA72}" type="pres">
      <dgm:prSet presAssocID="{038F80AC-40B1-7345-9CEB-E823914B85C0}" presName="root2" presStyleCnt="0"/>
      <dgm:spPr/>
    </dgm:pt>
    <dgm:pt modelId="{323A894A-C93F-FD41-A398-73ED7CD7890F}" type="pres">
      <dgm:prSet presAssocID="{038F80AC-40B1-7345-9CEB-E823914B85C0}" presName="LevelTwoTextNode" presStyleLbl="node2" presStyleIdx="1" presStyleCnt="2" custScaleX="125426" custScaleY="120688">
        <dgm:presLayoutVars>
          <dgm:chPref val="3"/>
        </dgm:presLayoutVars>
      </dgm:prSet>
      <dgm:spPr/>
    </dgm:pt>
    <dgm:pt modelId="{FCF77E96-01ED-F34A-AADE-20775C517457}" type="pres">
      <dgm:prSet presAssocID="{038F80AC-40B1-7345-9CEB-E823914B85C0}" presName="level3hierChild" presStyleCnt="0"/>
      <dgm:spPr/>
    </dgm:pt>
    <dgm:pt modelId="{51A79D02-93D7-478B-8FF4-E77E955D996A}" type="pres">
      <dgm:prSet presAssocID="{CF0A4707-C9B3-44FE-A2EA-5EFDA5155FB9}" presName="conn2-1" presStyleLbl="parChTrans1D3" presStyleIdx="0" presStyleCnt="2"/>
      <dgm:spPr/>
    </dgm:pt>
    <dgm:pt modelId="{47968523-4DCC-4F0B-801A-4D4DA25AF106}" type="pres">
      <dgm:prSet presAssocID="{CF0A4707-C9B3-44FE-A2EA-5EFDA5155FB9}" presName="connTx" presStyleLbl="parChTrans1D3" presStyleIdx="0" presStyleCnt="2"/>
      <dgm:spPr/>
    </dgm:pt>
    <dgm:pt modelId="{8CAC4A47-DF14-4210-9D63-D2C05D0C86CF}" type="pres">
      <dgm:prSet presAssocID="{46430386-B6DB-4B9D-9DB0-20C61821C382}" presName="root2" presStyleCnt="0"/>
      <dgm:spPr/>
    </dgm:pt>
    <dgm:pt modelId="{A12F5C15-AC01-4DAC-8534-67BF0F07E03B}" type="pres">
      <dgm:prSet presAssocID="{46430386-B6DB-4B9D-9DB0-20C61821C382}" presName="LevelTwoTextNode" presStyleLbl="node3" presStyleIdx="0" presStyleCnt="2" custScaleX="103429" custScaleY="105697">
        <dgm:presLayoutVars>
          <dgm:chPref val="3"/>
        </dgm:presLayoutVars>
      </dgm:prSet>
      <dgm:spPr/>
    </dgm:pt>
    <dgm:pt modelId="{C11E9DF7-52BC-43B5-86B1-5B53603ACB37}" type="pres">
      <dgm:prSet presAssocID="{46430386-B6DB-4B9D-9DB0-20C61821C382}" presName="level3hierChild" presStyleCnt="0"/>
      <dgm:spPr/>
    </dgm:pt>
    <dgm:pt modelId="{578ABA4F-6B48-48C1-BB44-E389C8A67675}" type="pres">
      <dgm:prSet presAssocID="{4B911D06-831E-45AA-9BB1-E59D38C34880}" presName="conn2-1" presStyleLbl="parChTrans1D3" presStyleIdx="1" presStyleCnt="2"/>
      <dgm:spPr/>
    </dgm:pt>
    <dgm:pt modelId="{97AB7856-DDD9-48C0-AE77-D5B38A513477}" type="pres">
      <dgm:prSet presAssocID="{4B911D06-831E-45AA-9BB1-E59D38C34880}" presName="connTx" presStyleLbl="parChTrans1D3" presStyleIdx="1" presStyleCnt="2"/>
      <dgm:spPr/>
    </dgm:pt>
    <dgm:pt modelId="{40B480A3-F239-4B2A-94D4-3CD4065A1C63}" type="pres">
      <dgm:prSet presAssocID="{F4038906-004B-4621-AC5B-CD340C2E2983}" presName="root2" presStyleCnt="0"/>
      <dgm:spPr/>
    </dgm:pt>
    <dgm:pt modelId="{966E0BEA-080A-4D65-A00D-1E80A7F65F9A}" type="pres">
      <dgm:prSet presAssocID="{F4038906-004B-4621-AC5B-CD340C2E2983}" presName="LevelTwoTextNode" presStyleLbl="node3" presStyleIdx="1" presStyleCnt="2" custScaleX="106071" custScaleY="113374">
        <dgm:presLayoutVars>
          <dgm:chPref val="3"/>
        </dgm:presLayoutVars>
      </dgm:prSet>
      <dgm:spPr/>
    </dgm:pt>
    <dgm:pt modelId="{EEDB4481-3979-47DF-939B-EF426F6240CE}" type="pres">
      <dgm:prSet presAssocID="{F4038906-004B-4621-AC5B-CD340C2E2983}" presName="level3hierChild" presStyleCnt="0"/>
      <dgm:spPr/>
    </dgm:pt>
  </dgm:ptLst>
  <dgm:cxnLst>
    <dgm:cxn modelId="{960EA80F-94B7-744B-8AAE-839826759906}" srcId="{A7535CFA-9C80-CC42-8A4C-996E11422D44}" destId="{F3D89214-0FF1-D244-8CD8-ABB56C310749}" srcOrd="0" destOrd="0" parTransId="{8ADC2A4B-6E4A-0543-AC68-BE526556B4A0}" sibTransId="{B7C60241-F18B-5744-820D-E6C8266EC049}"/>
    <dgm:cxn modelId="{3742E464-F68C-7347-9585-40CFAFC6299B}" type="presOf" srcId="{D6B2C3D7-F3CB-B643-85F4-6B5817A3E1DB}" destId="{54BD770C-BD2A-1C4C-ABCA-E1943460785C}" srcOrd="1" destOrd="0" presId="urn:microsoft.com/office/officeart/2005/8/layout/hierarchy2"/>
    <dgm:cxn modelId="{06167353-BA27-CE42-AD20-91D2514A8B84}" type="presOf" srcId="{C168FE5E-5E3D-224C-8658-95A206D8DE9E}" destId="{C57A9ACC-1E87-4D4F-8B70-1E1C982F6E1F}" srcOrd="0" destOrd="0" presId="urn:microsoft.com/office/officeart/2005/8/layout/hierarchy2"/>
    <dgm:cxn modelId="{75DC5956-77B5-724A-8BED-564D1F86FC7F}" srcId="{F3D89214-0FF1-D244-8CD8-ABB56C310749}" destId="{038F80AC-40B1-7345-9CEB-E823914B85C0}" srcOrd="1" destOrd="0" parTransId="{D6B2C3D7-F3CB-B643-85F4-6B5817A3E1DB}" sibTransId="{C7A7A957-8C2E-7246-85AC-508E6790FBC4}"/>
    <dgm:cxn modelId="{4AF54D78-2242-104E-93ED-3DCBEC5F6F7A}" srcId="{F3D89214-0FF1-D244-8CD8-ABB56C310749}" destId="{C168FE5E-5E3D-224C-8658-95A206D8DE9E}" srcOrd="0" destOrd="0" parTransId="{D2551519-F982-8A4C-8351-59B77C0F667C}" sibTransId="{1F24DACA-C916-D549-91A3-66A28A2B495B}"/>
    <dgm:cxn modelId="{F9E0547A-CDF2-3440-9496-F4C801CCCE99}" type="presOf" srcId="{D6B2C3D7-F3CB-B643-85F4-6B5817A3E1DB}" destId="{EC669D16-8778-E144-9814-402ADBD226A8}" srcOrd="0" destOrd="0" presId="urn:microsoft.com/office/officeart/2005/8/layout/hierarchy2"/>
    <dgm:cxn modelId="{86CF4B7E-F47F-4D5C-9657-AA45A71E7DCF}" type="presOf" srcId="{4B911D06-831E-45AA-9BB1-E59D38C34880}" destId="{578ABA4F-6B48-48C1-BB44-E389C8A67675}" srcOrd="0" destOrd="0" presId="urn:microsoft.com/office/officeart/2005/8/layout/hierarchy2"/>
    <dgm:cxn modelId="{2BC0B785-BF84-4CA8-9D89-836571792652}" type="presOf" srcId="{CF0A4707-C9B3-44FE-A2EA-5EFDA5155FB9}" destId="{47968523-4DCC-4F0B-801A-4D4DA25AF106}" srcOrd="1" destOrd="0" presId="urn:microsoft.com/office/officeart/2005/8/layout/hierarchy2"/>
    <dgm:cxn modelId="{63B43887-C268-BD43-B916-48FD1574EE9E}" type="presOf" srcId="{D2551519-F982-8A4C-8351-59B77C0F667C}" destId="{C961DC93-B1A1-F247-A50A-AD49687D9537}" srcOrd="1" destOrd="0" presId="urn:microsoft.com/office/officeart/2005/8/layout/hierarchy2"/>
    <dgm:cxn modelId="{0B24E38C-D36E-8A4C-906E-E773CA4F187E}" type="presOf" srcId="{038F80AC-40B1-7345-9CEB-E823914B85C0}" destId="{323A894A-C93F-FD41-A398-73ED7CD7890F}" srcOrd="0" destOrd="0" presId="urn:microsoft.com/office/officeart/2005/8/layout/hierarchy2"/>
    <dgm:cxn modelId="{A2460F8E-40E2-4D18-98F3-74DCC23D3EA4}" srcId="{038F80AC-40B1-7345-9CEB-E823914B85C0}" destId="{F4038906-004B-4621-AC5B-CD340C2E2983}" srcOrd="1" destOrd="0" parTransId="{4B911D06-831E-45AA-9BB1-E59D38C34880}" sibTransId="{527A92A3-4225-492F-85E5-39F80B32A1CF}"/>
    <dgm:cxn modelId="{5463DE8F-A86F-4284-90C8-EFE66EBE632D}" type="presOf" srcId="{46430386-B6DB-4B9D-9DB0-20C61821C382}" destId="{A12F5C15-AC01-4DAC-8534-67BF0F07E03B}" srcOrd="0" destOrd="0" presId="urn:microsoft.com/office/officeart/2005/8/layout/hierarchy2"/>
    <dgm:cxn modelId="{3CABD99C-DFB2-384E-9AAB-73736A1AC4F1}" type="presOf" srcId="{F3D89214-0FF1-D244-8CD8-ABB56C310749}" destId="{66956644-D911-0441-9892-CB02186E86D9}" srcOrd="0" destOrd="0" presId="urn:microsoft.com/office/officeart/2005/8/layout/hierarchy2"/>
    <dgm:cxn modelId="{29F895A6-D697-F24A-A283-128F3A42A4F4}" type="presOf" srcId="{D2551519-F982-8A4C-8351-59B77C0F667C}" destId="{34B62AA5-1F8C-9D4A-91F4-FD70F17B7E31}" srcOrd="0" destOrd="0" presId="urn:microsoft.com/office/officeart/2005/8/layout/hierarchy2"/>
    <dgm:cxn modelId="{71E156B6-10CF-E64F-83F3-9D8D0C66CF4F}" type="presOf" srcId="{A7535CFA-9C80-CC42-8A4C-996E11422D44}" destId="{D4F733A8-3880-A549-9DC3-03D5CA5132E9}" srcOrd="0" destOrd="0" presId="urn:microsoft.com/office/officeart/2005/8/layout/hierarchy2"/>
    <dgm:cxn modelId="{4D03D6B8-5900-4199-86BC-1CA1222A1FBE}" type="presOf" srcId="{F4038906-004B-4621-AC5B-CD340C2E2983}" destId="{966E0BEA-080A-4D65-A00D-1E80A7F65F9A}" srcOrd="0" destOrd="0" presId="urn:microsoft.com/office/officeart/2005/8/layout/hierarchy2"/>
    <dgm:cxn modelId="{BEE03AB9-F42E-4656-AF43-BED912884140}" srcId="{038F80AC-40B1-7345-9CEB-E823914B85C0}" destId="{46430386-B6DB-4B9D-9DB0-20C61821C382}" srcOrd="0" destOrd="0" parTransId="{CF0A4707-C9B3-44FE-A2EA-5EFDA5155FB9}" sibTransId="{C068A3BF-131F-4BAC-9F36-34C6591201DA}"/>
    <dgm:cxn modelId="{BAE2B9DB-C5C0-42C8-A294-17C551E912C8}" type="presOf" srcId="{CF0A4707-C9B3-44FE-A2EA-5EFDA5155FB9}" destId="{51A79D02-93D7-478B-8FF4-E77E955D996A}" srcOrd="0" destOrd="0" presId="urn:microsoft.com/office/officeart/2005/8/layout/hierarchy2"/>
    <dgm:cxn modelId="{15DF1AEC-79A4-4744-BAF6-82CA8B9A1000}" type="presOf" srcId="{4B911D06-831E-45AA-9BB1-E59D38C34880}" destId="{97AB7856-DDD9-48C0-AE77-D5B38A513477}" srcOrd="1" destOrd="0" presId="urn:microsoft.com/office/officeart/2005/8/layout/hierarchy2"/>
    <dgm:cxn modelId="{3E6631CA-24A6-254F-B89B-A2F077766F4B}" type="presParOf" srcId="{D4F733A8-3880-A549-9DC3-03D5CA5132E9}" destId="{C6ADD3A0-E275-7043-B1D2-3D596158E224}" srcOrd="0" destOrd="0" presId="urn:microsoft.com/office/officeart/2005/8/layout/hierarchy2"/>
    <dgm:cxn modelId="{4602D566-6522-AA44-9179-D0D2F8269D8C}" type="presParOf" srcId="{C6ADD3A0-E275-7043-B1D2-3D596158E224}" destId="{66956644-D911-0441-9892-CB02186E86D9}" srcOrd="0" destOrd="0" presId="urn:microsoft.com/office/officeart/2005/8/layout/hierarchy2"/>
    <dgm:cxn modelId="{B62DD1EE-5D78-7541-8AB9-975A69F2A4C3}" type="presParOf" srcId="{C6ADD3A0-E275-7043-B1D2-3D596158E224}" destId="{4CE727F5-DE2E-1A45-BBF6-E967A509D38E}" srcOrd="1" destOrd="0" presId="urn:microsoft.com/office/officeart/2005/8/layout/hierarchy2"/>
    <dgm:cxn modelId="{2C497D06-8EB8-5D41-9EBE-FE5E3A62D36D}" type="presParOf" srcId="{4CE727F5-DE2E-1A45-BBF6-E967A509D38E}" destId="{34B62AA5-1F8C-9D4A-91F4-FD70F17B7E31}" srcOrd="0" destOrd="0" presId="urn:microsoft.com/office/officeart/2005/8/layout/hierarchy2"/>
    <dgm:cxn modelId="{E5F5C761-C184-8A4D-9E00-29ADB7ED2873}" type="presParOf" srcId="{34B62AA5-1F8C-9D4A-91F4-FD70F17B7E31}" destId="{C961DC93-B1A1-F247-A50A-AD49687D9537}" srcOrd="0" destOrd="0" presId="urn:microsoft.com/office/officeart/2005/8/layout/hierarchy2"/>
    <dgm:cxn modelId="{E4772E53-9116-4C43-BC81-FAA132397B63}" type="presParOf" srcId="{4CE727F5-DE2E-1A45-BBF6-E967A509D38E}" destId="{EE7631D0-306B-CE4B-B8E1-B21EB111A7E7}" srcOrd="1" destOrd="0" presId="urn:microsoft.com/office/officeart/2005/8/layout/hierarchy2"/>
    <dgm:cxn modelId="{765C6C0B-5753-E84E-9559-0FA073792F49}" type="presParOf" srcId="{EE7631D0-306B-CE4B-B8E1-B21EB111A7E7}" destId="{C57A9ACC-1E87-4D4F-8B70-1E1C982F6E1F}" srcOrd="0" destOrd="0" presId="urn:microsoft.com/office/officeart/2005/8/layout/hierarchy2"/>
    <dgm:cxn modelId="{9FF87475-ECBF-4947-BB4E-D3568F7C65FD}" type="presParOf" srcId="{EE7631D0-306B-CE4B-B8E1-B21EB111A7E7}" destId="{1D00FEAE-6696-4244-B469-7D032755CEDD}" srcOrd="1" destOrd="0" presId="urn:microsoft.com/office/officeart/2005/8/layout/hierarchy2"/>
    <dgm:cxn modelId="{5666DCA2-A111-5345-8D06-F51361DD407B}" type="presParOf" srcId="{4CE727F5-DE2E-1A45-BBF6-E967A509D38E}" destId="{EC669D16-8778-E144-9814-402ADBD226A8}" srcOrd="2" destOrd="0" presId="urn:microsoft.com/office/officeart/2005/8/layout/hierarchy2"/>
    <dgm:cxn modelId="{29F0168F-694C-B24A-9484-7ADF85AC39C5}" type="presParOf" srcId="{EC669D16-8778-E144-9814-402ADBD226A8}" destId="{54BD770C-BD2A-1C4C-ABCA-E1943460785C}" srcOrd="0" destOrd="0" presId="urn:microsoft.com/office/officeart/2005/8/layout/hierarchy2"/>
    <dgm:cxn modelId="{E1672EC3-694A-664A-81A1-EB2CAA7582AE}" type="presParOf" srcId="{4CE727F5-DE2E-1A45-BBF6-E967A509D38E}" destId="{2F93F27F-DE24-AD45-8CDB-8EEF94F2BA72}" srcOrd="3" destOrd="0" presId="urn:microsoft.com/office/officeart/2005/8/layout/hierarchy2"/>
    <dgm:cxn modelId="{E0939DCB-CBA6-A847-9BA3-CE10BA6A57D7}" type="presParOf" srcId="{2F93F27F-DE24-AD45-8CDB-8EEF94F2BA72}" destId="{323A894A-C93F-FD41-A398-73ED7CD7890F}" srcOrd="0" destOrd="0" presId="urn:microsoft.com/office/officeart/2005/8/layout/hierarchy2"/>
    <dgm:cxn modelId="{FA5677F1-B6E0-F842-992E-F9D299FC86E0}" type="presParOf" srcId="{2F93F27F-DE24-AD45-8CDB-8EEF94F2BA72}" destId="{FCF77E96-01ED-F34A-AADE-20775C517457}" srcOrd="1" destOrd="0" presId="urn:microsoft.com/office/officeart/2005/8/layout/hierarchy2"/>
    <dgm:cxn modelId="{C4A7FE1F-0B44-4CD4-8508-E5F307E82BA8}" type="presParOf" srcId="{FCF77E96-01ED-F34A-AADE-20775C517457}" destId="{51A79D02-93D7-478B-8FF4-E77E955D996A}" srcOrd="0" destOrd="0" presId="urn:microsoft.com/office/officeart/2005/8/layout/hierarchy2"/>
    <dgm:cxn modelId="{1A986D7B-01C6-4137-B267-EE390160804C}" type="presParOf" srcId="{51A79D02-93D7-478B-8FF4-E77E955D996A}" destId="{47968523-4DCC-4F0B-801A-4D4DA25AF106}" srcOrd="0" destOrd="0" presId="urn:microsoft.com/office/officeart/2005/8/layout/hierarchy2"/>
    <dgm:cxn modelId="{708F9A7E-294E-41CE-99D4-D8ECDC5C8BE5}" type="presParOf" srcId="{FCF77E96-01ED-F34A-AADE-20775C517457}" destId="{8CAC4A47-DF14-4210-9D63-D2C05D0C86CF}" srcOrd="1" destOrd="0" presId="urn:microsoft.com/office/officeart/2005/8/layout/hierarchy2"/>
    <dgm:cxn modelId="{51B75A09-F3BE-4F1B-9568-9C925CC30937}" type="presParOf" srcId="{8CAC4A47-DF14-4210-9D63-D2C05D0C86CF}" destId="{A12F5C15-AC01-4DAC-8534-67BF0F07E03B}" srcOrd="0" destOrd="0" presId="urn:microsoft.com/office/officeart/2005/8/layout/hierarchy2"/>
    <dgm:cxn modelId="{FAFD6740-2DDF-4828-A46D-2597BEB9639F}" type="presParOf" srcId="{8CAC4A47-DF14-4210-9D63-D2C05D0C86CF}" destId="{C11E9DF7-52BC-43B5-86B1-5B53603ACB37}" srcOrd="1" destOrd="0" presId="urn:microsoft.com/office/officeart/2005/8/layout/hierarchy2"/>
    <dgm:cxn modelId="{8485C4C0-DA90-4733-B7D2-FC0C570A6FB7}" type="presParOf" srcId="{FCF77E96-01ED-F34A-AADE-20775C517457}" destId="{578ABA4F-6B48-48C1-BB44-E389C8A67675}" srcOrd="2" destOrd="0" presId="urn:microsoft.com/office/officeart/2005/8/layout/hierarchy2"/>
    <dgm:cxn modelId="{A0F1618D-01A7-48AB-87CA-FB4FCD49FC8A}" type="presParOf" srcId="{578ABA4F-6B48-48C1-BB44-E389C8A67675}" destId="{97AB7856-DDD9-48C0-AE77-D5B38A513477}" srcOrd="0" destOrd="0" presId="urn:microsoft.com/office/officeart/2005/8/layout/hierarchy2"/>
    <dgm:cxn modelId="{3C16FB7A-C2E6-487B-8A7A-337605C8AE47}" type="presParOf" srcId="{FCF77E96-01ED-F34A-AADE-20775C517457}" destId="{40B480A3-F239-4B2A-94D4-3CD4065A1C63}" srcOrd="3" destOrd="0" presId="urn:microsoft.com/office/officeart/2005/8/layout/hierarchy2"/>
    <dgm:cxn modelId="{0F69C2E9-2FCF-49C0-96BE-4A4DD84F007A}" type="presParOf" srcId="{40B480A3-F239-4B2A-94D4-3CD4065A1C63}" destId="{966E0BEA-080A-4D65-A00D-1E80A7F65F9A}" srcOrd="0" destOrd="0" presId="urn:microsoft.com/office/officeart/2005/8/layout/hierarchy2"/>
    <dgm:cxn modelId="{EE48E025-1118-4729-BDDD-3D612023EFBF}" type="presParOf" srcId="{40B480A3-F239-4B2A-94D4-3CD4065A1C63}" destId="{EEDB4481-3979-47DF-939B-EF426F6240C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B1FDFB-8C6D-7E47-9BC3-69637DD38BD6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97CBFE2-AC21-FE4C-AB67-70A318647C98}">
      <dgm:prSet phldrT="[Texte]"/>
      <dgm:spPr>
        <a:ln w="57150">
          <a:solidFill>
            <a:srgbClr val="FFC000"/>
          </a:solidFill>
        </a:ln>
      </dgm:spPr>
      <dgm:t>
        <a:bodyPr/>
        <a:lstStyle/>
        <a:p>
          <a:r>
            <a:rPr lang="fr-FR" dirty="0"/>
            <a:t>Taux plein (=50 %)  </a:t>
          </a:r>
        </a:p>
      </dgm:t>
    </dgm:pt>
    <dgm:pt modelId="{6F75E95F-135E-E440-9F1C-35E763BF65BD}" type="parTrans" cxnId="{1B6667D5-09BE-E341-9AD5-D59297FE8D63}">
      <dgm:prSet/>
      <dgm:spPr/>
      <dgm:t>
        <a:bodyPr/>
        <a:lstStyle/>
        <a:p>
          <a:endParaRPr lang="fr-FR"/>
        </a:p>
      </dgm:t>
    </dgm:pt>
    <dgm:pt modelId="{80E566E5-EDE6-294F-9B89-9D48EEBD9C0D}" type="sibTrans" cxnId="{1B6667D5-09BE-E341-9AD5-D59297FE8D63}">
      <dgm:prSet/>
      <dgm:spPr/>
      <dgm:t>
        <a:bodyPr/>
        <a:lstStyle/>
        <a:p>
          <a:endParaRPr lang="fr-FR"/>
        </a:p>
      </dgm:t>
    </dgm:pt>
    <dgm:pt modelId="{A29E04FB-300E-9141-9E22-4D21047A9E2C}">
      <dgm:prSet phldrT="[Texte]"/>
      <dgm:spPr/>
      <dgm:t>
        <a:bodyPr/>
        <a:lstStyle/>
        <a:p>
          <a:r>
            <a:rPr lang="fr-FR" dirty="0"/>
            <a:t>Principe </a:t>
          </a:r>
        </a:p>
      </dgm:t>
    </dgm:pt>
    <dgm:pt modelId="{F07B2B81-20ED-444B-8A24-9D8EE7ADB346}" type="parTrans" cxnId="{1CEF63F6-B57E-4E4F-853A-434DDB0D7E21}">
      <dgm:prSet/>
      <dgm:spPr/>
      <dgm:t>
        <a:bodyPr/>
        <a:lstStyle/>
        <a:p>
          <a:endParaRPr lang="fr-FR"/>
        </a:p>
      </dgm:t>
    </dgm:pt>
    <dgm:pt modelId="{F2A1CABF-183C-CB4B-A22B-D5B1FB6666D9}" type="sibTrans" cxnId="{1CEF63F6-B57E-4E4F-853A-434DDB0D7E21}">
      <dgm:prSet/>
      <dgm:spPr/>
      <dgm:t>
        <a:bodyPr/>
        <a:lstStyle/>
        <a:p>
          <a:endParaRPr lang="fr-FR"/>
        </a:p>
      </dgm:t>
    </dgm:pt>
    <dgm:pt modelId="{A10D2ED7-011E-4B4E-8F5D-A890BDC10CE1}">
      <dgm:prSet phldrT="[Texte]"/>
      <dgm:spPr/>
      <dgm:t>
        <a:bodyPr/>
        <a:lstStyle/>
        <a:p>
          <a:r>
            <a:rPr lang="fr-FR" dirty="0"/>
            <a:t>Durée d’assurance nécessaire fixée en fonction de la date de naissance de l’assuré (CSS, art. L.161-17-3)</a:t>
          </a:r>
        </a:p>
      </dgm:t>
    </dgm:pt>
    <dgm:pt modelId="{E0D02D30-B2FB-5A47-837B-BACF3D51DBD6}" type="parTrans" cxnId="{2510A5D2-9D60-3E45-AC18-0B430BF77A32}">
      <dgm:prSet/>
      <dgm:spPr/>
      <dgm:t>
        <a:bodyPr/>
        <a:lstStyle/>
        <a:p>
          <a:endParaRPr lang="fr-FR"/>
        </a:p>
      </dgm:t>
    </dgm:pt>
    <dgm:pt modelId="{352ADD72-B790-B545-802B-00386045A5F5}" type="sibTrans" cxnId="{2510A5D2-9D60-3E45-AC18-0B430BF77A32}">
      <dgm:prSet/>
      <dgm:spPr/>
      <dgm:t>
        <a:bodyPr/>
        <a:lstStyle/>
        <a:p>
          <a:endParaRPr lang="fr-FR"/>
        </a:p>
      </dgm:t>
    </dgm:pt>
    <dgm:pt modelId="{BEBE8A58-35DB-8E4E-BE78-48709D92B9E2}">
      <dgm:prSet phldrT="[Texte]"/>
      <dgm:spPr/>
      <dgm:t>
        <a:bodyPr/>
        <a:lstStyle/>
        <a:p>
          <a:r>
            <a:rPr lang="fr-FR" dirty="0"/>
            <a:t>Taux plein de plein droit (CSS, art. L.351-8)</a:t>
          </a:r>
        </a:p>
        <a:p>
          <a:r>
            <a:rPr lang="fr-FR" dirty="0"/>
            <a:t>Exemples</a:t>
          </a:r>
        </a:p>
      </dgm:t>
    </dgm:pt>
    <dgm:pt modelId="{EBEBD96B-F59D-9548-8A06-D9F1D4E2F584}" type="parTrans" cxnId="{9054EA16-E312-D249-9077-45EDD40656C2}">
      <dgm:prSet/>
      <dgm:spPr/>
      <dgm:t>
        <a:bodyPr/>
        <a:lstStyle/>
        <a:p>
          <a:endParaRPr lang="fr-FR"/>
        </a:p>
      </dgm:t>
    </dgm:pt>
    <dgm:pt modelId="{BB75F443-42E5-6346-911F-F09225977A4A}" type="sibTrans" cxnId="{9054EA16-E312-D249-9077-45EDD40656C2}">
      <dgm:prSet/>
      <dgm:spPr/>
      <dgm:t>
        <a:bodyPr/>
        <a:lstStyle/>
        <a:p>
          <a:endParaRPr lang="fr-FR"/>
        </a:p>
      </dgm:t>
    </dgm:pt>
    <dgm:pt modelId="{019F2C9C-3680-A042-9570-913654501A00}">
      <dgm:prSet phldrT="[Texte]"/>
      <dgm:spPr/>
      <dgm:t>
        <a:bodyPr/>
        <a:lstStyle/>
        <a:p>
          <a:r>
            <a:rPr lang="fr-FR" dirty="0"/>
            <a:t>65 ans en cas d’ interruption de l'activité pour devenir aidant familial </a:t>
          </a:r>
        </a:p>
      </dgm:t>
    </dgm:pt>
    <dgm:pt modelId="{D1A364A9-8F49-C841-BEE7-E7F746915E8F}" type="parTrans" cxnId="{9EE22EB2-1DF7-1F4F-943B-1B5D0A862AD6}">
      <dgm:prSet/>
      <dgm:spPr/>
      <dgm:t>
        <a:bodyPr/>
        <a:lstStyle/>
        <a:p>
          <a:endParaRPr lang="fr-FR"/>
        </a:p>
      </dgm:t>
    </dgm:pt>
    <dgm:pt modelId="{E7260ACE-6599-D341-B5E8-E7B9A2329237}" type="sibTrans" cxnId="{9EE22EB2-1DF7-1F4F-943B-1B5D0A862AD6}">
      <dgm:prSet/>
      <dgm:spPr/>
      <dgm:t>
        <a:bodyPr/>
        <a:lstStyle/>
        <a:p>
          <a:endParaRPr lang="fr-FR"/>
        </a:p>
      </dgm:t>
    </dgm:pt>
    <dgm:pt modelId="{38D5F7E1-50B4-8440-AE0B-D2BC6D993920}">
      <dgm:prSet phldrT="[Texte]"/>
      <dgm:spPr/>
      <dgm:t>
        <a:bodyPr/>
        <a:lstStyle/>
        <a:p>
          <a:r>
            <a:rPr lang="fr-FR" dirty="0"/>
            <a:t>62 en cas d'incapacité permanente partielle d'au moins 50%  </a:t>
          </a:r>
        </a:p>
      </dgm:t>
    </dgm:pt>
    <dgm:pt modelId="{0B464F31-A32A-A040-A915-EA7E9F0D7E8B}" type="parTrans" cxnId="{6E49DC4B-36F9-AF4B-A3FE-0687B8BE1ADF}">
      <dgm:prSet/>
      <dgm:spPr/>
      <dgm:t>
        <a:bodyPr/>
        <a:lstStyle/>
        <a:p>
          <a:endParaRPr lang="fr-FR"/>
        </a:p>
      </dgm:t>
    </dgm:pt>
    <dgm:pt modelId="{89C5E8FD-C29C-9C4C-AC02-C72FBFD548BF}" type="sibTrans" cxnId="{6E49DC4B-36F9-AF4B-A3FE-0687B8BE1ADF}">
      <dgm:prSet/>
      <dgm:spPr/>
      <dgm:t>
        <a:bodyPr/>
        <a:lstStyle/>
        <a:p>
          <a:endParaRPr lang="fr-FR"/>
        </a:p>
      </dgm:t>
    </dgm:pt>
    <dgm:pt modelId="{1B216D8D-F282-FE49-971D-9E72B16D4BD6}">
      <dgm:prSet phldrT="[Texte]"/>
      <dgm:spPr/>
      <dgm:t>
        <a:bodyPr/>
        <a:lstStyle/>
        <a:p>
          <a:r>
            <a:rPr lang="fr-FR" dirty="0"/>
            <a:t>Age de départ de la retraite augmenté de 5 ans </a:t>
          </a:r>
        </a:p>
      </dgm:t>
    </dgm:pt>
    <dgm:pt modelId="{B7F3A006-4A76-7040-B6D8-CD735679115A}" type="parTrans" cxnId="{5B3F0C63-0DD7-C549-ACCB-20B9DF58A66A}">
      <dgm:prSet/>
      <dgm:spPr/>
      <dgm:t>
        <a:bodyPr/>
        <a:lstStyle/>
        <a:p>
          <a:endParaRPr lang="fr-FR"/>
        </a:p>
      </dgm:t>
    </dgm:pt>
    <dgm:pt modelId="{1AC187A7-0BAF-BA41-8E2B-8034526A23EE}" type="sibTrans" cxnId="{5B3F0C63-0DD7-C549-ACCB-20B9DF58A66A}">
      <dgm:prSet/>
      <dgm:spPr/>
      <dgm:t>
        <a:bodyPr/>
        <a:lstStyle/>
        <a:p>
          <a:endParaRPr lang="fr-FR"/>
        </a:p>
      </dgm:t>
    </dgm:pt>
    <dgm:pt modelId="{8A74E881-8954-CA44-90FD-E3AAECD2F89E}" type="pres">
      <dgm:prSet presAssocID="{E7B1FDFB-8C6D-7E47-9BC3-69637DD38BD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40A0D8B-55E1-7245-A99E-9D4334F1366A}" type="pres">
      <dgm:prSet presAssocID="{797CBFE2-AC21-FE4C-AB67-70A318647C98}" presName="root1" presStyleCnt="0"/>
      <dgm:spPr/>
    </dgm:pt>
    <dgm:pt modelId="{E60D8B07-B41E-544D-9BD4-365596941111}" type="pres">
      <dgm:prSet presAssocID="{797CBFE2-AC21-FE4C-AB67-70A318647C98}" presName="LevelOneTextNode" presStyleLbl="node0" presStyleIdx="0" presStyleCnt="1" custLinFactNeighborX="-7114" custLinFactNeighborY="-4772">
        <dgm:presLayoutVars>
          <dgm:chPref val="3"/>
        </dgm:presLayoutVars>
      </dgm:prSet>
      <dgm:spPr/>
    </dgm:pt>
    <dgm:pt modelId="{2B5D8BFB-5EF5-2C47-8034-2C75DF64137A}" type="pres">
      <dgm:prSet presAssocID="{797CBFE2-AC21-FE4C-AB67-70A318647C98}" presName="level2hierChild" presStyleCnt="0"/>
      <dgm:spPr/>
    </dgm:pt>
    <dgm:pt modelId="{0A15542D-D020-0547-9A96-BCE189FC3F55}" type="pres">
      <dgm:prSet presAssocID="{F07B2B81-20ED-444B-8A24-9D8EE7ADB346}" presName="conn2-1" presStyleLbl="parChTrans1D2" presStyleIdx="0" presStyleCnt="2"/>
      <dgm:spPr/>
    </dgm:pt>
    <dgm:pt modelId="{FA02BB25-C41F-A046-8814-02442693E5BF}" type="pres">
      <dgm:prSet presAssocID="{F07B2B81-20ED-444B-8A24-9D8EE7ADB346}" presName="connTx" presStyleLbl="parChTrans1D2" presStyleIdx="0" presStyleCnt="2"/>
      <dgm:spPr/>
    </dgm:pt>
    <dgm:pt modelId="{A49FE1F5-0B3A-9F4A-8C2C-72B0B02F4A25}" type="pres">
      <dgm:prSet presAssocID="{A29E04FB-300E-9141-9E22-4D21047A9E2C}" presName="root2" presStyleCnt="0"/>
      <dgm:spPr/>
    </dgm:pt>
    <dgm:pt modelId="{BC0E31BC-649A-7B4A-82E1-E375CC082D9D}" type="pres">
      <dgm:prSet presAssocID="{A29E04FB-300E-9141-9E22-4D21047A9E2C}" presName="LevelTwoTextNode" presStyleLbl="node2" presStyleIdx="0" presStyleCnt="2" custScaleY="52892" custLinFactNeighborX="318" custLinFactNeighborY="3050">
        <dgm:presLayoutVars>
          <dgm:chPref val="3"/>
        </dgm:presLayoutVars>
      </dgm:prSet>
      <dgm:spPr/>
    </dgm:pt>
    <dgm:pt modelId="{365354CC-1BD4-2F43-B8E0-019D8156BF39}" type="pres">
      <dgm:prSet presAssocID="{A29E04FB-300E-9141-9E22-4D21047A9E2C}" presName="level3hierChild" presStyleCnt="0"/>
      <dgm:spPr/>
    </dgm:pt>
    <dgm:pt modelId="{CC1F15B3-1D7E-624B-9C6F-1192A31278DB}" type="pres">
      <dgm:prSet presAssocID="{E0D02D30-B2FB-5A47-837B-BACF3D51DBD6}" presName="conn2-1" presStyleLbl="parChTrans1D3" presStyleIdx="0" presStyleCnt="4"/>
      <dgm:spPr/>
    </dgm:pt>
    <dgm:pt modelId="{E4DAC4A9-4915-6E4A-8447-3FD4B3B9C4A3}" type="pres">
      <dgm:prSet presAssocID="{E0D02D30-B2FB-5A47-837B-BACF3D51DBD6}" presName="connTx" presStyleLbl="parChTrans1D3" presStyleIdx="0" presStyleCnt="4"/>
      <dgm:spPr/>
    </dgm:pt>
    <dgm:pt modelId="{416E3A1A-EABD-014B-B0E4-7C10F9A718B0}" type="pres">
      <dgm:prSet presAssocID="{A10D2ED7-011E-4B4E-8F5D-A890BDC10CE1}" presName="root2" presStyleCnt="0"/>
      <dgm:spPr/>
    </dgm:pt>
    <dgm:pt modelId="{5B7C9BFE-3083-2C47-B929-48F241B28735}" type="pres">
      <dgm:prSet presAssocID="{A10D2ED7-011E-4B4E-8F5D-A890BDC10CE1}" presName="LevelTwoTextNode" presStyleLbl="node3" presStyleIdx="0" presStyleCnt="4" custScaleX="177241" custScaleY="64883" custLinFactNeighborX="-4" custLinFactNeighborY="2627">
        <dgm:presLayoutVars>
          <dgm:chPref val="3"/>
        </dgm:presLayoutVars>
      </dgm:prSet>
      <dgm:spPr/>
    </dgm:pt>
    <dgm:pt modelId="{7605740E-33F0-3547-808D-48B0D71F722D}" type="pres">
      <dgm:prSet presAssocID="{A10D2ED7-011E-4B4E-8F5D-A890BDC10CE1}" presName="level3hierChild" presStyleCnt="0"/>
      <dgm:spPr/>
    </dgm:pt>
    <dgm:pt modelId="{DB67826C-1F4F-D041-907E-50FD93009434}" type="pres">
      <dgm:prSet presAssocID="{EBEBD96B-F59D-9548-8A06-D9F1D4E2F584}" presName="conn2-1" presStyleLbl="parChTrans1D2" presStyleIdx="1" presStyleCnt="2"/>
      <dgm:spPr/>
    </dgm:pt>
    <dgm:pt modelId="{D9946902-C523-7545-912E-F7273C5ECF17}" type="pres">
      <dgm:prSet presAssocID="{EBEBD96B-F59D-9548-8A06-D9F1D4E2F584}" presName="connTx" presStyleLbl="parChTrans1D2" presStyleIdx="1" presStyleCnt="2"/>
      <dgm:spPr/>
    </dgm:pt>
    <dgm:pt modelId="{85297C7E-6F99-024C-A758-2B65F66CC0F4}" type="pres">
      <dgm:prSet presAssocID="{BEBE8A58-35DB-8E4E-BE78-48709D92B9E2}" presName="root2" presStyleCnt="0"/>
      <dgm:spPr/>
    </dgm:pt>
    <dgm:pt modelId="{3DE84C8B-218F-EA4A-9E35-FF77E17046F4}" type="pres">
      <dgm:prSet presAssocID="{BEBE8A58-35DB-8E4E-BE78-48709D92B9E2}" presName="LevelTwoTextNode" presStyleLbl="node2" presStyleIdx="1" presStyleCnt="2">
        <dgm:presLayoutVars>
          <dgm:chPref val="3"/>
        </dgm:presLayoutVars>
      </dgm:prSet>
      <dgm:spPr/>
    </dgm:pt>
    <dgm:pt modelId="{9FE5431B-F52A-AF43-8E42-54FE920EEF58}" type="pres">
      <dgm:prSet presAssocID="{BEBE8A58-35DB-8E4E-BE78-48709D92B9E2}" presName="level3hierChild" presStyleCnt="0"/>
      <dgm:spPr/>
    </dgm:pt>
    <dgm:pt modelId="{61FAB2FC-2693-0B4A-B562-97E47CA5FD11}" type="pres">
      <dgm:prSet presAssocID="{B7F3A006-4A76-7040-B6D8-CD735679115A}" presName="conn2-1" presStyleLbl="parChTrans1D3" presStyleIdx="1" presStyleCnt="4"/>
      <dgm:spPr/>
    </dgm:pt>
    <dgm:pt modelId="{D68F5CD1-5359-104A-A778-F4FC01754E77}" type="pres">
      <dgm:prSet presAssocID="{B7F3A006-4A76-7040-B6D8-CD735679115A}" presName="connTx" presStyleLbl="parChTrans1D3" presStyleIdx="1" presStyleCnt="4"/>
      <dgm:spPr/>
    </dgm:pt>
    <dgm:pt modelId="{14C600E5-7903-5E4D-A473-363FF86165F4}" type="pres">
      <dgm:prSet presAssocID="{1B216D8D-F282-FE49-971D-9E72B16D4BD6}" presName="root2" presStyleCnt="0"/>
      <dgm:spPr/>
    </dgm:pt>
    <dgm:pt modelId="{1C04464B-3DF3-2B4C-A24A-DED7EE55604F}" type="pres">
      <dgm:prSet presAssocID="{1B216D8D-F282-FE49-971D-9E72B16D4BD6}" presName="LevelTwoTextNode" presStyleLbl="node3" presStyleIdx="1" presStyleCnt="4" custScaleX="175978" custScaleY="68532">
        <dgm:presLayoutVars>
          <dgm:chPref val="3"/>
        </dgm:presLayoutVars>
      </dgm:prSet>
      <dgm:spPr/>
    </dgm:pt>
    <dgm:pt modelId="{9046D4C5-FD0D-0B45-B675-E66F05821FD8}" type="pres">
      <dgm:prSet presAssocID="{1B216D8D-F282-FE49-971D-9E72B16D4BD6}" presName="level3hierChild" presStyleCnt="0"/>
      <dgm:spPr/>
    </dgm:pt>
    <dgm:pt modelId="{B576C85B-0F25-9345-8CF8-7988A7FD31AC}" type="pres">
      <dgm:prSet presAssocID="{D1A364A9-8F49-C841-BEE7-E7F746915E8F}" presName="conn2-1" presStyleLbl="parChTrans1D3" presStyleIdx="2" presStyleCnt="4"/>
      <dgm:spPr/>
    </dgm:pt>
    <dgm:pt modelId="{B9812D98-EB9B-474C-9F5A-BF60FA2C8353}" type="pres">
      <dgm:prSet presAssocID="{D1A364A9-8F49-C841-BEE7-E7F746915E8F}" presName="connTx" presStyleLbl="parChTrans1D3" presStyleIdx="2" presStyleCnt="4"/>
      <dgm:spPr/>
    </dgm:pt>
    <dgm:pt modelId="{AB92C10E-13A6-1141-BC7C-4A933E0A55D4}" type="pres">
      <dgm:prSet presAssocID="{019F2C9C-3680-A042-9570-913654501A00}" presName="root2" presStyleCnt="0"/>
      <dgm:spPr/>
    </dgm:pt>
    <dgm:pt modelId="{A498AC5C-511C-D34F-AC4E-502800EC532F}" type="pres">
      <dgm:prSet presAssocID="{019F2C9C-3680-A042-9570-913654501A00}" presName="LevelTwoTextNode" presStyleLbl="node3" presStyleIdx="2" presStyleCnt="4" custScaleX="176079" custScaleY="70579">
        <dgm:presLayoutVars>
          <dgm:chPref val="3"/>
        </dgm:presLayoutVars>
      </dgm:prSet>
      <dgm:spPr/>
    </dgm:pt>
    <dgm:pt modelId="{75E38FE8-981D-F848-8973-B390E4BCA25F}" type="pres">
      <dgm:prSet presAssocID="{019F2C9C-3680-A042-9570-913654501A00}" presName="level3hierChild" presStyleCnt="0"/>
      <dgm:spPr/>
    </dgm:pt>
    <dgm:pt modelId="{EF12FFCF-9019-0943-9B3E-123CA4B2C386}" type="pres">
      <dgm:prSet presAssocID="{0B464F31-A32A-A040-A915-EA7E9F0D7E8B}" presName="conn2-1" presStyleLbl="parChTrans1D3" presStyleIdx="3" presStyleCnt="4"/>
      <dgm:spPr/>
    </dgm:pt>
    <dgm:pt modelId="{AFCF7D6A-6CDD-C745-98E3-386544BEF7B8}" type="pres">
      <dgm:prSet presAssocID="{0B464F31-A32A-A040-A915-EA7E9F0D7E8B}" presName="connTx" presStyleLbl="parChTrans1D3" presStyleIdx="3" presStyleCnt="4"/>
      <dgm:spPr/>
    </dgm:pt>
    <dgm:pt modelId="{F14AD3D0-293F-5C4D-8C7E-38A3817D5489}" type="pres">
      <dgm:prSet presAssocID="{38D5F7E1-50B4-8440-AE0B-D2BC6D993920}" presName="root2" presStyleCnt="0"/>
      <dgm:spPr/>
    </dgm:pt>
    <dgm:pt modelId="{EC92A55C-74DD-454F-A4D5-95FA11DA017D}" type="pres">
      <dgm:prSet presAssocID="{38D5F7E1-50B4-8440-AE0B-D2BC6D993920}" presName="LevelTwoTextNode" presStyleLbl="node3" presStyleIdx="3" presStyleCnt="4" custScaleX="173582" custScaleY="75330">
        <dgm:presLayoutVars>
          <dgm:chPref val="3"/>
        </dgm:presLayoutVars>
      </dgm:prSet>
      <dgm:spPr/>
    </dgm:pt>
    <dgm:pt modelId="{8BDA07B2-D951-D244-8ACA-E2BC295530F1}" type="pres">
      <dgm:prSet presAssocID="{38D5F7E1-50B4-8440-AE0B-D2BC6D993920}" presName="level3hierChild" presStyleCnt="0"/>
      <dgm:spPr/>
    </dgm:pt>
  </dgm:ptLst>
  <dgm:cxnLst>
    <dgm:cxn modelId="{64DDF602-CFC0-CC4A-AB3E-5075E590B19C}" type="presOf" srcId="{EBEBD96B-F59D-9548-8A06-D9F1D4E2F584}" destId="{D9946902-C523-7545-912E-F7273C5ECF17}" srcOrd="1" destOrd="0" presId="urn:microsoft.com/office/officeart/2005/8/layout/hierarchy2"/>
    <dgm:cxn modelId="{B4DD4F0A-AA60-9D47-955A-7D8660954B7F}" type="presOf" srcId="{A10D2ED7-011E-4B4E-8F5D-A890BDC10CE1}" destId="{5B7C9BFE-3083-2C47-B929-48F241B28735}" srcOrd="0" destOrd="0" presId="urn:microsoft.com/office/officeart/2005/8/layout/hierarchy2"/>
    <dgm:cxn modelId="{CB77CC0C-D42F-CD49-92EA-922A4758936B}" type="presOf" srcId="{F07B2B81-20ED-444B-8A24-9D8EE7ADB346}" destId="{0A15542D-D020-0547-9A96-BCE189FC3F55}" srcOrd="0" destOrd="0" presId="urn:microsoft.com/office/officeart/2005/8/layout/hierarchy2"/>
    <dgm:cxn modelId="{DE9FF40C-25A8-DD40-9B4B-EE5D760DB5FF}" type="presOf" srcId="{019F2C9C-3680-A042-9570-913654501A00}" destId="{A498AC5C-511C-D34F-AC4E-502800EC532F}" srcOrd="0" destOrd="0" presId="urn:microsoft.com/office/officeart/2005/8/layout/hierarchy2"/>
    <dgm:cxn modelId="{9054EA16-E312-D249-9077-45EDD40656C2}" srcId="{797CBFE2-AC21-FE4C-AB67-70A318647C98}" destId="{BEBE8A58-35DB-8E4E-BE78-48709D92B9E2}" srcOrd="1" destOrd="0" parTransId="{EBEBD96B-F59D-9548-8A06-D9F1D4E2F584}" sibTransId="{BB75F443-42E5-6346-911F-F09225977A4A}"/>
    <dgm:cxn modelId="{AEE2B717-D2BB-7B41-A8CA-2A298A4148B8}" type="presOf" srcId="{E0D02D30-B2FB-5A47-837B-BACF3D51DBD6}" destId="{CC1F15B3-1D7E-624B-9C6F-1192A31278DB}" srcOrd="0" destOrd="0" presId="urn:microsoft.com/office/officeart/2005/8/layout/hierarchy2"/>
    <dgm:cxn modelId="{8B3BFB29-3FDC-5D41-A6F5-DDCC687D4C79}" type="presOf" srcId="{0B464F31-A32A-A040-A915-EA7E9F0D7E8B}" destId="{EF12FFCF-9019-0943-9B3E-123CA4B2C386}" srcOrd="0" destOrd="0" presId="urn:microsoft.com/office/officeart/2005/8/layout/hierarchy2"/>
    <dgm:cxn modelId="{5B3F0C63-0DD7-C549-ACCB-20B9DF58A66A}" srcId="{BEBE8A58-35DB-8E4E-BE78-48709D92B9E2}" destId="{1B216D8D-F282-FE49-971D-9E72B16D4BD6}" srcOrd="0" destOrd="0" parTransId="{B7F3A006-4A76-7040-B6D8-CD735679115A}" sibTransId="{1AC187A7-0BAF-BA41-8E2B-8034526A23EE}"/>
    <dgm:cxn modelId="{6E49DC4B-36F9-AF4B-A3FE-0687B8BE1ADF}" srcId="{BEBE8A58-35DB-8E4E-BE78-48709D92B9E2}" destId="{38D5F7E1-50B4-8440-AE0B-D2BC6D993920}" srcOrd="2" destOrd="0" parTransId="{0B464F31-A32A-A040-A915-EA7E9F0D7E8B}" sibTransId="{89C5E8FD-C29C-9C4C-AC02-C72FBFD548BF}"/>
    <dgm:cxn modelId="{F6B9D052-55AF-B145-9963-7A1FB3449AA6}" type="presOf" srcId="{F07B2B81-20ED-444B-8A24-9D8EE7ADB346}" destId="{FA02BB25-C41F-A046-8814-02442693E5BF}" srcOrd="1" destOrd="0" presId="urn:microsoft.com/office/officeart/2005/8/layout/hierarchy2"/>
    <dgm:cxn modelId="{EB768B74-3568-1B43-93EB-E4325DA8CC53}" type="presOf" srcId="{797CBFE2-AC21-FE4C-AB67-70A318647C98}" destId="{E60D8B07-B41E-544D-9BD4-365596941111}" srcOrd="0" destOrd="0" presId="urn:microsoft.com/office/officeart/2005/8/layout/hierarchy2"/>
    <dgm:cxn modelId="{88417A55-19F1-6D40-B9D7-2DB7CCDE4D84}" type="presOf" srcId="{0B464F31-A32A-A040-A915-EA7E9F0D7E8B}" destId="{AFCF7D6A-6CDD-C745-98E3-386544BEF7B8}" srcOrd="1" destOrd="0" presId="urn:microsoft.com/office/officeart/2005/8/layout/hierarchy2"/>
    <dgm:cxn modelId="{A2162E7E-AA64-294C-9EAA-4A109C33E2BA}" type="presOf" srcId="{38D5F7E1-50B4-8440-AE0B-D2BC6D993920}" destId="{EC92A55C-74DD-454F-A4D5-95FA11DA017D}" srcOrd="0" destOrd="0" presId="urn:microsoft.com/office/officeart/2005/8/layout/hierarchy2"/>
    <dgm:cxn modelId="{CCF09E82-953B-0A41-99E2-0B46DC988044}" type="presOf" srcId="{D1A364A9-8F49-C841-BEE7-E7F746915E8F}" destId="{B9812D98-EB9B-474C-9F5A-BF60FA2C8353}" srcOrd="1" destOrd="0" presId="urn:microsoft.com/office/officeart/2005/8/layout/hierarchy2"/>
    <dgm:cxn modelId="{8B5DDF86-C056-C143-A563-BB702C993B64}" type="presOf" srcId="{EBEBD96B-F59D-9548-8A06-D9F1D4E2F584}" destId="{DB67826C-1F4F-D041-907E-50FD93009434}" srcOrd="0" destOrd="0" presId="urn:microsoft.com/office/officeart/2005/8/layout/hierarchy2"/>
    <dgm:cxn modelId="{7E27AF93-B1E8-C74F-9313-79027D5406AF}" type="presOf" srcId="{A29E04FB-300E-9141-9E22-4D21047A9E2C}" destId="{BC0E31BC-649A-7B4A-82E1-E375CC082D9D}" srcOrd="0" destOrd="0" presId="urn:microsoft.com/office/officeart/2005/8/layout/hierarchy2"/>
    <dgm:cxn modelId="{6E45AC96-093F-F847-83B9-7D88120D0FD4}" type="presOf" srcId="{D1A364A9-8F49-C841-BEE7-E7F746915E8F}" destId="{B576C85B-0F25-9345-8CF8-7988A7FD31AC}" srcOrd="0" destOrd="0" presId="urn:microsoft.com/office/officeart/2005/8/layout/hierarchy2"/>
    <dgm:cxn modelId="{5ECAB6AB-757B-EF4B-8357-21CA49BEB386}" type="presOf" srcId="{B7F3A006-4A76-7040-B6D8-CD735679115A}" destId="{61FAB2FC-2693-0B4A-B562-97E47CA5FD11}" srcOrd="0" destOrd="0" presId="urn:microsoft.com/office/officeart/2005/8/layout/hierarchy2"/>
    <dgm:cxn modelId="{9EE22EB2-1DF7-1F4F-943B-1B5D0A862AD6}" srcId="{BEBE8A58-35DB-8E4E-BE78-48709D92B9E2}" destId="{019F2C9C-3680-A042-9570-913654501A00}" srcOrd="1" destOrd="0" parTransId="{D1A364A9-8F49-C841-BEE7-E7F746915E8F}" sibTransId="{E7260ACE-6599-D341-B5E8-E7B9A2329237}"/>
    <dgm:cxn modelId="{AAFC4AB2-EA6E-EA44-AC61-F15D092E6D4F}" type="presOf" srcId="{E0D02D30-B2FB-5A47-837B-BACF3D51DBD6}" destId="{E4DAC4A9-4915-6E4A-8447-3FD4B3B9C4A3}" srcOrd="1" destOrd="0" presId="urn:microsoft.com/office/officeart/2005/8/layout/hierarchy2"/>
    <dgm:cxn modelId="{9EDE93CE-E4F8-714F-9977-FDFF3A044569}" type="presOf" srcId="{B7F3A006-4A76-7040-B6D8-CD735679115A}" destId="{D68F5CD1-5359-104A-A778-F4FC01754E77}" srcOrd="1" destOrd="0" presId="urn:microsoft.com/office/officeart/2005/8/layout/hierarchy2"/>
    <dgm:cxn modelId="{2510A5D2-9D60-3E45-AC18-0B430BF77A32}" srcId="{A29E04FB-300E-9141-9E22-4D21047A9E2C}" destId="{A10D2ED7-011E-4B4E-8F5D-A890BDC10CE1}" srcOrd="0" destOrd="0" parTransId="{E0D02D30-B2FB-5A47-837B-BACF3D51DBD6}" sibTransId="{352ADD72-B790-B545-802B-00386045A5F5}"/>
    <dgm:cxn modelId="{1B6667D5-09BE-E341-9AD5-D59297FE8D63}" srcId="{E7B1FDFB-8C6D-7E47-9BC3-69637DD38BD6}" destId="{797CBFE2-AC21-FE4C-AB67-70A318647C98}" srcOrd="0" destOrd="0" parTransId="{6F75E95F-135E-E440-9F1C-35E763BF65BD}" sibTransId="{80E566E5-EDE6-294F-9B89-9D48EEBD9C0D}"/>
    <dgm:cxn modelId="{60DDEDEC-E513-3342-B022-45296076E02B}" type="presOf" srcId="{E7B1FDFB-8C6D-7E47-9BC3-69637DD38BD6}" destId="{8A74E881-8954-CA44-90FD-E3AAECD2F89E}" srcOrd="0" destOrd="0" presId="urn:microsoft.com/office/officeart/2005/8/layout/hierarchy2"/>
    <dgm:cxn modelId="{71AD55F2-0C75-E647-9433-87240936764B}" type="presOf" srcId="{BEBE8A58-35DB-8E4E-BE78-48709D92B9E2}" destId="{3DE84C8B-218F-EA4A-9E35-FF77E17046F4}" srcOrd="0" destOrd="0" presId="urn:microsoft.com/office/officeart/2005/8/layout/hierarchy2"/>
    <dgm:cxn modelId="{C3D080F2-D1ED-C347-9229-DFDC9BC61918}" type="presOf" srcId="{1B216D8D-F282-FE49-971D-9E72B16D4BD6}" destId="{1C04464B-3DF3-2B4C-A24A-DED7EE55604F}" srcOrd="0" destOrd="0" presId="urn:microsoft.com/office/officeart/2005/8/layout/hierarchy2"/>
    <dgm:cxn modelId="{1CEF63F6-B57E-4E4F-853A-434DDB0D7E21}" srcId="{797CBFE2-AC21-FE4C-AB67-70A318647C98}" destId="{A29E04FB-300E-9141-9E22-4D21047A9E2C}" srcOrd="0" destOrd="0" parTransId="{F07B2B81-20ED-444B-8A24-9D8EE7ADB346}" sibTransId="{F2A1CABF-183C-CB4B-A22B-D5B1FB6666D9}"/>
    <dgm:cxn modelId="{3F89BE44-496B-FD4A-A07A-07150D07A995}" type="presParOf" srcId="{8A74E881-8954-CA44-90FD-E3AAECD2F89E}" destId="{540A0D8B-55E1-7245-A99E-9D4334F1366A}" srcOrd="0" destOrd="0" presId="urn:microsoft.com/office/officeart/2005/8/layout/hierarchy2"/>
    <dgm:cxn modelId="{2D7267FB-071B-4844-BDE4-C089B7912B81}" type="presParOf" srcId="{540A0D8B-55E1-7245-A99E-9D4334F1366A}" destId="{E60D8B07-B41E-544D-9BD4-365596941111}" srcOrd="0" destOrd="0" presId="urn:microsoft.com/office/officeart/2005/8/layout/hierarchy2"/>
    <dgm:cxn modelId="{7B163FF9-7A2E-B048-918E-05342EC61765}" type="presParOf" srcId="{540A0D8B-55E1-7245-A99E-9D4334F1366A}" destId="{2B5D8BFB-5EF5-2C47-8034-2C75DF64137A}" srcOrd="1" destOrd="0" presId="urn:microsoft.com/office/officeart/2005/8/layout/hierarchy2"/>
    <dgm:cxn modelId="{2D2136ED-1295-DC43-AFA0-2996C9EFDA4E}" type="presParOf" srcId="{2B5D8BFB-5EF5-2C47-8034-2C75DF64137A}" destId="{0A15542D-D020-0547-9A96-BCE189FC3F55}" srcOrd="0" destOrd="0" presId="urn:microsoft.com/office/officeart/2005/8/layout/hierarchy2"/>
    <dgm:cxn modelId="{7C3E24B5-F2ED-2B45-A4CD-41F65B8A48AA}" type="presParOf" srcId="{0A15542D-D020-0547-9A96-BCE189FC3F55}" destId="{FA02BB25-C41F-A046-8814-02442693E5BF}" srcOrd="0" destOrd="0" presId="urn:microsoft.com/office/officeart/2005/8/layout/hierarchy2"/>
    <dgm:cxn modelId="{BC0962A9-AE2E-EF46-8B8F-999400A1F33A}" type="presParOf" srcId="{2B5D8BFB-5EF5-2C47-8034-2C75DF64137A}" destId="{A49FE1F5-0B3A-9F4A-8C2C-72B0B02F4A25}" srcOrd="1" destOrd="0" presId="urn:microsoft.com/office/officeart/2005/8/layout/hierarchy2"/>
    <dgm:cxn modelId="{FF1745A5-501A-864B-86AF-890001698692}" type="presParOf" srcId="{A49FE1F5-0B3A-9F4A-8C2C-72B0B02F4A25}" destId="{BC0E31BC-649A-7B4A-82E1-E375CC082D9D}" srcOrd="0" destOrd="0" presId="urn:microsoft.com/office/officeart/2005/8/layout/hierarchy2"/>
    <dgm:cxn modelId="{F6D359F2-EE21-354D-9BA9-53B33A66CBE9}" type="presParOf" srcId="{A49FE1F5-0B3A-9F4A-8C2C-72B0B02F4A25}" destId="{365354CC-1BD4-2F43-B8E0-019D8156BF39}" srcOrd="1" destOrd="0" presId="urn:microsoft.com/office/officeart/2005/8/layout/hierarchy2"/>
    <dgm:cxn modelId="{43183BAD-0315-6B45-A74C-F87D68A363C9}" type="presParOf" srcId="{365354CC-1BD4-2F43-B8E0-019D8156BF39}" destId="{CC1F15B3-1D7E-624B-9C6F-1192A31278DB}" srcOrd="0" destOrd="0" presId="urn:microsoft.com/office/officeart/2005/8/layout/hierarchy2"/>
    <dgm:cxn modelId="{A59B58FF-6DF6-2749-9D3D-3F5F48DB4F6F}" type="presParOf" srcId="{CC1F15B3-1D7E-624B-9C6F-1192A31278DB}" destId="{E4DAC4A9-4915-6E4A-8447-3FD4B3B9C4A3}" srcOrd="0" destOrd="0" presId="urn:microsoft.com/office/officeart/2005/8/layout/hierarchy2"/>
    <dgm:cxn modelId="{4D00628B-E74F-DC48-A133-9726CC1EEA27}" type="presParOf" srcId="{365354CC-1BD4-2F43-B8E0-019D8156BF39}" destId="{416E3A1A-EABD-014B-B0E4-7C10F9A718B0}" srcOrd="1" destOrd="0" presId="urn:microsoft.com/office/officeart/2005/8/layout/hierarchy2"/>
    <dgm:cxn modelId="{29636E3B-765F-5949-8140-0A585A695921}" type="presParOf" srcId="{416E3A1A-EABD-014B-B0E4-7C10F9A718B0}" destId="{5B7C9BFE-3083-2C47-B929-48F241B28735}" srcOrd="0" destOrd="0" presId="urn:microsoft.com/office/officeart/2005/8/layout/hierarchy2"/>
    <dgm:cxn modelId="{D3B1E05D-860F-1E42-8EBA-35F561F30B87}" type="presParOf" srcId="{416E3A1A-EABD-014B-B0E4-7C10F9A718B0}" destId="{7605740E-33F0-3547-808D-48B0D71F722D}" srcOrd="1" destOrd="0" presId="urn:microsoft.com/office/officeart/2005/8/layout/hierarchy2"/>
    <dgm:cxn modelId="{A4095D66-B153-A94D-AB5B-C3EA85D073E3}" type="presParOf" srcId="{2B5D8BFB-5EF5-2C47-8034-2C75DF64137A}" destId="{DB67826C-1F4F-D041-907E-50FD93009434}" srcOrd="2" destOrd="0" presId="urn:microsoft.com/office/officeart/2005/8/layout/hierarchy2"/>
    <dgm:cxn modelId="{97AD24A4-1FE1-C14F-8DC1-ACEE57E9F00B}" type="presParOf" srcId="{DB67826C-1F4F-D041-907E-50FD93009434}" destId="{D9946902-C523-7545-912E-F7273C5ECF17}" srcOrd="0" destOrd="0" presId="urn:microsoft.com/office/officeart/2005/8/layout/hierarchy2"/>
    <dgm:cxn modelId="{C7038866-C6AF-3C42-A2FE-97FED0AC55BF}" type="presParOf" srcId="{2B5D8BFB-5EF5-2C47-8034-2C75DF64137A}" destId="{85297C7E-6F99-024C-A758-2B65F66CC0F4}" srcOrd="3" destOrd="0" presId="urn:microsoft.com/office/officeart/2005/8/layout/hierarchy2"/>
    <dgm:cxn modelId="{7D7EEC2A-7B74-1F48-A78F-637EFDE2C7A7}" type="presParOf" srcId="{85297C7E-6F99-024C-A758-2B65F66CC0F4}" destId="{3DE84C8B-218F-EA4A-9E35-FF77E17046F4}" srcOrd="0" destOrd="0" presId="urn:microsoft.com/office/officeart/2005/8/layout/hierarchy2"/>
    <dgm:cxn modelId="{B26A5DFA-044A-EB49-AD36-161E13E0FC60}" type="presParOf" srcId="{85297C7E-6F99-024C-A758-2B65F66CC0F4}" destId="{9FE5431B-F52A-AF43-8E42-54FE920EEF58}" srcOrd="1" destOrd="0" presId="urn:microsoft.com/office/officeart/2005/8/layout/hierarchy2"/>
    <dgm:cxn modelId="{B95A7E33-453B-C844-88AF-56C12DD73D2D}" type="presParOf" srcId="{9FE5431B-F52A-AF43-8E42-54FE920EEF58}" destId="{61FAB2FC-2693-0B4A-B562-97E47CA5FD11}" srcOrd="0" destOrd="0" presId="urn:microsoft.com/office/officeart/2005/8/layout/hierarchy2"/>
    <dgm:cxn modelId="{2C4B8839-4088-1B4E-A79A-0DB267CE9C60}" type="presParOf" srcId="{61FAB2FC-2693-0B4A-B562-97E47CA5FD11}" destId="{D68F5CD1-5359-104A-A778-F4FC01754E77}" srcOrd="0" destOrd="0" presId="urn:microsoft.com/office/officeart/2005/8/layout/hierarchy2"/>
    <dgm:cxn modelId="{DBE37785-DD73-2A48-AB68-6EFAF4ACDA87}" type="presParOf" srcId="{9FE5431B-F52A-AF43-8E42-54FE920EEF58}" destId="{14C600E5-7903-5E4D-A473-363FF86165F4}" srcOrd="1" destOrd="0" presId="urn:microsoft.com/office/officeart/2005/8/layout/hierarchy2"/>
    <dgm:cxn modelId="{EE106A19-9845-A54F-B2E7-C989DCAD3E40}" type="presParOf" srcId="{14C600E5-7903-5E4D-A473-363FF86165F4}" destId="{1C04464B-3DF3-2B4C-A24A-DED7EE55604F}" srcOrd="0" destOrd="0" presId="urn:microsoft.com/office/officeart/2005/8/layout/hierarchy2"/>
    <dgm:cxn modelId="{5AC2769D-B183-1A43-A434-638CDF680960}" type="presParOf" srcId="{14C600E5-7903-5E4D-A473-363FF86165F4}" destId="{9046D4C5-FD0D-0B45-B675-E66F05821FD8}" srcOrd="1" destOrd="0" presId="urn:microsoft.com/office/officeart/2005/8/layout/hierarchy2"/>
    <dgm:cxn modelId="{ED7B9AA1-099F-A440-A0E4-A09ECEBB5AE0}" type="presParOf" srcId="{9FE5431B-F52A-AF43-8E42-54FE920EEF58}" destId="{B576C85B-0F25-9345-8CF8-7988A7FD31AC}" srcOrd="2" destOrd="0" presId="urn:microsoft.com/office/officeart/2005/8/layout/hierarchy2"/>
    <dgm:cxn modelId="{E50D905C-9A67-0A41-821C-8A3BBD9094D6}" type="presParOf" srcId="{B576C85B-0F25-9345-8CF8-7988A7FD31AC}" destId="{B9812D98-EB9B-474C-9F5A-BF60FA2C8353}" srcOrd="0" destOrd="0" presId="urn:microsoft.com/office/officeart/2005/8/layout/hierarchy2"/>
    <dgm:cxn modelId="{348B650C-0F69-7041-9D32-F5A40087FCD5}" type="presParOf" srcId="{9FE5431B-F52A-AF43-8E42-54FE920EEF58}" destId="{AB92C10E-13A6-1141-BC7C-4A933E0A55D4}" srcOrd="3" destOrd="0" presId="urn:microsoft.com/office/officeart/2005/8/layout/hierarchy2"/>
    <dgm:cxn modelId="{D015024E-5227-1B49-BBCA-0AB177D7E2E2}" type="presParOf" srcId="{AB92C10E-13A6-1141-BC7C-4A933E0A55D4}" destId="{A498AC5C-511C-D34F-AC4E-502800EC532F}" srcOrd="0" destOrd="0" presId="urn:microsoft.com/office/officeart/2005/8/layout/hierarchy2"/>
    <dgm:cxn modelId="{96BFC403-27A1-AA4E-9686-D980658B0F2F}" type="presParOf" srcId="{AB92C10E-13A6-1141-BC7C-4A933E0A55D4}" destId="{75E38FE8-981D-F848-8973-B390E4BCA25F}" srcOrd="1" destOrd="0" presId="urn:microsoft.com/office/officeart/2005/8/layout/hierarchy2"/>
    <dgm:cxn modelId="{E4C42B70-B895-FA45-8757-4CD01F565ED5}" type="presParOf" srcId="{9FE5431B-F52A-AF43-8E42-54FE920EEF58}" destId="{EF12FFCF-9019-0943-9B3E-123CA4B2C386}" srcOrd="4" destOrd="0" presId="urn:microsoft.com/office/officeart/2005/8/layout/hierarchy2"/>
    <dgm:cxn modelId="{7C8F21C5-87FA-7644-8988-DDB163DB8146}" type="presParOf" srcId="{EF12FFCF-9019-0943-9B3E-123CA4B2C386}" destId="{AFCF7D6A-6CDD-C745-98E3-386544BEF7B8}" srcOrd="0" destOrd="0" presId="urn:microsoft.com/office/officeart/2005/8/layout/hierarchy2"/>
    <dgm:cxn modelId="{D2692D50-29F6-BD49-9A4A-EA0CFFBAE079}" type="presParOf" srcId="{9FE5431B-F52A-AF43-8E42-54FE920EEF58}" destId="{F14AD3D0-293F-5C4D-8C7E-38A3817D5489}" srcOrd="5" destOrd="0" presId="urn:microsoft.com/office/officeart/2005/8/layout/hierarchy2"/>
    <dgm:cxn modelId="{48F27EE4-5AC6-4140-A067-F3F4576AF4F0}" type="presParOf" srcId="{F14AD3D0-293F-5C4D-8C7E-38A3817D5489}" destId="{EC92A55C-74DD-454F-A4D5-95FA11DA017D}" srcOrd="0" destOrd="0" presId="urn:microsoft.com/office/officeart/2005/8/layout/hierarchy2"/>
    <dgm:cxn modelId="{7D5085E7-C71D-6446-BE0C-E0ABB9A2F23E}" type="presParOf" srcId="{F14AD3D0-293F-5C4D-8C7E-38A3817D5489}" destId="{8BDA07B2-D951-D244-8ACA-E2BC295530F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D0FE5E-6A0A-584C-A89F-AFC00746D5D2}" type="doc">
      <dgm:prSet loTypeId="urn:microsoft.com/office/officeart/2005/8/layout/hierarchy2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10A4966-685F-C446-A7E5-0BB403F11B32}">
      <dgm:prSet phldrT="[Texte]"/>
      <dgm:spPr/>
      <dgm:t>
        <a:bodyPr/>
        <a:lstStyle/>
        <a:p>
          <a:r>
            <a:rPr lang="fr-FR" dirty="0"/>
            <a:t>CSS, art. L.351-1 al.1 et 2</a:t>
          </a:r>
        </a:p>
      </dgm:t>
    </dgm:pt>
    <dgm:pt modelId="{E7C9808F-248A-614A-A26D-3A462A29D9B2}" type="parTrans" cxnId="{17B9777E-9B26-8345-B994-A7B4AFDD09E1}">
      <dgm:prSet/>
      <dgm:spPr/>
      <dgm:t>
        <a:bodyPr/>
        <a:lstStyle/>
        <a:p>
          <a:endParaRPr lang="fr-FR"/>
        </a:p>
      </dgm:t>
    </dgm:pt>
    <dgm:pt modelId="{ACC68AE0-744E-6148-A5C6-FE4EC1847DCE}" type="sibTrans" cxnId="{17B9777E-9B26-8345-B994-A7B4AFDD09E1}">
      <dgm:prSet/>
      <dgm:spPr/>
      <dgm:t>
        <a:bodyPr/>
        <a:lstStyle/>
        <a:p>
          <a:endParaRPr lang="fr-FR"/>
        </a:p>
      </dgm:t>
    </dgm:pt>
    <dgm:pt modelId="{6A3DF256-B8DC-C441-B77D-827932095532}">
      <dgm:prSet phldrT="[Texte]"/>
      <dgm:spPr>
        <a:ln w="57150">
          <a:solidFill>
            <a:srgbClr val="FFC000"/>
          </a:solidFill>
        </a:ln>
      </dgm:spPr>
      <dgm:t>
        <a:bodyPr/>
        <a:lstStyle/>
        <a:p>
          <a:r>
            <a:rPr lang="fr-FR" dirty="0"/>
            <a:t>Durée d’assurance pour le calcul du taux</a:t>
          </a:r>
        </a:p>
      </dgm:t>
    </dgm:pt>
    <dgm:pt modelId="{74E7D8CB-9072-C240-A2D1-EA5A438BB879}" type="parTrans" cxnId="{F4F54078-9431-5249-AB24-187F96EA473C}">
      <dgm:prSet/>
      <dgm:spPr/>
      <dgm:t>
        <a:bodyPr/>
        <a:lstStyle/>
        <a:p>
          <a:endParaRPr lang="fr-FR"/>
        </a:p>
      </dgm:t>
    </dgm:pt>
    <dgm:pt modelId="{461B708F-054B-0E48-A400-8DB800D6AA53}" type="sibTrans" cxnId="{F4F54078-9431-5249-AB24-187F96EA473C}">
      <dgm:prSet/>
      <dgm:spPr/>
      <dgm:t>
        <a:bodyPr/>
        <a:lstStyle/>
        <a:p>
          <a:endParaRPr lang="fr-FR"/>
        </a:p>
      </dgm:t>
    </dgm:pt>
    <dgm:pt modelId="{2E0F6098-8AA3-431F-8AE5-4329CBEEC299}">
      <dgm:prSet phldrT="[Texte]"/>
      <dgm:spPr>
        <a:ln w="57150">
          <a:solidFill>
            <a:srgbClr val="10F04B"/>
          </a:solidFill>
        </a:ln>
      </dgm:spPr>
      <dgm:t>
        <a:bodyPr/>
        <a:lstStyle/>
        <a:p>
          <a:r>
            <a:rPr lang="fr-FR" dirty="0"/>
            <a:t>Durée d’assurance requise</a:t>
          </a:r>
        </a:p>
      </dgm:t>
    </dgm:pt>
    <dgm:pt modelId="{D9CB625E-6ECA-4B32-87AD-391674BDBBED}" type="parTrans" cxnId="{2BD02B08-ABB7-40DF-9CB6-FF2115DD19EB}">
      <dgm:prSet/>
      <dgm:spPr/>
      <dgm:t>
        <a:bodyPr/>
        <a:lstStyle/>
        <a:p>
          <a:endParaRPr lang="fr-FR"/>
        </a:p>
      </dgm:t>
    </dgm:pt>
    <dgm:pt modelId="{9D193D6F-3D06-4957-80C8-07FEDB17FCCF}" type="sibTrans" cxnId="{2BD02B08-ABB7-40DF-9CB6-FF2115DD19EB}">
      <dgm:prSet/>
      <dgm:spPr/>
      <dgm:t>
        <a:bodyPr/>
        <a:lstStyle/>
        <a:p>
          <a:endParaRPr lang="fr-FR"/>
        </a:p>
      </dgm:t>
    </dgm:pt>
    <dgm:pt modelId="{A74A6C85-D939-4070-807B-FDFCFFD65969}">
      <dgm:prSet phldrT="[Texte]"/>
      <dgm:spPr>
        <a:ln w="57150">
          <a:solidFill>
            <a:srgbClr val="FFC000"/>
          </a:solidFill>
        </a:ln>
      </dgm:spPr>
      <dgm:t>
        <a:bodyPr/>
        <a:lstStyle/>
        <a:p>
          <a:r>
            <a:rPr lang="fr-FR" dirty="0"/>
            <a:t>Durée d’assurance accomplie  au régime général</a:t>
          </a:r>
        </a:p>
      </dgm:t>
    </dgm:pt>
    <dgm:pt modelId="{FE144D3A-9EC7-4C21-A63A-4CAB28E0B8D7}" type="parTrans" cxnId="{624BD25B-0CF3-4CD8-8967-7DEAEBCEF9CA}">
      <dgm:prSet/>
      <dgm:spPr/>
      <dgm:t>
        <a:bodyPr/>
        <a:lstStyle/>
        <a:p>
          <a:endParaRPr lang="fr-FR"/>
        </a:p>
      </dgm:t>
    </dgm:pt>
    <dgm:pt modelId="{18BE5DE8-5890-4F03-9A3E-B1453B568DC2}" type="sibTrans" cxnId="{624BD25B-0CF3-4CD8-8967-7DEAEBCEF9CA}">
      <dgm:prSet/>
      <dgm:spPr/>
      <dgm:t>
        <a:bodyPr/>
        <a:lstStyle/>
        <a:p>
          <a:endParaRPr lang="fr-FR"/>
        </a:p>
      </dgm:t>
    </dgm:pt>
    <dgm:pt modelId="{D9B319E9-E177-4E11-BA2C-FB8EAE74CAB3}">
      <dgm:prSet phldrT="[Texte]"/>
      <dgm:spPr>
        <a:ln w="57150">
          <a:solidFill>
            <a:srgbClr val="FFC000"/>
          </a:solidFill>
        </a:ln>
      </dgm:spPr>
      <dgm:t>
        <a:bodyPr/>
        <a:lstStyle/>
        <a:p>
          <a:r>
            <a:rPr lang="fr-FR" dirty="0"/>
            <a:t>+ durée accomplie dans un ou plusieurs autres régimes obligatoires </a:t>
          </a:r>
        </a:p>
      </dgm:t>
    </dgm:pt>
    <dgm:pt modelId="{065750A8-5B62-4E03-9B03-52E0B8B92E19}" type="parTrans" cxnId="{C751DF0D-9334-4983-9CCB-C2710AB26394}">
      <dgm:prSet/>
      <dgm:spPr/>
      <dgm:t>
        <a:bodyPr/>
        <a:lstStyle/>
        <a:p>
          <a:endParaRPr lang="fr-FR"/>
        </a:p>
      </dgm:t>
    </dgm:pt>
    <dgm:pt modelId="{6286B6B5-D2C6-406E-B73A-5F790C1C7AEB}" type="sibTrans" cxnId="{C751DF0D-9334-4983-9CCB-C2710AB26394}">
      <dgm:prSet/>
      <dgm:spPr/>
      <dgm:t>
        <a:bodyPr/>
        <a:lstStyle/>
        <a:p>
          <a:endParaRPr lang="fr-FR"/>
        </a:p>
      </dgm:t>
    </dgm:pt>
    <dgm:pt modelId="{B51BE15E-1136-425B-84CC-89FFF03FA002}">
      <dgm:prSet phldrT="[Texte]"/>
      <dgm:spPr>
        <a:ln w="57150">
          <a:solidFill>
            <a:srgbClr val="10F04B"/>
          </a:solidFill>
        </a:ln>
      </dgm:spPr>
      <dgm:t>
        <a:bodyPr/>
        <a:lstStyle/>
        <a:p>
          <a:r>
            <a:rPr lang="fr-FR" dirty="0"/>
            <a:t>Durée d’assurance accomplie au régime général</a:t>
          </a:r>
        </a:p>
      </dgm:t>
    </dgm:pt>
    <dgm:pt modelId="{E357A423-4007-4541-A16A-316444D42661}" type="parTrans" cxnId="{8FC70DD7-10CF-4E20-BA4D-EBCA98F52DB8}">
      <dgm:prSet/>
      <dgm:spPr/>
      <dgm:t>
        <a:bodyPr/>
        <a:lstStyle/>
        <a:p>
          <a:endParaRPr lang="fr-FR"/>
        </a:p>
      </dgm:t>
    </dgm:pt>
    <dgm:pt modelId="{8662A103-0867-47E2-9A1D-2C1477981CCA}" type="sibTrans" cxnId="{8FC70DD7-10CF-4E20-BA4D-EBCA98F52DB8}">
      <dgm:prSet/>
      <dgm:spPr/>
      <dgm:t>
        <a:bodyPr/>
        <a:lstStyle/>
        <a:p>
          <a:endParaRPr lang="fr-FR"/>
        </a:p>
      </dgm:t>
    </dgm:pt>
    <dgm:pt modelId="{3F2C87A2-6867-EC47-98DF-FCC75BC38E12}" type="pres">
      <dgm:prSet presAssocID="{48D0FE5E-6A0A-584C-A89F-AFC00746D5D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2178842-F851-FD44-8388-3E31293F5FD0}" type="pres">
      <dgm:prSet presAssocID="{A10A4966-685F-C446-A7E5-0BB403F11B32}" presName="root1" presStyleCnt="0"/>
      <dgm:spPr/>
    </dgm:pt>
    <dgm:pt modelId="{F25BF5C7-91AB-BC44-90A5-AC4FF3F9317E}" type="pres">
      <dgm:prSet presAssocID="{A10A4966-685F-C446-A7E5-0BB403F11B32}" presName="LevelOneTextNode" presStyleLbl="node0" presStyleIdx="0" presStyleCnt="1" custScaleX="169499">
        <dgm:presLayoutVars>
          <dgm:chPref val="3"/>
        </dgm:presLayoutVars>
      </dgm:prSet>
      <dgm:spPr/>
    </dgm:pt>
    <dgm:pt modelId="{B488E353-4C4D-F74B-9E1C-35AFE88EB754}" type="pres">
      <dgm:prSet presAssocID="{A10A4966-685F-C446-A7E5-0BB403F11B32}" presName="level2hierChild" presStyleCnt="0"/>
      <dgm:spPr/>
    </dgm:pt>
    <dgm:pt modelId="{5F9C4FF1-55DC-3C4D-9031-586C0D0AE10C}" type="pres">
      <dgm:prSet presAssocID="{74E7D8CB-9072-C240-A2D1-EA5A438BB879}" presName="conn2-1" presStyleLbl="parChTrans1D2" presStyleIdx="0" presStyleCnt="2"/>
      <dgm:spPr/>
    </dgm:pt>
    <dgm:pt modelId="{7780CC77-7898-2B42-904C-657F638E4F73}" type="pres">
      <dgm:prSet presAssocID="{74E7D8CB-9072-C240-A2D1-EA5A438BB879}" presName="connTx" presStyleLbl="parChTrans1D2" presStyleIdx="0" presStyleCnt="2"/>
      <dgm:spPr/>
    </dgm:pt>
    <dgm:pt modelId="{92BD94AF-B8E3-B647-852F-F52D93F13002}" type="pres">
      <dgm:prSet presAssocID="{6A3DF256-B8DC-C441-B77D-827932095532}" presName="root2" presStyleCnt="0"/>
      <dgm:spPr/>
    </dgm:pt>
    <dgm:pt modelId="{6FF55B35-6F34-D042-92CE-2B3AA649ECD4}" type="pres">
      <dgm:prSet presAssocID="{6A3DF256-B8DC-C441-B77D-827932095532}" presName="LevelTwoTextNode" presStyleLbl="node2" presStyleIdx="0" presStyleCnt="2" custScaleX="125955">
        <dgm:presLayoutVars>
          <dgm:chPref val="3"/>
        </dgm:presLayoutVars>
      </dgm:prSet>
      <dgm:spPr/>
    </dgm:pt>
    <dgm:pt modelId="{E877E044-0781-A746-AA17-86AFF2698456}" type="pres">
      <dgm:prSet presAssocID="{6A3DF256-B8DC-C441-B77D-827932095532}" presName="level3hierChild" presStyleCnt="0"/>
      <dgm:spPr/>
    </dgm:pt>
    <dgm:pt modelId="{D75EEC34-AC39-4489-9BAF-94CDC32ED137}" type="pres">
      <dgm:prSet presAssocID="{FE144D3A-9EC7-4C21-A63A-4CAB28E0B8D7}" presName="conn2-1" presStyleLbl="parChTrans1D3" presStyleIdx="0" presStyleCnt="3"/>
      <dgm:spPr/>
    </dgm:pt>
    <dgm:pt modelId="{086A4CC7-C7A3-4BD0-979F-F80268A09660}" type="pres">
      <dgm:prSet presAssocID="{FE144D3A-9EC7-4C21-A63A-4CAB28E0B8D7}" presName="connTx" presStyleLbl="parChTrans1D3" presStyleIdx="0" presStyleCnt="3"/>
      <dgm:spPr/>
    </dgm:pt>
    <dgm:pt modelId="{2F07C01F-E76C-41B0-99C0-C28DABE0CE8B}" type="pres">
      <dgm:prSet presAssocID="{A74A6C85-D939-4070-807B-FDFCFFD65969}" presName="root2" presStyleCnt="0"/>
      <dgm:spPr/>
    </dgm:pt>
    <dgm:pt modelId="{9E9C1BF8-8601-4B22-B1BF-CF7364FB93A9}" type="pres">
      <dgm:prSet presAssocID="{A74A6C85-D939-4070-807B-FDFCFFD65969}" presName="LevelTwoTextNode" presStyleLbl="node3" presStyleIdx="0" presStyleCnt="3">
        <dgm:presLayoutVars>
          <dgm:chPref val="3"/>
        </dgm:presLayoutVars>
      </dgm:prSet>
      <dgm:spPr/>
    </dgm:pt>
    <dgm:pt modelId="{14DB8D0D-6DCD-4E62-B7D2-B976998F02DD}" type="pres">
      <dgm:prSet presAssocID="{A74A6C85-D939-4070-807B-FDFCFFD65969}" presName="level3hierChild" presStyleCnt="0"/>
      <dgm:spPr/>
    </dgm:pt>
    <dgm:pt modelId="{F37A1BE2-677F-4ECE-B2F0-CF26042710A4}" type="pres">
      <dgm:prSet presAssocID="{065750A8-5B62-4E03-9B03-52E0B8B92E19}" presName="conn2-1" presStyleLbl="parChTrans1D3" presStyleIdx="1" presStyleCnt="3"/>
      <dgm:spPr/>
    </dgm:pt>
    <dgm:pt modelId="{A08BB699-92FD-48AD-BB7C-8ED76326C8AD}" type="pres">
      <dgm:prSet presAssocID="{065750A8-5B62-4E03-9B03-52E0B8B92E19}" presName="connTx" presStyleLbl="parChTrans1D3" presStyleIdx="1" presStyleCnt="3"/>
      <dgm:spPr/>
    </dgm:pt>
    <dgm:pt modelId="{B4C5979B-C553-4DBF-AA80-773FEA629B7D}" type="pres">
      <dgm:prSet presAssocID="{D9B319E9-E177-4E11-BA2C-FB8EAE74CAB3}" presName="root2" presStyleCnt="0"/>
      <dgm:spPr/>
    </dgm:pt>
    <dgm:pt modelId="{BDFAC605-8E7E-46EC-9334-D5EA03BE61C0}" type="pres">
      <dgm:prSet presAssocID="{D9B319E9-E177-4E11-BA2C-FB8EAE74CAB3}" presName="LevelTwoTextNode" presStyleLbl="node3" presStyleIdx="1" presStyleCnt="3">
        <dgm:presLayoutVars>
          <dgm:chPref val="3"/>
        </dgm:presLayoutVars>
      </dgm:prSet>
      <dgm:spPr/>
    </dgm:pt>
    <dgm:pt modelId="{587DC10A-F4DE-4861-8C27-30A8FE939DAF}" type="pres">
      <dgm:prSet presAssocID="{D9B319E9-E177-4E11-BA2C-FB8EAE74CAB3}" presName="level3hierChild" presStyleCnt="0"/>
      <dgm:spPr/>
    </dgm:pt>
    <dgm:pt modelId="{AFC99C8B-E716-4052-8E4F-426FD68124F8}" type="pres">
      <dgm:prSet presAssocID="{D9CB625E-6ECA-4B32-87AD-391674BDBBED}" presName="conn2-1" presStyleLbl="parChTrans1D2" presStyleIdx="1" presStyleCnt="2"/>
      <dgm:spPr/>
    </dgm:pt>
    <dgm:pt modelId="{0DBC669D-151D-46B9-A797-0A6FE107D08F}" type="pres">
      <dgm:prSet presAssocID="{D9CB625E-6ECA-4B32-87AD-391674BDBBED}" presName="connTx" presStyleLbl="parChTrans1D2" presStyleIdx="1" presStyleCnt="2"/>
      <dgm:spPr/>
    </dgm:pt>
    <dgm:pt modelId="{A3382142-DDAA-4948-8AB5-CB679BB97B24}" type="pres">
      <dgm:prSet presAssocID="{2E0F6098-8AA3-431F-8AE5-4329CBEEC299}" presName="root2" presStyleCnt="0"/>
      <dgm:spPr/>
    </dgm:pt>
    <dgm:pt modelId="{A01003F5-98DA-4908-BFD1-BD9A336D1DFA}" type="pres">
      <dgm:prSet presAssocID="{2E0F6098-8AA3-431F-8AE5-4329CBEEC299}" presName="LevelTwoTextNode" presStyleLbl="node2" presStyleIdx="1" presStyleCnt="2">
        <dgm:presLayoutVars>
          <dgm:chPref val="3"/>
        </dgm:presLayoutVars>
      </dgm:prSet>
      <dgm:spPr/>
    </dgm:pt>
    <dgm:pt modelId="{C3682041-CE15-4744-9F93-169D56155B05}" type="pres">
      <dgm:prSet presAssocID="{2E0F6098-8AA3-431F-8AE5-4329CBEEC299}" presName="level3hierChild" presStyleCnt="0"/>
      <dgm:spPr/>
    </dgm:pt>
    <dgm:pt modelId="{6147F4CD-CBE0-43F5-A905-596FA1451D1B}" type="pres">
      <dgm:prSet presAssocID="{E357A423-4007-4541-A16A-316444D42661}" presName="conn2-1" presStyleLbl="parChTrans1D3" presStyleIdx="2" presStyleCnt="3"/>
      <dgm:spPr/>
    </dgm:pt>
    <dgm:pt modelId="{2E57BAA3-4151-4F9A-9504-028B83EDB74F}" type="pres">
      <dgm:prSet presAssocID="{E357A423-4007-4541-A16A-316444D42661}" presName="connTx" presStyleLbl="parChTrans1D3" presStyleIdx="2" presStyleCnt="3"/>
      <dgm:spPr/>
    </dgm:pt>
    <dgm:pt modelId="{41FC24B7-2008-414E-980C-4CB43ECB747B}" type="pres">
      <dgm:prSet presAssocID="{B51BE15E-1136-425B-84CC-89FFF03FA002}" presName="root2" presStyleCnt="0"/>
      <dgm:spPr/>
    </dgm:pt>
    <dgm:pt modelId="{538C9C92-38AF-46FD-A6D6-2AF9A48BA984}" type="pres">
      <dgm:prSet presAssocID="{B51BE15E-1136-425B-84CC-89FFF03FA002}" presName="LevelTwoTextNode" presStyleLbl="node3" presStyleIdx="2" presStyleCnt="3">
        <dgm:presLayoutVars>
          <dgm:chPref val="3"/>
        </dgm:presLayoutVars>
      </dgm:prSet>
      <dgm:spPr/>
    </dgm:pt>
    <dgm:pt modelId="{B783855A-813A-4959-9BD1-67E8369ACE1D}" type="pres">
      <dgm:prSet presAssocID="{B51BE15E-1136-425B-84CC-89FFF03FA002}" presName="level3hierChild" presStyleCnt="0"/>
      <dgm:spPr/>
    </dgm:pt>
  </dgm:ptLst>
  <dgm:cxnLst>
    <dgm:cxn modelId="{2BD02B08-ABB7-40DF-9CB6-FF2115DD19EB}" srcId="{A10A4966-685F-C446-A7E5-0BB403F11B32}" destId="{2E0F6098-8AA3-431F-8AE5-4329CBEEC299}" srcOrd="1" destOrd="0" parTransId="{D9CB625E-6ECA-4B32-87AD-391674BDBBED}" sibTransId="{9D193D6F-3D06-4957-80C8-07FEDB17FCCF}"/>
    <dgm:cxn modelId="{712E4809-83E4-4E42-BE1B-8411A8CFE7DD}" type="presOf" srcId="{E357A423-4007-4541-A16A-316444D42661}" destId="{2E57BAA3-4151-4F9A-9504-028B83EDB74F}" srcOrd="1" destOrd="0" presId="urn:microsoft.com/office/officeart/2005/8/layout/hierarchy2"/>
    <dgm:cxn modelId="{C751DF0D-9334-4983-9CCB-C2710AB26394}" srcId="{6A3DF256-B8DC-C441-B77D-827932095532}" destId="{D9B319E9-E177-4E11-BA2C-FB8EAE74CAB3}" srcOrd="1" destOrd="0" parTransId="{065750A8-5B62-4E03-9B03-52E0B8B92E19}" sibTransId="{6286B6B5-D2C6-406E-B73A-5F790C1C7AEB}"/>
    <dgm:cxn modelId="{C7E75C3D-1F80-8D49-B90F-489CB29AE2E0}" type="presOf" srcId="{74E7D8CB-9072-C240-A2D1-EA5A438BB879}" destId="{5F9C4FF1-55DC-3C4D-9031-586C0D0AE10C}" srcOrd="0" destOrd="0" presId="urn:microsoft.com/office/officeart/2005/8/layout/hierarchy2"/>
    <dgm:cxn modelId="{624BD25B-0CF3-4CD8-8967-7DEAEBCEF9CA}" srcId="{6A3DF256-B8DC-C441-B77D-827932095532}" destId="{A74A6C85-D939-4070-807B-FDFCFFD65969}" srcOrd="0" destOrd="0" parTransId="{FE144D3A-9EC7-4C21-A63A-4CAB28E0B8D7}" sibTransId="{18BE5DE8-5890-4F03-9A3E-B1453B568DC2}"/>
    <dgm:cxn modelId="{EF41F946-98EB-42E5-B090-1B74F36D4832}" type="presOf" srcId="{D9B319E9-E177-4E11-BA2C-FB8EAE74CAB3}" destId="{BDFAC605-8E7E-46EC-9334-D5EA03BE61C0}" srcOrd="0" destOrd="0" presId="urn:microsoft.com/office/officeart/2005/8/layout/hierarchy2"/>
    <dgm:cxn modelId="{474AB469-4E3D-482F-8405-CF4137399427}" type="presOf" srcId="{065750A8-5B62-4E03-9B03-52E0B8B92E19}" destId="{F37A1BE2-677F-4ECE-B2F0-CF26042710A4}" srcOrd="0" destOrd="0" presId="urn:microsoft.com/office/officeart/2005/8/layout/hierarchy2"/>
    <dgm:cxn modelId="{D71F384E-7E1E-41F0-8F5A-602E2E22FD46}" type="presOf" srcId="{B51BE15E-1136-425B-84CC-89FFF03FA002}" destId="{538C9C92-38AF-46FD-A6D6-2AF9A48BA984}" srcOrd="0" destOrd="0" presId="urn:microsoft.com/office/officeart/2005/8/layout/hierarchy2"/>
    <dgm:cxn modelId="{133C2C70-C02D-4C07-8F01-64888E1CF8F7}" type="presOf" srcId="{A74A6C85-D939-4070-807B-FDFCFFD65969}" destId="{9E9C1BF8-8601-4B22-B1BF-CF7364FB93A9}" srcOrd="0" destOrd="0" presId="urn:microsoft.com/office/officeart/2005/8/layout/hierarchy2"/>
    <dgm:cxn modelId="{F4F54078-9431-5249-AB24-187F96EA473C}" srcId="{A10A4966-685F-C446-A7E5-0BB403F11B32}" destId="{6A3DF256-B8DC-C441-B77D-827932095532}" srcOrd="0" destOrd="0" parTransId="{74E7D8CB-9072-C240-A2D1-EA5A438BB879}" sibTransId="{461B708F-054B-0E48-A400-8DB800D6AA53}"/>
    <dgm:cxn modelId="{17B9777E-9B26-8345-B994-A7B4AFDD09E1}" srcId="{48D0FE5E-6A0A-584C-A89F-AFC00746D5D2}" destId="{A10A4966-685F-C446-A7E5-0BB403F11B32}" srcOrd="0" destOrd="0" parTransId="{E7C9808F-248A-614A-A26D-3A462A29D9B2}" sibTransId="{ACC68AE0-744E-6148-A5C6-FE4EC1847DCE}"/>
    <dgm:cxn modelId="{CCEE96AD-E96B-49E3-814F-6EA43FD45618}" type="presOf" srcId="{D9CB625E-6ECA-4B32-87AD-391674BDBBED}" destId="{0DBC669D-151D-46B9-A797-0A6FE107D08F}" srcOrd="1" destOrd="0" presId="urn:microsoft.com/office/officeart/2005/8/layout/hierarchy2"/>
    <dgm:cxn modelId="{6C9B07B8-596D-4841-AD67-77559635A41A}" type="presOf" srcId="{2E0F6098-8AA3-431F-8AE5-4329CBEEC299}" destId="{A01003F5-98DA-4908-BFD1-BD9A336D1DFA}" srcOrd="0" destOrd="0" presId="urn:microsoft.com/office/officeart/2005/8/layout/hierarchy2"/>
    <dgm:cxn modelId="{8FC70DD7-10CF-4E20-BA4D-EBCA98F52DB8}" srcId="{2E0F6098-8AA3-431F-8AE5-4329CBEEC299}" destId="{B51BE15E-1136-425B-84CC-89FFF03FA002}" srcOrd="0" destOrd="0" parTransId="{E357A423-4007-4541-A16A-316444D42661}" sibTransId="{8662A103-0867-47E2-9A1D-2C1477981CCA}"/>
    <dgm:cxn modelId="{55944ED9-D05E-4B81-B3DD-F3AA36BD4754}" type="presOf" srcId="{FE144D3A-9EC7-4C21-A63A-4CAB28E0B8D7}" destId="{086A4CC7-C7A3-4BD0-979F-F80268A09660}" srcOrd="1" destOrd="0" presId="urn:microsoft.com/office/officeart/2005/8/layout/hierarchy2"/>
    <dgm:cxn modelId="{875E75D9-28D3-0E4F-9E1B-286FB22B64E7}" type="presOf" srcId="{A10A4966-685F-C446-A7E5-0BB403F11B32}" destId="{F25BF5C7-91AB-BC44-90A5-AC4FF3F9317E}" srcOrd="0" destOrd="0" presId="urn:microsoft.com/office/officeart/2005/8/layout/hierarchy2"/>
    <dgm:cxn modelId="{BD406FE3-3DB0-47F4-9645-FE373C701808}" type="presOf" srcId="{FE144D3A-9EC7-4C21-A63A-4CAB28E0B8D7}" destId="{D75EEC34-AC39-4489-9BAF-94CDC32ED137}" srcOrd="0" destOrd="0" presId="urn:microsoft.com/office/officeart/2005/8/layout/hierarchy2"/>
    <dgm:cxn modelId="{216C7EE3-8EFC-444C-96E8-5E0DA148E82A}" type="presOf" srcId="{6A3DF256-B8DC-C441-B77D-827932095532}" destId="{6FF55B35-6F34-D042-92CE-2B3AA649ECD4}" srcOrd="0" destOrd="0" presId="urn:microsoft.com/office/officeart/2005/8/layout/hierarchy2"/>
    <dgm:cxn modelId="{AA1B5BEB-4979-483D-B51A-4F4014D6FEA6}" type="presOf" srcId="{E357A423-4007-4541-A16A-316444D42661}" destId="{6147F4CD-CBE0-43F5-A905-596FA1451D1B}" srcOrd="0" destOrd="0" presId="urn:microsoft.com/office/officeart/2005/8/layout/hierarchy2"/>
    <dgm:cxn modelId="{E28B29EF-F707-4032-9F43-7559B1D05737}" type="presOf" srcId="{065750A8-5B62-4E03-9B03-52E0B8B92E19}" destId="{A08BB699-92FD-48AD-BB7C-8ED76326C8AD}" srcOrd="1" destOrd="0" presId="urn:microsoft.com/office/officeart/2005/8/layout/hierarchy2"/>
    <dgm:cxn modelId="{8DD40AF7-9359-8E41-90C4-58A866BBEDA7}" type="presOf" srcId="{74E7D8CB-9072-C240-A2D1-EA5A438BB879}" destId="{7780CC77-7898-2B42-904C-657F638E4F73}" srcOrd="1" destOrd="0" presId="urn:microsoft.com/office/officeart/2005/8/layout/hierarchy2"/>
    <dgm:cxn modelId="{DB66C8F7-C1DA-483B-8D42-248CF3150074}" type="presOf" srcId="{D9CB625E-6ECA-4B32-87AD-391674BDBBED}" destId="{AFC99C8B-E716-4052-8E4F-426FD68124F8}" srcOrd="0" destOrd="0" presId="urn:microsoft.com/office/officeart/2005/8/layout/hierarchy2"/>
    <dgm:cxn modelId="{674283FA-88B6-CA49-BE8A-F2F153EFEA77}" type="presOf" srcId="{48D0FE5E-6A0A-584C-A89F-AFC00746D5D2}" destId="{3F2C87A2-6867-EC47-98DF-FCC75BC38E12}" srcOrd="0" destOrd="0" presId="urn:microsoft.com/office/officeart/2005/8/layout/hierarchy2"/>
    <dgm:cxn modelId="{D5A0B2D6-8C1F-F140-B13E-D9D001D5CCDB}" type="presParOf" srcId="{3F2C87A2-6867-EC47-98DF-FCC75BC38E12}" destId="{32178842-F851-FD44-8388-3E31293F5FD0}" srcOrd="0" destOrd="0" presId="urn:microsoft.com/office/officeart/2005/8/layout/hierarchy2"/>
    <dgm:cxn modelId="{F246CD0C-854B-8144-A372-F6FC42005DA2}" type="presParOf" srcId="{32178842-F851-FD44-8388-3E31293F5FD0}" destId="{F25BF5C7-91AB-BC44-90A5-AC4FF3F9317E}" srcOrd="0" destOrd="0" presId="urn:microsoft.com/office/officeart/2005/8/layout/hierarchy2"/>
    <dgm:cxn modelId="{5C47F0A7-3F69-034F-A1F6-50BBDA7382AF}" type="presParOf" srcId="{32178842-F851-FD44-8388-3E31293F5FD0}" destId="{B488E353-4C4D-F74B-9E1C-35AFE88EB754}" srcOrd="1" destOrd="0" presId="urn:microsoft.com/office/officeart/2005/8/layout/hierarchy2"/>
    <dgm:cxn modelId="{A2AE11E2-CF8C-6F4A-ADD9-8B1C4953A9B5}" type="presParOf" srcId="{B488E353-4C4D-F74B-9E1C-35AFE88EB754}" destId="{5F9C4FF1-55DC-3C4D-9031-586C0D0AE10C}" srcOrd="0" destOrd="0" presId="urn:microsoft.com/office/officeart/2005/8/layout/hierarchy2"/>
    <dgm:cxn modelId="{C4817DA4-7D00-764C-89DD-E7973E973F66}" type="presParOf" srcId="{5F9C4FF1-55DC-3C4D-9031-586C0D0AE10C}" destId="{7780CC77-7898-2B42-904C-657F638E4F73}" srcOrd="0" destOrd="0" presId="urn:microsoft.com/office/officeart/2005/8/layout/hierarchy2"/>
    <dgm:cxn modelId="{BE7E6EB2-065D-1543-9021-A760F67C1106}" type="presParOf" srcId="{B488E353-4C4D-F74B-9E1C-35AFE88EB754}" destId="{92BD94AF-B8E3-B647-852F-F52D93F13002}" srcOrd="1" destOrd="0" presId="urn:microsoft.com/office/officeart/2005/8/layout/hierarchy2"/>
    <dgm:cxn modelId="{9FFFDEBD-458A-0D4E-AB4B-F182FA6A54C7}" type="presParOf" srcId="{92BD94AF-B8E3-B647-852F-F52D93F13002}" destId="{6FF55B35-6F34-D042-92CE-2B3AA649ECD4}" srcOrd="0" destOrd="0" presId="urn:microsoft.com/office/officeart/2005/8/layout/hierarchy2"/>
    <dgm:cxn modelId="{99B145CF-DFEF-014C-8460-32CED1E3FD1A}" type="presParOf" srcId="{92BD94AF-B8E3-B647-852F-F52D93F13002}" destId="{E877E044-0781-A746-AA17-86AFF2698456}" srcOrd="1" destOrd="0" presId="urn:microsoft.com/office/officeart/2005/8/layout/hierarchy2"/>
    <dgm:cxn modelId="{2D0EABF7-8A24-4476-96DB-73438AF8679C}" type="presParOf" srcId="{E877E044-0781-A746-AA17-86AFF2698456}" destId="{D75EEC34-AC39-4489-9BAF-94CDC32ED137}" srcOrd="0" destOrd="0" presId="urn:microsoft.com/office/officeart/2005/8/layout/hierarchy2"/>
    <dgm:cxn modelId="{1EF0AA53-D525-4A84-A1E1-F50D55A221E3}" type="presParOf" srcId="{D75EEC34-AC39-4489-9BAF-94CDC32ED137}" destId="{086A4CC7-C7A3-4BD0-979F-F80268A09660}" srcOrd="0" destOrd="0" presId="urn:microsoft.com/office/officeart/2005/8/layout/hierarchy2"/>
    <dgm:cxn modelId="{58D5C2CF-1C6B-4FCF-A5D9-7FB0981F36D0}" type="presParOf" srcId="{E877E044-0781-A746-AA17-86AFF2698456}" destId="{2F07C01F-E76C-41B0-99C0-C28DABE0CE8B}" srcOrd="1" destOrd="0" presId="urn:microsoft.com/office/officeart/2005/8/layout/hierarchy2"/>
    <dgm:cxn modelId="{048965B2-F82F-4832-BDCC-D9A5D98F5A6E}" type="presParOf" srcId="{2F07C01F-E76C-41B0-99C0-C28DABE0CE8B}" destId="{9E9C1BF8-8601-4B22-B1BF-CF7364FB93A9}" srcOrd="0" destOrd="0" presId="urn:microsoft.com/office/officeart/2005/8/layout/hierarchy2"/>
    <dgm:cxn modelId="{91D60E0E-D111-4938-8B7D-C7F24324AA75}" type="presParOf" srcId="{2F07C01F-E76C-41B0-99C0-C28DABE0CE8B}" destId="{14DB8D0D-6DCD-4E62-B7D2-B976998F02DD}" srcOrd="1" destOrd="0" presId="urn:microsoft.com/office/officeart/2005/8/layout/hierarchy2"/>
    <dgm:cxn modelId="{739881A6-10EE-420C-9614-B97D08D68AAB}" type="presParOf" srcId="{E877E044-0781-A746-AA17-86AFF2698456}" destId="{F37A1BE2-677F-4ECE-B2F0-CF26042710A4}" srcOrd="2" destOrd="0" presId="urn:microsoft.com/office/officeart/2005/8/layout/hierarchy2"/>
    <dgm:cxn modelId="{56FA608F-C07B-4961-BE9F-1A6D3B3BE5DA}" type="presParOf" srcId="{F37A1BE2-677F-4ECE-B2F0-CF26042710A4}" destId="{A08BB699-92FD-48AD-BB7C-8ED76326C8AD}" srcOrd="0" destOrd="0" presId="urn:microsoft.com/office/officeart/2005/8/layout/hierarchy2"/>
    <dgm:cxn modelId="{D6F316F0-86A8-4944-A668-803E1064B19A}" type="presParOf" srcId="{E877E044-0781-A746-AA17-86AFF2698456}" destId="{B4C5979B-C553-4DBF-AA80-773FEA629B7D}" srcOrd="3" destOrd="0" presId="urn:microsoft.com/office/officeart/2005/8/layout/hierarchy2"/>
    <dgm:cxn modelId="{6623C85A-EA9B-4DB9-B0DE-25A664C641CA}" type="presParOf" srcId="{B4C5979B-C553-4DBF-AA80-773FEA629B7D}" destId="{BDFAC605-8E7E-46EC-9334-D5EA03BE61C0}" srcOrd="0" destOrd="0" presId="urn:microsoft.com/office/officeart/2005/8/layout/hierarchy2"/>
    <dgm:cxn modelId="{A15390C3-2E6A-451A-9278-8454C3C559B3}" type="presParOf" srcId="{B4C5979B-C553-4DBF-AA80-773FEA629B7D}" destId="{587DC10A-F4DE-4861-8C27-30A8FE939DAF}" srcOrd="1" destOrd="0" presId="urn:microsoft.com/office/officeart/2005/8/layout/hierarchy2"/>
    <dgm:cxn modelId="{68053E7E-40E7-4291-BA79-A014CC9233B1}" type="presParOf" srcId="{B488E353-4C4D-F74B-9E1C-35AFE88EB754}" destId="{AFC99C8B-E716-4052-8E4F-426FD68124F8}" srcOrd="2" destOrd="0" presId="urn:microsoft.com/office/officeart/2005/8/layout/hierarchy2"/>
    <dgm:cxn modelId="{F9988A11-EF9E-446B-B53D-CE9F3A5FD7FD}" type="presParOf" srcId="{AFC99C8B-E716-4052-8E4F-426FD68124F8}" destId="{0DBC669D-151D-46B9-A797-0A6FE107D08F}" srcOrd="0" destOrd="0" presId="urn:microsoft.com/office/officeart/2005/8/layout/hierarchy2"/>
    <dgm:cxn modelId="{0287F3C6-8673-4893-98F0-23F343DFA169}" type="presParOf" srcId="{B488E353-4C4D-F74B-9E1C-35AFE88EB754}" destId="{A3382142-DDAA-4948-8AB5-CB679BB97B24}" srcOrd="3" destOrd="0" presId="urn:microsoft.com/office/officeart/2005/8/layout/hierarchy2"/>
    <dgm:cxn modelId="{02B64170-F6E2-4160-9BD8-C71B8B5CCB56}" type="presParOf" srcId="{A3382142-DDAA-4948-8AB5-CB679BB97B24}" destId="{A01003F5-98DA-4908-BFD1-BD9A336D1DFA}" srcOrd="0" destOrd="0" presId="urn:microsoft.com/office/officeart/2005/8/layout/hierarchy2"/>
    <dgm:cxn modelId="{F65ECF4B-7552-4031-9719-954D0F3D4ADB}" type="presParOf" srcId="{A3382142-DDAA-4948-8AB5-CB679BB97B24}" destId="{C3682041-CE15-4744-9F93-169D56155B05}" srcOrd="1" destOrd="0" presId="urn:microsoft.com/office/officeart/2005/8/layout/hierarchy2"/>
    <dgm:cxn modelId="{215D6A60-08B9-4729-B1FA-5F7B86E0036B}" type="presParOf" srcId="{C3682041-CE15-4744-9F93-169D56155B05}" destId="{6147F4CD-CBE0-43F5-A905-596FA1451D1B}" srcOrd="0" destOrd="0" presId="urn:microsoft.com/office/officeart/2005/8/layout/hierarchy2"/>
    <dgm:cxn modelId="{DACF2D96-2327-40CC-8753-D55BA11F1D03}" type="presParOf" srcId="{6147F4CD-CBE0-43F5-A905-596FA1451D1B}" destId="{2E57BAA3-4151-4F9A-9504-028B83EDB74F}" srcOrd="0" destOrd="0" presId="urn:microsoft.com/office/officeart/2005/8/layout/hierarchy2"/>
    <dgm:cxn modelId="{95071A4C-04AF-4C6C-8DC2-AA0B0DF21487}" type="presParOf" srcId="{C3682041-CE15-4744-9F93-169D56155B05}" destId="{41FC24B7-2008-414E-980C-4CB43ECB747B}" srcOrd="1" destOrd="0" presId="urn:microsoft.com/office/officeart/2005/8/layout/hierarchy2"/>
    <dgm:cxn modelId="{AD6F2C67-D503-415C-A713-F371B969E50E}" type="presParOf" srcId="{41FC24B7-2008-414E-980C-4CB43ECB747B}" destId="{538C9C92-38AF-46FD-A6D6-2AF9A48BA984}" srcOrd="0" destOrd="0" presId="urn:microsoft.com/office/officeart/2005/8/layout/hierarchy2"/>
    <dgm:cxn modelId="{D71EFF23-60F4-42C9-8927-E428F8CABB94}" type="presParOf" srcId="{41FC24B7-2008-414E-980C-4CB43ECB747B}" destId="{B783855A-813A-4959-9BD1-67E8369ACE1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595B41-1975-CF47-B926-0FD2ED90119D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9B196D5-BAE8-BD46-852F-088E75AE7D0F}">
      <dgm:prSet phldrT="[Texte]" custT="1"/>
      <dgm:spPr>
        <a:ln w="57150">
          <a:solidFill>
            <a:srgbClr val="10F04B"/>
          </a:solidFill>
        </a:ln>
      </dgm:spPr>
      <dgm:t>
        <a:bodyPr/>
        <a:lstStyle/>
        <a:p>
          <a:r>
            <a:rPr lang="fr-FR" sz="3200" dirty="0"/>
            <a:t>Durée cotisée</a:t>
          </a:r>
        </a:p>
      </dgm:t>
    </dgm:pt>
    <dgm:pt modelId="{D0F7FBED-9463-5F4A-8791-0D2738A0ACD4}" type="parTrans" cxnId="{230B896C-EE4C-A247-894A-B302BC1DA530}">
      <dgm:prSet/>
      <dgm:spPr/>
      <dgm:t>
        <a:bodyPr/>
        <a:lstStyle/>
        <a:p>
          <a:endParaRPr lang="fr-FR"/>
        </a:p>
      </dgm:t>
    </dgm:pt>
    <dgm:pt modelId="{2ED1E7BE-D436-2F4D-8AEF-AC7A86D3B573}" type="sibTrans" cxnId="{230B896C-EE4C-A247-894A-B302BC1DA530}">
      <dgm:prSet/>
      <dgm:spPr/>
      <dgm:t>
        <a:bodyPr/>
        <a:lstStyle/>
        <a:p>
          <a:endParaRPr lang="fr-FR"/>
        </a:p>
      </dgm:t>
    </dgm:pt>
    <dgm:pt modelId="{64C0B9BB-27D4-644B-AC2F-587D1CE462F9}">
      <dgm:prSet phldrT="[Texte]"/>
      <dgm:spPr>
        <a:ln w="57150">
          <a:solidFill>
            <a:srgbClr val="10F04B"/>
          </a:solidFill>
        </a:ln>
      </dgm:spPr>
      <dgm:t>
        <a:bodyPr/>
        <a:lstStyle/>
        <a:p>
          <a:r>
            <a:rPr lang="fr-FR" dirty="0"/>
            <a:t>Trimestres cotisés </a:t>
          </a:r>
        </a:p>
        <a:p>
          <a:r>
            <a:rPr lang="fr-FR" dirty="0"/>
            <a:t>(CSS, art. R.351-9 et D. 643-3) </a:t>
          </a:r>
        </a:p>
      </dgm:t>
    </dgm:pt>
    <dgm:pt modelId="{F1AC3790-F10B-1246-8F28-B509FA7063C6}" type="parTrans" cxnId="{D0692973-B7A5-284E-B7FB-F760BFE533B3}">
      <dgm:prSet/>
      <dgm:spPr/>
      <dgm:t>
        <a:bodyPr/>
        <a:lstStyle/>
        <a:p>
          <a:endParaRPr lang="fr-FR"/>
        </a:p>
      </dgm:t>
    </dgm:pt>
    <dgm:pt modelId="{2512DEDD-F06A-1D40-9556-A1825B7D9CD5}" type="sibTrans" cxnId="{D0692973-B7A5-284E-B7FB-F760BFE533B3}">
      <dgm:prSet/>
      <dgm:spPr/>
      <dgm:t>
        <a:bodyPr/>
        <a:lstStyle/>
        <a:p>
          <a:endParaRPr lang="fr-FR"/>
        </a:p>
      </dgm:t>
    </dgm:pt>
    <dgm:pt modelId="{1C6E8618-55AE-5540-941A-ED73BAB8D3B0}">
      <dgm:prSet phldrT="[Texte]"/>
      <dgm:spPr>
        <a:ln w="57150">
          <a:solidFill>
            <a:srgbClr val="10F04B"/>
          </a:solidFill>
        </a:ln>
      </dgm:spPr>
      <dgm:t>
        <a:bodyPr/>
        <a:lstStyle/>
        <a:p>
          <a:r>
            <a:rPr lang="fr-FR" dirty="0"/>
            <a:t>Rachat de trimestres </a:t>
          </a:r>
        </a:p>
        <a:p>
          <a:r>
            <a:rPr lang="fr-FR" dirty="0"/>
            <a:t>(CSS, art. D.351-3)</a:t>
          </a:r>
        </a:p>
      </dgm:t>
    </dgm:pt>
    <dgm:pt modelId="{95C06D17-1901-3D4D-8F09-FC5F1E84616F}" type="parTrans" cxnId="{720F499B-5891-A340-9DF1-FADBBA224D10}">
      <dgm:prSet/>
      <dgm:spPr/>
      <dgm:t>
        <a:bodyPr/>
        <a:lstStyle/>
        <a:p>
          <a:endParaRPr lang="fr-FR"/>
        </a:p>
      </dgm:t>
    </dgm:pt>
    <dgm:pt modelId="{0F425F99-8DBE-404B-A45C-73D45ACFED91}" type="sibTrans" cxnId="{720F499B-5891-A340-9DF1-FADBBA224D10}">
      <dgm:prSet/>
      <dgm:spPr/>
      <dgm:t>
        <a:bodyPr/>
        <a:lstStyle/>
        <a:p>
          <a:endParaRPr lang="fr-FR"/>
        </a:p>
      </dgm:t>
    </dgm:pt>
    <dgm:pt modelId="{85DF22F0-BEF5-9541-9C9E-C4A35EB89125}">
      <dgm:prSet phldrT="[Texte]"/>
      <dgm:spPr>
        <a:ln w="57150">
          <a:solidFill>
            <a:srgbClr val="10F04B"/>
          </a:solidFill>
        </a:ln>
      </dgm:spPr>
      <dgm:t>
        <a:bodyPr/>
        <a:lstStyle/>
        <a:p>
          <a:r>
            <a:rPr lang="fr-FR" dirty="0"/>
            <a:t>Périodes prises en compte </a:t>
          </a:r>
        </a:p>
        <a:p>
          <a:r>
            <a:rPr lang="fr-FR" dirty="0"/>
            <a:t>(CSS, art. R.351-3)</a:t>
          </a:r>
        </a:p>
      </dgm:t>
    </dgm:pt>
    <dgm:pt modelId="{A1DC2483-5F79-0A48-9558-CF1B3A3CF8D5}" type="parTrans" cxnId="{7B3B52F4-3813-5442-A221-625D57855B65}">
      <dgm:prSet/>
      <dgm:spPr/>
      <dgm:t>
        <a:bodyPr/>
        <a:lstStyle/>
        <a:p>
          <a:endParaRPr lang="fr-FR"/>
        </a:p>
      </dgm:t>
    </dgm:pt>
    <dgm:pt modelId="{437F2D41-B91C-544F-93F5-7293B4CE8702}" type="sibTrans" cxnId="{7B3B52F4-3813-5442-A221-625D57855B65}">
      <dgm:prSet/>
      <dgm:spPr/>
      <dgm:t>
        <a:bodyPr/>
        <a:lstStyle/>
        <a:p>
          <a:endParaRPr lang="fr-FR"/>
        </a:p>
      </dgm:t>
    </dgm:pt>
    <dgm:pt modelId="{B5878576-5BEA-CD41-A99B-AF907C0F31C7}" type="pres">
      <dgm:prSet presAssocID="{82595B41-1975-CF47-B926-0FD2ED9011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DDC426-7F95-7149-BACE-6D28D99DBA02}" type="pres">
      <dgm:prSet presAssocID="{E9B196D5-BAE8-BD46-852F-088E75AE7D0F}" presName="hierRoot1" presStyleCnt="0"/>
      <dgm:spPr/>
    </dgm:pt>
    <dgm:pt modelId="{FC4952CA-15E8-484C-9D02-A8F545CB29E7}" type="pres">
      <dgm:prSet presAssocID="{E9B196D5-BAE8-BD46-852F-088E75AE7D0F}" presName="composite" presStyleCnt="0"/>
      <dgm:spPr/>
    </dgm:pt>
    <dgm:pt modelId="{0BFCC5DF-F2F2-7148-A3C3-C14FEF23AC1C}" type="pres">
      <dgm:prSet presAssocID="{E9B196D5-BAE8-BD46-852F-088E75AE7D0F}" presName="background" presStyleLbl="node0" presStyleIdx="0" presStyleCnt="1"/>
      <dgm:spPr/>
    </dgm:pt>
    <dgm:pt modelId="{85B35438-E16B-7F40-A705-4CD42850B1F7}" type="pres">
      <dgm:prSet presAssocID="{E9B196D5-BAE8-BD46-852F-088E75AE7D0F}" presName="text" presStyleLbl="fgAcc0" presStyleIdx="0" presStyleCnt="1">
        <dgm:presLayoutVars>
          <dgm:chPref val="3"/>
        </dgm:presLayoutVars>
      </dgm:prSet>
      <dgm:spPr/>
    </dgm:pt>
    <dgm:pt modelId="{19AF7933-14AA-6E46-83C9-23DFD8EDEDD4}" type="pres">
      <dgm:prSet presAssocID="{E9B196D5-BAE8-BD46-852F-088E75AE7D0F}" presName="hierChild2" presStyleCnt="0"/>
      <dgm:spPr/>
    </dgm:pt>
    <dgm:pt modelId="{B31EBF30-EE71-2246-AF2E-75FF084E7A5B}" type="pres">
      <dgm:prSet presAssocID="{F1AC3790-F10B-1246-8F28-B509FA7063C6}" presName="Name10" presStyleLbl="parChTrans1D2" presStyleIdx="0" presStyleCnt="3"/>
      <dgm:spPr/>
    </dgm:pt>
    <dgm:pt modelId="{1EB9472A-1D90-424D-A6F6-430BFB97CFFF}" type="pres">
      <dgm:prSet presAssocID="{64C0B9BB-27D4-644B-AC2F-587D1CE462F9}" presName="hierRoot2" presStyleCnt="0"/>
      <dgm:spPr/>
    </dgm:pt>
    <dgm:pt modelId="{0883CC7A-3CF9-5A44-9B08-723559297293}" type="pres">
      <dgm:prSet presAssocID="{64C0B9BB-27D4-644B-AC2F-587D1CE462F9}" presName="composite2" presStyleCnt="0"/>
      <dgm:spPr/>
    </dgm:pt>
    <dgm:pt modelId="{3913C8F8-C12F-084C-A7C6-7F65C59B7F7C}" type="pres">
      <dgm:prSet presAssocID="{64C0B9BB-27D4-644B-AC2F-587D1CE462F9}" presName="background2" presStyleLbl="node2" presStyleIdx="0" presStyleCnt="3"/>
      <dgm:spPr/>
    </dgm:pt>
    <dgm:pt modelId="{1937BB2E-0E35-344D-9D7B-295F8359817F}" type="pres">
      <dgm:prSet presAssocID="{64C0B9BB-27D4-644B-AC2F-587D1CE462F9}" presName="text2" presStyleLbl="fgAcc2" presStyleIdx="0" presStyleCnt="3">
        <dgm:presLayoutVars>
          <dgm:chPref val="3"/>
        </dgm:presLayoutVars>
      </dgm:prSet>
      <dgm:spPr/>
    </dgm:pt>
    <dgm:pt modelId="{E74D146A-CC03-F947-A35C-8783FE6F5558}" type="pres">
      <dgm:prSet presAssocID="{64C0B9BB-27D4-644B-AC2F-587D1CE462F9}" presName="hierChild3" presStyleCnt="0"/>
      <dgm:spPr/>
    </dgm:pt>
    <dgm:pt modelId="{7A2A184F-33CE-324B-B761-DCEA3943801B}" type="pres">
      <dgm:prSet presAssocID="{A1DC2483-5F79-0A48-9558-CF1B3A3CF8D5}" presName="Name10" presStyleLbl="parChTrans1D2" presStyleIdx="1" presStyleCnt="3"/>
      <dgm:spPr/>
    </dgm:pt>
    <dgm:pt modelId="{12FFECB6-B6ED-CE45-90EC-4F4B2A9CDBBE}" type="pres">
      <dgm:prSet presAssocID="{85DF22F0-BEF5-9541-9C9E-C4A35EB89125}" presName="hierRoot2" presStyleCnt="0"/>
      <dgm:spPr/>
    </dgm:pt>
    <dgm:pt modelId="{30C14034-1DE7-5149-87CE-29627FD8A3F7}" type="pres">
      <dgm:prSet presAssocID="{85DF22F0-BEF5-9541-9C9E-C4A35EB89125}" presName="composite2" presStyleCnt="0"/>
      <dgm:spPr/>
    </dgm:pt>
    <dgm:pt modelId="{6715D7CA-FD8B-4F46-8B9E-7015E4C47BA5}" type="pres">
      <dgm:prSet presAssocID="{85DF22F0-BEF5-9541-9C9E-C4A35EB89125}" presName="background2" presStyleLbl="node2" presStyleIdx="1" presStyleCnt="3"/>
      <dgm:spPr/>
    </dgm:pt>
    <dgm:pt modelId="{2CFADE6D-3C89-D542-A2BB-1F57A0DE66D2}" type="pres">
      <dgm:prSet presAssocID="{85DF22F0-BEF5-9541-9C9E-C4A35EB89125}" presName="text2" presStyleLbl="fgAcc2" presStyleIdx="1" presStyleCnt="3" custScaleX="110741">
        <dgm:presLayoutVars>
          <dgm:chPref val="3"/>
        </dgm:presLayoutVars>
      </dgm:prSet>
      <dgm:spPr/>
    </dgm:pt>
    <dgm:pt modelId="{36BB1FD6-A6AD-5242-BF7C-DE7166559FCD}" type="pres">
      <dgm:prSet presAssocID="{85DF22F0-BEF5-9541-9C9E-C4A35EB89125}" presName="hierChild3" presStyleCnt="0"/>
      <dgm:spPr/>
    </dgm:pt>
    <dgm:pt modelId="{3D5B02CE-9A2C-604F-A519-11C2E2BE7037}" type="pres">
      <dgm:prSet presAssocID="{95C06D17-1901-3D4D-8F09-FC5F1E84616F}" presName="Name10" presStyleLbl="parChTrans1D2" presStyleIdx="2" presStyleCnt="3"/>
      <dgm:spPr/>
    </dgm:pt>
    <dgm:pt modelId="{D94E80CD-EE82-2744-B874-95FDC15E513D}" type="pres">
      <dgm:prSet presAssocID="{1C6E8618-55AE-5540-941A-ED73BAB8D3B0}" presName="hierRoot2" presStyleCnt="0"/>
      <dgm:spPr/>
    </dgm:pt>
    <dgm:pt modelId="{A87430D9-A033-354D-94E8-81F97A5B0530}" type="pres">
      <dgm:prSet presAssocID="{1C6E8618-55AE-5540-941A-ED73BAB8D3B0}" presName="composite2" presStyleCnt="0"/>
      <dgm:spPr/>
    </dgm:pt>
    <dgm:pt modelId="{50C1EDC6-EE2C-6443-A17E-A442574D6494}" type="pres">
      <dgm:prSet presAssocID="{1C6E8618-55AE-5540-941A-ED73BAB8D3B0}" presName="background2" presStyleLbl="node2" presStyleIdx="2" presStyleCnt="3"/>
      <dgm:spPr/>
    </dgm:pt>
    <dgm:pt modelId="{A4C8DB65-1500-ED43-B261-8D1120C796DB}" type="pres">
      <dgm:prSet presAssocID="{1C6E8618-55AE-5540-941A-ED73BAB8D3B0}" presName="text2" presStyleLbl="fgAcc2" presStyleIdx="2" presStyleCnt="3" custScaleX="112058">
        <dgm:presLayoutVars>
          <dgm:chPref val="3"/>
        </dgm:presLayoutVars>
      </dgm:prSet>
      <dgm:spPr/>
    </dgm:pt>
    <dgm:pt modelId="{85F1A3F1-610A-E149-BFF5-8F48B0C0D5D7}" type="pres">
      <dgm:prSet presAssocID="{1C6E8618-55AE-5540-941A-ED73BAB8D3B0}" presName="hierChild3" presStyleCnt="0"/>
      <dgm:spPr/>
    </dgm:pt>
  </dgm:ptLst>
  <dgm:cxnLst>
    <dgm:cxn modelId="{72815806-C581-BD4F-AF8D-2996F52ED7D1}" type="presOf" srcId="{82595B41-1975-CF47-B926-0FD2ED90119D}" destId="{B5878576-5BEA-CD41-A99B-AF907C0F31C7}" srcOrd="0" destOrd="0" presId="urn:microsoft.com/office/officeart/2005/8/layout/hierarchy1"/>
    <dgm:cxn modelId="{5ABBBB1D-4BBE-654E-8077-79FDCE73346B}" type="presOf" srcId="{F1AC3790-F10B-1246-8F28-B509FA7063C6}" destId="{B31EBF30-EE71-2246-AF2E-75FF084E7A5B}" srcOrd="0" destOrd="0" presId="urn:microsoft.com/office/officeart/2005/8/layout/hierarchy1"/>
    <dgm:cxn modelId="{11336A61-0DC4-6E41-A5CE-F6D933DDB412}" type="presOf" srcId="{A1DC2483-5F79-0A48-9558-CF1B3A3CF8D5}" destId="{7A2A184F-33CE-324B-B761-DCEA3943801B}" srcOrd="0" destOrd="0" presId="urn:microsoft.com/office/officeart/2005/8/layout/hierarchy1"/>
    <dgm:cxn modelId="{3963044A-5563-7040-A76E-6384EEAC3BF8}" type="presOf" srcId="{85DF22F0-BEF5-9541-9C9E-C4A35EB89125}" destId="{2CFADE6D-3C89-D542-A2BB-1F57A0DE66D2}" srcOrd="0" destOrd="0" presId="urn:microsoft.com/office/officeart/2005/8/layout/hierarchy1"/>
    <dgm:cxn modelId="{230B896C-EE4C-A247-894A-B302BC1DA530}" srcId="{82595B41-1975-CF47-B926-0FD2ED90119D}" destId="{E9B196D5-BAE8-BD46-852F-088E75AE7D0F}" srcOrd="0" destOrd="0" parTransId="{D0F7FBED-9463-5F4A-8791-0D2738A0ACD4}" sibTransId="{2ED1E7BE-D436-2F4D-8AEF-AC7A86D3B573}"/>
    <dgm:cxn modelId="{D0692973-B7A5-284E-B7FB-F760BFE533B3}" srcId="{E9B196D5-BAE8-BD46-852F-088E75AE7D0F}" destId="{64C0B9BB-27D4-644B-AC2F-587D1CE462F9}" srcOrd="0" destOrd="0" parTransId="{F1AC3790-F10B-1246-8F28-B509FA7063C6}" sibTransId="{2512DEDD-F06A-1D40-9556-A1825B7D9CD5}"/>
    <dgm:cxn modelId="{4C99BC88-4F9A-E34C-8DE7-8B56102802DF}" type="presOf" srcId="{1C6E8618-55AE-5540-941A-ED73BAB8D3B0}" destId="{A4C8DB65-1500-ED43-B261-8D1120C796DB}" srcOrd="0" destOrd="0" presId="urn:microsoft.com/office/officeart/2005/8/layout/hierarchy1"/>
    <dgm:cxn modelId="{720F499B-5891-A340-9DF1-FADBBA224D10}" srcId="{E9B196D5-BAE8-BD46-852F-088E75AE7D0F}" destId="{1C6E8618-55AE-5540-941A-ED73BAB8D3B0}" srcOrd="2" destOrd="0" parTransId="{95C06D17-1901-3D4D-8F09-FC5F1E84616F}" sibTransId="{0F425F99-8DBE-404B-A45C-73D45ACFED91}"/>
    <dgm:cxn modelId="{62705FA5-6891-A244-A0AF-B65CBB6FF5F3}" type="presOf" srcId="{E9B196D5-BAE8-BD46-852F-088E75AE7D0F}" destId="{85B35438-E16B-7F40-A705-4CD42850B1F7}" srcOrd="0" destOrd="0" presId="urn:microsoft.com/office/officeart/2005/8/layout/hierarchy1"/>
    <dgm:cxn modelId="{828B4DB4-E3A5-9C4F-9E4D-DAF2F34F5DC3}" type="presOf" srcId="{95C06D17-1901-3D4D-8F09-FC5F1E84616F}" destId="{3D5B02CE-9A2C-604F-A519-11C2E2BE7037}" srcOrd="0" destOrd="0" presId="urn:microsoft.com/office/officeart/2005/8/layout/hierarchy1"/>
    <dgm:cxn modelId="{77116DB5-6820-B746-95AA-E4F88634F89C}" type="presOf" srcId="{64C0B9BB-27D4-644B-AC2F-587D1CE462F9}" destId="{1937BB2E-0E35-344D-9D7B-295F8359817F}" srcOrd="0" destOrd="0" presId="urn:microsoft.com/office/officeart/2005/8/layout/hierarchy1"/>
    <dgm:cxn modelId="{7B3B52F4-3813-5442-A221-625D57855B65}" srcId="{E9B196D5-BAE8-BD46-852F-088E75AE7D0F}" destId="{85DF22F0-BEF5-9541-9C9E-C4A35EB89125}" srcOrd="1" destOrd="0" parTransId="{A1DC2483-5F79-0A48-9558-CF1B3A3CF8D5}" sibTransId="{437F2D41-B91C-544F-93F5-7293B4CE8702}"/>
    <dgm:cxn modelId="{CF59F92A-9C0B-D44A-AF02-4AB96E0A404A}" type="presParOf" srcId="{B5878576-5BEA-CD41-A99B-AF907C0F31C7}" destId="{05DDC426-7F95-7149-BACE-6D28D99DBA02}" srcOrd="0" destOrd="0" presId="urn:microsoft.com/office/officeart/2005/8/layout/hierarchy1"/>
    <dgm:cxn modelId="{A555A0F2-3257-2C4B-9731-A93F4F8AA1D6}" type="presParOf" srcId="{05DDC426-7F95-7149-BACE-6D28D99DBA02}" destId="{FC4952CA-15E8-484C-9D02-A8F545CB29E7}" srcOrd="0" destOrd="0" presId="urn:microsoft.com/office/officeart/2005/8/layout/hierarchy1"/>
    <dgm:cxn modelId="{54E6EF99-B62A-7F42-8CF6-2843E0F62E22}" type="presParOf" srcId="{FC4952CA-15E8-484C-9D02-A8F545CB29E7}" destId="{0BFCC5DF-F2F2-7148-A3C3-C14FEF23AC1C}" srcOrd="0" destOrd="0" presId="urn:microsoft.com/office/officeart/2005/8/layout/hierarchy1"/>
    <dgm:cxn modelId="{EDB7D54D-904B-164E-8191-32ED513B3F0F}" type="presParOf" srcId="{FC4952CA-15E8-484C-9D02-A8F545CB29E7}" destId="{85B35438-E16B-7F40-A705-4CD42850B1F7}" srcOrd="1" destOrd="0" presId="urn:microsoft.com/office/officeart/2005/8/layout/hierarchy1"/>
    <dgm:cxn modelId="{622D1692-2005-A741-9D4E-1F5E2831CF2C}" type="presParOf" srcId="{05DDC426-7F95-7149-BACE-6D28D99DBA02}" destId="{19AF7933-14AA-6E46-83C9-23DFD8EDEDD4}" srcOrd="1" destOrd="0" presId="urn:microsoft.com/office/officeart/2005/8/layout/hierarchy1"/>
    <dgm:cxn modelId="{D70337B5-E4AF-BD49-A4DA-25E0D06D5464}" type="presParOf" srcId="{19AF7933-14AA-6E46-83C9-23DFD8EDEDD4}" destId="{B31EBF30-EE71-2246-AF2E-75FF084E7A5B}" srcOrd="0" destOrd="0" presId="urn:microsoft.com/office/officeart/2005/8/layout/hierarchy1"/>
    <dgm:cxn modelId="{31E597FC-B92A-5B4E-BBEA-6FF34423B319}" type="presParOf" srcId="{19AF7933-14AA-6E46-83C9-23DFD8EDEDD4}" destId="{1EB9472A-1D90-424D-A6F6-430BFB97CFFF}" srcOrd="1" destOrd="0" presId="urn:microsoft.com/office/officeart/2005/8/layout/hierarchy1"/>
    <dgm:cxn modelId="{449D1859-6BD8-7341-AC9C-EB21E3A44783}" type="presParOf" srcId="{1EB9472A-1D90-424D-A6F6-430BFB97CFFF}" destId="{0883CC7A-3CF9-5A44-9B08-723559297293}" srcOrd="0" destOrd="0" presId="urn:microsoft.com/office/officeart/2005/8/layout/hierarchy1"/>
    <dgm:cxn modelId="{B29A155D-0FDE-8E44-8BF2-4F5939145728}" type="presParOf" srcId="{0883CC7A-3CF9-5A44-9B08-723559297293}" destId="{3913C8F8-C12F-084C-A7C6-7F65C59B7F7C}" srcOrd="0" destOrd="0" presId="urn:microsoft.com/office/officeart/2005/8/layout/hierarchy1"/>
    <dgm:cxn modelId="{A9A66499-B47C-7A4F-B8E7-B82CA10ABB3C}" type="presParOf" srcId="{0883CC7A-3CF9-5A44-9B08-723559297293}" destId="{1937BB2E-0E35-344D-9D7B-295F8359817F}" srcOrd="1" destOrd="0" presId="urn:microsoft.com/office/officeart/2005/8/layout/hierarchy1"/>
    <dgm:cxn modelId="{9893741D-9291-8849-B9A6-ADBEC9547BA8}" type="presParOf" srcId="{1EB9472A-1D90-424D-A6F6-430BFB97CFFF}" destId="{E74D146A-CC03-F947-A35C-8783FE6F5558}" srcOrd="1" destOrd="0" presId="urn:microsoft.com/office/officeart/2005/8/layout/hierarchy1"/>
    <dgm:cxn modelId="{C8DA21B2-703A-5A4D-97AC-735FDBC9D0EC}" type="presParOf" srcId="{19AF7933-14AA-6E46-83C9-23DFD8EDEDD4}" destId="{7A2A184F-33CE-324B-B761-DCEA3943801B}" srcOrd="2" destOrd="0" presId="urn:microsoft.com/office/officeart/2005/8/layout/hierarchy1"/>
    <dgm:cxn modelId="{DDD03C27-4E93-3F49-A409-72CF5264857A}" type="presParOf" srcId="{19AF7933-14AA-6E46-83C9-23DFD8EDEDD4}" destId="{12FFECB6-B6ED-CE45-90EC-4F4B2A9CDBBE}" srcOrd="3" destOrd="0" presId="urn:microsoft.com/office/officeart/2005/8/layout/hierarchy1"/>
    <dgm:cxn modelId="{16D6DB71-B57E-6943-B148-9A171EB7F3AF}" type="presParOf" srcId="{12FFECB6-B6ED-CE45-90EC-4F4B2A9CDBBE}" destId="{30C14034-1DE7-5149-87CE-29627FD8A3F7}" srcOrd="0" destOrd="0" presId="urn:microsoft.com/office/officeart/2005/8/layout/hierarchy1"/>
    <dgm:cxn modelId="{62860365-BA78-2542-9DAB-93B7A176AD3E}" type="presParOf" srcId="{30C14034-1DE7-5149-87CE-29627FD8A3F7}" destId="{6715D7CA-FD8B-4F46-8B9E-7015E4C47BA5}" srcOrd="0" destOrd="0" presId="urn:microsoft.com/office/officeart/2005/8/layout/hierarchy1"/>
    <dgm:cxn modelId="{B21F2D36-9361-D64B-B403-FE59DAE4881F}" type="presParOf" srcId="{30C14034-1DE7-5149-87CE-29627FD8A3F7}" destId="{2CFADE6D-3C89-D542-A2BB-1F57A0DE66D2}" srcOrd="1" destOrd="0" presId="urn:microsoft.com/office/officeart/2005/8/layout/hierarchy1"/>
    <dgm:cxn modelId="{386FA000-CB82-B941-819A-8E1FC0B46593}" type="presParOf" srcId="{12FFECB6-B6ED-CE45-90EC-4F4B2A9CDBBE}" destId="{36BB1FD6-A6AD-5242-BF7C-DE7166559FCD}" srcOrd="1" destOrd="0" presId="urn:microsoft.com/office/officeart/2005/8/layout/hierarchy1"/>
    <dgm:cxn modelId="{A508D332-926E-BB44-AE65-B33546948369}" type="presParOf" srcId="{19AF7933-14AA-6E46-83C9-23DFD8EDEDD4}" destId="{3D5B02CE-9A2C-604F-A519-11C2E2BE7037}" srcOrd="4" destOrd="0" presId="urn:microsoft.com/office/officeart/2005/8/layout/hierarchy1"/>
    <dgm:cxn modelId="{4862212E-0B04-004A-B93A-628A150D2972}" type="presParOf" srcId="{19AF7933-14AA-6E46-83C9-23DFD8EDEDD4}" destId="{D94E80CD-EE82-2744-B874-95FDC15E513D}" srcOrd="5" destOrd="0" presId="urn:microsoft.com/office/officeart/2005/8/layout/hierarchy1"/>
    <dgm:cxn modelId="{6BC99667-F1CC-3346-BC58-689D23BBE3AC}" type="presParOf" srcId="{D94E80CD-EE82-2744-B874-95FDC15E513D}" destId="{A87430D9-A033-354D-94E8-81F97A5B0530}" srcOrd="0" destOrd="0" presId="urn:microsoft.com/office/officeart/2005/8/layout/hierarchy1"/>
    <dgm:cxn modelId="{02148F38-8015-884B-8489-FC7465CCE720}" type="presParOf" srcId="{A87430D9-A033-354D-94E8-81F97A5B0530}" destId="{50C1EDC6-EE2C-6443-A17E-A442574D6494}" srcOrd="0" destOrd="0" presId="urn:microsoft.com/office/officeart/2005/8/layout/hierarchy1"/>
    <dgm:cxn modelId="{564250FB-6897-CA48-B27D-5C273993EE34}" type="presParOf" srcId="{A87430D9-A033-354D-94E8-81F97A5B0530}" destId="{A4C8DB65-1500-ED43-B261-8D1120C796DB}" srcOrd="1" destOrd="0" presId="urn:microsoft.com/office/officeart/2005/8/layout/hierarchy1"/>
    <dgm:cxn modelId="{5024E49E-C998-F947-9EA9-2BC8CE9A99B8}" type="presParOf" srcId="{D94E80CD-EE82-2744-B874-95FDC15E513D}" destId="{85F1A3F1-610A-E149-BFF5-8F48B0C0D5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3DA21A-DC65-EB44-AFAE-D458A80F7E6F}" type="doc">
      <dgm:prSet loTypeId="urn:microsoft.com/office/officeart/2005/8/layout/orgChar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B63E873-0064-0447-8B38-6E9B6AD7C683}">
      <dgm:prSet phldrT="[Texte]"/>
      <dgm:spPr>
        <a:ln w="57150">
          <a:solidFill>
            <a:srgbClr val="10F04B"/>
          </a:solidFill>
        </a:ln>
      </dgm:spPr>
      <dgm:t>
        <a:bodyPr/>
        <a:lstStyle/>
        <a:p>
          <a:r>
            <a:rPr lang="fr-FR" dirty="0"/>
            <a:t>Périodes assimilées</a:t>
          </a:r>
        </a:p>
      </dgm:t>
    </dgm:pt>
    <dgm:pt modelId="{1F9981D5-33EC-3E4D-885D-07AE0E1AD585}" type="parTrans" cxnId="{0711C0FB-CB05-2B4E-AE0A-0119B7124C06}">
      <dgm:prSet/>
      <dgm:spPr/>
      <dgm:t>
        <a:bodyPr/>
        <a:lstStyle/>
        <a:p>
          <a:endParaRPr lang="fr-FR"/>
        </a:p>
      </dgm:t>
    </dgm:pt>
    <dgm:pt modelId="{973E6F94-0C94-B84C-9533-3D6DC9F39559}" type="sibTrans" cxnId="{0711C0FB-CB05-2B4E-AE0A-0119B7124C06}">
      <dgm:prSet/>
      <dgm:spPr/>
      <dgm:t>
        <a:bodyPr/>
        <a:lstStyle/>
        <a:p>
          <a:endParaRPr lang="fr-FR"/>
        </a:p>
      </dgm:t>
    </dgm:pt>
    <dgm:pt modelId="{5BCAAF19-E537-0D4E-A3FC-7A3686076656}">
      <dgm:prSet phldrT="[Texte]"/>
      <dgm:spPr>
        <a:ln w="57150">
          <a:solidFill>
            <a:srgbClr val="10F04B"/>
          </a:solidFill>
        </a:ln>
      </dgm:spPr>
      <dgm:t>
        <a:bodyPr/>
        <a:lstStyle/>
        <a:p>
          <a:r>
            <a:rPr lang="fr-FR" dirty="0"/>
            <a:t>Majorations pour congé parental</a:t>
          </a:r>
        </a:p>
      </dgm:t>
    </dgm:pt>
    <dgm:pt modelId="{FC07B643-C790-9A41-BB4F-22B77C0FE72D}" type="parTrans" cxnId="{5B3E4CB9-886A-414C-AB82-0A2809EBE9FE}">
      <dgm:prSet/>
      <dgm:spPr/>
      <dgm:t>
        <a:bodyPr/>
        <a:lstStyle/>
        <a:p>
          <a:endParaRPr lang="fr-FR"/>
        </a:p>
      </dgm:t>
    </dgm:pt>
    <dgm:pt modelId="{93D23B36-62E1-6A42-B3AC-290A635D6FA9}" type="sibTrans" cxnId="{5B3E4CB9-886A-414C-AB82-0A2809EBE9FE}">
      <dgm:prSet/>
      <dgm:spPr/>
      <dgm:t>
        <a:bodyPr/>
        <a:lstStyle/>
        <a:p>
          <a:endParaRPr lang="fr-FR"/>
        </a:p>
      </dgm:t>
    </dgm:pt>
    <dgm:pt modelId="{3A2D479C-A5E3-3B41-8DD7-3607DAA8B1B8}">
      <dgm:prSet phldrT="[Texte]"/>
      <dgm:spPr>
        <a:ln w="57150">
          <a:solidFill>
            <a:srgbClr val="10F04B"/>
          </a:solidFill>
        </a:ln>
      </dgm:spPr>
      <dgm:t>
        <a:bodyPr/>
        <a:lstStyle/>
        <a:p>
          <a:r>
            <a:rPr lang="fr-FR" dirty="0"/>
            <a:t>Majorations pour enfants</a:t>
          </a:r>
        </a:p>
      </dgm:t>
    </dgm:pt>
    <dgm:pt modelId="{3EA19C36-1B15-6149-9F90-B7E9A38FD306}" type="parTrans" cxnId="{882A4B7F-DC42-7242-97E5-E66EF44A0715}">
      <dgm:prSet/>
      <dgm:spPr/>
      <dgm:t>
        <a:bodyPr/>
        <a:lstStyle/>
        <a:p>
          <a:endParaRPr lang="fr-FR"/>
        </a:p>
      </dgm:t>
    </dgm:pt>
    <dgm:pt modelId="{096DA657-94E8-FB44-9503-D2E6A38F0160}" type="sibTrans" cxnId="{882A4B7F-DC42-7242-97E5-E66EF44A0715}">
      <dgm:prSet/>
      <dgm:spPr/>
      <dgm:t>
        <a:bodyPr/>
        <a:lstStyle/>
        <a:p>
          <a:endParaRPr lang="fr-FR"/>
        </a:p>
      </dgm:t>
    </dgm:pt>
    <dgm:pt modelId="{6E9D5D50-8501-B54A-91EE-B7DF45FC99DB}">
      <dgm:prSet phldrT="[Texte]"/>
      <dgm:spPr/>
      <dgm:t>
        <a:bodyPr/>
        <a:lstStyle/>
        <a:p>
          <a:r>
            <a:rPr lang="fr-FR" dirty="0"/>
            <a:t>CSS, art. L.351-4. </a:t>
          </a:r>
        </a:p>
      </dgm:t>
    </dgm:pt>
    <dgm:pt modelId="{923B08AB-C0EA-EB4F-9AB6-8B880F27F065}" type="parTrans" cxnId="{F8F22F0F-16BD-4F4E-A1F6-4985C3E19087}">
      <dgm:prSet/>
      <dgm:spPr/>
      <dgm:t>
        <a:bodyPr/>
        <a:lstStyle/>
        <a:p>
          <a:endParaRPr lang="fr-FR"/>
        </a:p>
      </dgm:t>
    </dgm:pt>
    <dgm:pt modelId="{1E156668-8207-0F48-8529-ED6BE0414F58}" type="sibTrans" cxnId="{F8F22F0F-16BD-4F4E-A1F6-4985C3E19087}">
      <dgm:prSet/>
      <dgm:spPr/>
      <dgm:t>
        <a:bodyPr/>
        <a:lstStyle/>
        <a:p>
          <a:endParaRPr lang="fr-FR"/>
        </a:p>
      </dgm:t>
    </dgm:pt>
    <dgm:pt modelId="{C726868F-7FCD-7D4E-A42A-324FD40A4573}">
      <dgm:prSet phldrT="[Texte]"/>
      <dgm:spPr/>
      <dgm:t>
        <a:bodyPr/>
        <a:lstStyle/>
        <a:p>
          <a:r>
            <a:rPr lang="fr-FR" dirty="0"/>
            <a:t>CSS, art. R.351-12. </a:t>
          </a:r>
        </a:p>
      </dgm:t>
    </dgm:pt>
    <dgm:pt modelId="{4491B92F-8E16-3940-AD52-30CFB07062A9}" type="parTrans" cxnId="{67819000-DE49-FD4B-AF0F-487186749D29}">
      <dgm:prSet/>
      <dgm:spPr/>
      <dgm:t>
        <a:bodyPr/>
        <a:lstStyle/>
        <a:p>
          <a:endParaRPr lang="fr-FR"/>
        </a:p>
      </dgm:t>
    </dgm:pt>
    <dgm:pt modelId="{882AD69F-DB46-3D4C-86C1-BC977863B230}" type="sibTrans" cxnId="{67819000-DE49-FD4B-AF0F-487186749D29}">
      <dgm:prSet/>
      <dgm:spPr/>
      <dgm:t>
        <a:bodyPr/>
        <a:lstStyle/>
        <a:p>
          <a:endParaRPr lang="fr-FR"/>
        </a:p>
      </dgm:t>
    </dgm:pt>
    <dgm:pt modelId="{52740884-844F-F644-85D0-72D0899F776F}">
      <dgm:prSet phldrT="[Texte]"/>
      <dgm:spPr/>
      <dgm:t>
        <a:bodyPr/>
        <a:lstStyle/>
        <a:p>
          <a:r>
            <a:rPr lang="fr-FR" dirty="0"/>
            <a:t>Congés, maladie, maternité, invalidité, AT, chômage, service national, guerre. </a:t>
          </a:r>
        </a:p>
      </dgm:t>
    </dgm:pt>
    <dgm:pt modelId="{C294A842-7D6A-5148-A05D-C70B1B90312B}" type="parTrans" cxnId="{31BB1DC8-48BF-CE40-A7FB-FBCB9FF4C321}">
      <dgm:prSet/>
      <dgm:spPr/>
      <dgm:t>
        <a:bodyPr/>
        <a:lstStyle/>
        <a:p>
          <a:endParaRPr lang="fr-FR"/>
        </a:p>
      </dgm:t>
    </dgm:pt>
    <dgm:pt modelId="{C80283A2-1A60-3843-A3CF-8BAF7D5D85E2}" type="sibTrans" cxnId="{31BB1DC8-48BF-CE40-A7FB-FBCB9FF4C321}">
      <dgm:prSet/>
      <dgm:spPr/>
      <dgm:t>
        <a:bodyPr/>
        <a:lstStyle/>
        <a:p>
          <a:endParaRPr lang="fr-FR"/>
        </a:p>
      </dgm:t>
    </dgm:pt>
    <dgm:pt modelId="{EDC7C786-5FA3-5142-9E80-820319116C7E}">
      <dgm:prSet phldrT="[Texte]"/>
      <dgm:spPr/>
      <dgm:t>
        <a:bodyPr/>
        <a:lstStyle/>
        <a:p>
          <a:r>
            <a:rPr lang="fr-FR" dirty="0"/>
            <a:t>4 trimestres par enfant pour la mère au titre de l'accouchement</a:t>
          </a:r>
        </a:p>
      </dgm:t>
    </dgm:pt>
    <dgm:pt modelId="{EE5FF346-105C-8541-96B6-BB2BBDD38237}" type="parTrans" cxnId="{8F794F10-6212-FD4F-AB56-FE6037CB406A}">
      <dgm:prSet/>
      <dgm:spPr/>
      <dgm:t>
        <a:bodyPr/>
        <a:lstStyle/>
        <a:p>
          <a:endParaRPr lang="fr-FR"/>
        </a:p>
      </dgm:t>
    </dgm:pt>
    <dgm:pt modelId="{CF4EF985-E400-834E-A587-74BBE4A6BEC0}" type="sibTrans" cxnId="{8F794F10-6212-FD4F-AB56-FE6037CB406A}">
      <dgm:prSet/>
      <dgm:spPr/>
      <dgm:t>
        <a:bodyPr/>
        <a:lstStyle/>
        <a:p>
          <a:endParaRPr lang="fr-FR"/>
        </a:p>
      </dgm:t>
    </dgm:pt>
    <dgm:pt modelId="{E649B057-8F9C-3446-9173-E4DBCC18AAF2}">
      <dgm:prSet phldrT="[Texte]"/>
      <dgm:spPr/>
      <dgm:t>
        <a:bodyPr/>
        <a:lstStyle/>
        <a:p>
          <a:r>
            <a:rPr lang="fr-FR" dirty="0"/>
            <a:t>4 trimestres par enfant à répartir entre le père et la mère </a:t>
          </a:r>
        </a:p>
      </dgm:t>
    </dgm:pt>
    <dgm:pt modelId="{1A5216F0-A923-D148-82E3-AF69FE85F6F4}" type="parTrans" cxnId="{B6999783-568C-EE45-88B6-D957495F00C7}">
      <dgm:prSet/>
      <dgm:spPr/>
      <dgm:t>
        <a:bodyPr/>
        <a:lstStyle/>
        <a:p>
          <a:endParaRPr lang="fr-FR"/>
        </a:p>
      </dgm:t>
    </dgm:pt>
    <dgm:pt modelId="{81FCD47A-9DF6-1043-947D-1F738E742DE9}" type="sibTrans" cxnId="{B6999783-568C-EE45-88B6-D957495F00C7}">
      <dgm:prSet/>
      <dgm:spPr/>
      <dgm:t>
        <a:bodyPr/>
        <a:lstStyle/>
        <a:p>
          <a:endParaRPr lang="fr-FR"/>
        </a:p>
      </dgm:t>
    </dgm:pt>
    <dgm:pt modelId="{063DE097-7999-0547-B973-5A35B097C17B}" type="pres">
      <dgm:prSet presAssocID="{E43DA21A-DC65-EB44-AFAE-D458A80F7E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EE84BAF-0635-0142-9CAF-031B58E5A609}" type="pres">
      <dgm:prSet presAssocID="{6B63E873-0064-0447-8B38-6E9B6AD7C683}" presName="hierRoot1" presStyleCnt="0">
        <dgm:presLayoutVars>
          <dgm:hierBranch val="init"/>
        </dgm:presLayoutVars>
      </dgm:prSet>
      <dgm:spPr/>
    </dgm:pt>
    <dgm:pt modelId="{F2FF9898-C6B8-5341-8F01-E50F95CE3129}" type="pres">
      <dgm:prSet presAssocID="{6B63E873-0064-0447-8B38-6E9B6AD7C683}" presName="rootComposite1" presStyleCnt="0"/>
      <dgm:spPr/>
    </dgm:pt>
    <dgm:pt modelId="{00241892-3311-EF45-B206-A093E6B3E73D}" type="pres">
      <dgm:prSet presAssocID="{6B63E873-0064-0447-8B38-6E9B6AD7C683}" presName="rootText1" presStyleLbl="node0" presStyleIdx="0" presStyleCnt="3" custScaleX="167541">
        <dgm:presLayoutVars>
          <dgm:chPref val="3"/>
        </dgm:presLayoutVars>
      </dgm:prSet>
      <dgm:spPr/>
    </dgm:pt>
    <dgm:pt modelId="{165887CF-2450-054F-B571-24780A35DB83}" type="pres">
      <dgm:prSet presAssocID="{6B63E873-0064-0447-8B38-6E9B6AD7C683}" presName="rootConnector1" presStyleLbl="node1" presStyleIdx="0" presStyleCnt="0"/>
      <dgm:spPr/>
    </dgm:pt>
    <dgm:pt modelId="{32D6735F-9BC4-6944-9D71-8D09ED16DADB}" type="pres">
      <dgm:prSet presAssocID="{6B63E873-0064-0447-8B38-6E9B6AD7C683}" presName="hierChild2" presStyleCnt="0"/>
      <dgm:spPr/>
    </dgm:pt>
    <dgm:pt modelId="{7FEDEFAE-957E-8C48-83BB-00A18F68CBEB}" type="pres">
      <dgm:prSet presAssocID="{4491B92F-8E16-3940-AD52-30CFB07062A9}" presName="Name37" presStyleLbl="parChTrans1D2" presStyleIdx="0" presStyleCnt="2"/>
      <dgm:spPr/>
    </dgm:pt>
    <dgm:pt modelId="{EB8C793B-C980-3E49-9C5B-84F61710C73D}" type="pres">
      <dgm:prSet presAssocID="{C726868F-7FCD-7D4E-A42A-324FD40A4573}" presName="hierRoot2" presStyleCnt="0">
        <dgm:presLayoutVars>
          <dgm:hierBranch val="init"/>
        </dgm:presLayoutVars>
      </dgm:prSet>
      <dgm:spPr/>
    </dgm:pt>
    <dgm:pt modelId="{37E03B86-A1E0-6F49-84A3-2CE796B84859}" type="pres">
      <dgm:prSet presAssocID="{C726868F-7FCD-7D4E-A42A-324FD40A4573}" presName="rootComposite" presStyleCnt="0"/>
      <dgm:spPr/>
    </dgm:pt>
    <dgm:pt modelId="{019F9D36-8AE8-B64F-9795-62D4D8B359B0}" type="pres">
      <dgm:prSet presAssocID="{C726868F-7FCD-7D4E-A42A-324FD40A4573}" presName="rootText" presStyleLbl="node2" presStyleIdx="0" presStyleCnt="2" custScaleX="167526">
        <dgm:presLayoutVars>
          <dgm:chPref val="3"/>
        </dgm:presLayoutVars>
      </dgm:prSet>
      <dgm:spPr/>
    </dgm:pt>
    <dgm:pt modelId="{012536DD-4208-9647-B26A-4928D4A27858}" type="pres">
      <dgm:prSet presAssocID="{C726868F-7FCD-7D4E-A42A-324FD40A4573}" presName="rootConnector" presStyleLbl="node2" presStyleIdx="0" presStyleCnt="2"/>
      <dgm:spPr/>
    </dgm:pt>
    <dgm:pt modelId="{9E62966A-0957-C549-84D0-43410B1A42F0}" type="pres">
      <dgm:prSet presAssocID="{C726868F-7FCD-7D4E-A42A-324FD40A4573}" presName="hierChild4" presStyleCnt="0"/>
      <dgm:spPr/>
    </dgm:pt>
    <dgm:pt modelId="{35715A79-83B3-AB44-A931-4AADABA6DF5A}" type="pres">
      <dgm:prSet presAssocID="{C294A842-7D6A-5148-A05D-C70B1B90312B}" presName="Name37" presStyleLbl="parChTrans1D3" presStyleIdx="0" presStyleCnt="3"/>
      <dgm:spPr/>
    </dgm:pt>
    <dgm:pt modelId="{2605742E-C763-814C-8243-B711FB790AD3}" type="pres">
      <dgm:prSet presAssocID="{52740884-844F-F644-85D0-72D0899F776F}" presName="hierRoot2" presStyleCnt="0">
        <dgm:presLayoutVars>
          <dgm:hierBranch val="init"/>
        </dgm:presLayoutVars>
      </dgm:prSet>
      <dgm:spPr/>
    </dgm:pt>
    <dgm:pt modelId="{BF8BBEBA-9F7B-F04D-A013-203E64BF85A0}" type="pres">
      <dgm:prSet presAssocID="{52740884-844F-F644-85D0-72D0899F776F}" presName="rootComposite" presStyleCnt="0"/>
      <dgm:spPr/>
    </dgm:pt>
    <dgm:pt modelId="{534E6B90-1C77-584D-B194-031C43CFA41B}" type="pres">
      <dgm:prSet presAssocID="{52740884-844F-F644-85D0-72D0899F776F}" presName="rootText" presStyleLbl="node3" presStyleIdx="0" presStyleCnt="3" custScaleX="144520" custScaleY="247014">
        <dgm:presLayoutVars>
          <dgm:chPref val="3"/>
        </dgm:presLayoutVars>
      </dgm:prSet>
      <dgm:spPr/>
    </dgm:pt>
    <dgm:pt modelId="{60A417BF-7396-2049-BDBF-692FBA681E02}" type="pres">
      <dgm:prSet presAssocID="{52740884-844F-F644-85D0-72D0899F776F}" presName="rootConnector" presStyleLbl="node3" presStyleIdx="0" presStyleCnt="3"/>
      <dgm:spPr/>
    </dgm:pt>
    <dgm:pt modelId="{A23BA065-7D5E-5446-9975-78C4B8BCF312}" type="pres">
      <dgm:prSet presAssocID="{52740884-844F-F644-85D0-72D0899F776F}" presName="hierChild4" presStyleCnt="0"/>
      <dgm:spPr/>
    </dgm:pt>
    <dgm:pt modelId="{0242EE60-3855-AF40-A900-70FC3971C006}" type="pres">
      <dgm:prSet presAssocID="{52740884-844F-F644-85D0-72D0899F776F}" presName="hierChild5" presStyleCnt="0"/>
      <dgm:spPr/>
    </dgm:pt>
    <dgm:pt modelId="{72123562-009B-8D48-94B6-EE1B0DF522D2}" type="pres">
      <dgm:prSet presAssocID="{C726868F-7FCD-7D4E-A42A-324FD40A4573}" presName="hierChild5" presStyleCnt="0"/>
      <dgm:spPr/>
    </dgm:pt>
    <dgm:pt modelId="{81A59605-D433-1847-8451-C08368734F88}" type="pres">
      <dgm:prSet presAssocID="{6B63E873-0064-0447-8B38-6E9B6AD7C683}" presName="hierChild3" presStyleCnt="0"/>
      <dgm:spPr/>
    </dgm:pt>
    <dgm:pt modelId="{C8F2E118-F025-0341-9E16-1CFF0347FD43}" type="pres">
      <dgm:prSet presAssocID="{3A2D479C-A5E3-3B41-8DD7-3607DAA8B1B8}" presName="hierRoot1" presStyleCnt="0">
        <dgm:presLayoutVars>
          <dgm:hierBranch val="init"/>
        </dgm:presLayoutVars>
      </dgm:prSet>
      <dgm:spPr/>
    </dgm:pt>
    <dgm:pt modelId="{9B6243AE-68AF-CB47-9BDB-76C369395390}" type="pres">
      <dgm:prSet presAssocID="{3A2D479C-A5E3-3B41-8DD7-3607DAA8B1B8}" presName="rootComposite1" presStyleCnt="0"/>
      <dgm:spPr/>
    </dgm:pt>
    <dgm:pt modelId="{6ECEE584-A835-DA44-BF8E-308B41D6BD73}" type="pres">
      <dgm:prSet presAssocID="{3A2D479C-A5E3-3B41-8DD7-3607DAA8B1B8}" presName="rootText1" presStyleLbl="node0" presStyleIdx="1" presStyleCnt="3" custScaleX="154156">
        <dgm:presLayoutVars>
          <dgm:chPref val="3"/>
        </dgm:presLayoutVars>
      </dgm:prSet>
      <dgm:spPr/>
    </dgm:pt>
    <dgm:pt modelId="{504FF662-4446-F741-9538-9F34C7FF99F4}" type="pres">
      <dgm:prSet presAssocID="{3A2D479C-A5E3-3B41-8DD7-3607DAA8B1B8}" presName="rootConnector1" presStyleLbl="node1" presStyleIdx="0" presStyleCnt="0"/>
      <dgm:spPr/>
    </dgm:pt>
    <dgm:pt modelId="{66E697D2-7712-F140-B756-6A7363B8AA03}" type="pres">
      <dgm:prSet presAssocID="{3A2D479C-A5E3-3B41-8DD7-3607DAA8B1B8}" presName="hierChild2" presStyleCnt="0"/>
      <dgm:spPr/>
    </dgm:pt>
    <dgm:pt modelId="{8E3242F7-B8BA-1A48-B198-8348B726CAAA}" type="pres">
      <dgm:prSet presAssocID="{923B08AB-C0EA-EB4F-9AB6-8B880F27F065}" presName="Name37" presStyleLbl="parChTrans1D2" presStyleIdx="1" presStyleCnt="2"/>
      <dgm:spPr/>
    </dgm:pt>
    <dgm:pt modelId="{7EF60987-07A5-4B41-AD58-4942658BD546}" type="pres">
      <dgm:prSet presAssocID="{6E9D5D50-8501-B54A-91EE-B7DF45FC99DB}" presName="hierRoot2" presStyleCnt="0">
        <dgm:presLayoutVars>
          <dgm:hierBranch val="init"/>
        </dgm:presLayoutVars>
      </dgm:prSet>
      <dgm:spPr/>
    </dgm:pt>
    <dgm:pt modelId="{260BC504-EA4C-DF46-9556-E0608D8B5873}" type="pres">
      <dgm:prSet presAssocID="{6E9D5D50-8501-B54A-91EE-B7DF45FC99DB}" presName="rootComposite" presStyleCnt="0"/>
      <dgm:spPr/>
    </dgm:pt>
    <dgm:pt modelId="{B3B630EE-E7F2-624A-81DA-706C905EE4D6}" type="pres">
      <dgm:prSet presAssocID="{6E9D5D50-8501-B54A-91EE-B7DF45FC99DB}" presName="rootText" presStyleLbl="node2" presStyleIdx="1" presStyleCnt="2" custScaleX="154145">
        <dgm:presLayoutVars>
          <dgm:chPref val="3"/>
        </dgm:presLayoutVars>
      </dgm:prSet>
      <dgm:spPr/>
    </dgm:pt>
    <dgm:pt modelId="{AE1D0681-5F8D-2240-981B-EFFE48E4F20C}" type="pres">
      <dgm:prSet presAssocID="{6E9D5D50-8501-B54A-91EE-B7DF45FC99DB}" presName="rootConnector" presStyleLbl="node2" presStyleIdx="1" presStyleCnt="2"/>
      <dgm:spPr/>
    </dgm:pt>
    <dgm:pt modelId="{8D9F9F8C-B8D0-AE40-8A22-10137122CD35}" type="pres">
      <dgm:prSet presAssocID="{6E9D5D50-8501-B54A-91EE-B7DF45FC99DB}" presName="hierChild4" presStyleCnt="0"/>
      <dgm:spPr/>
    </dgm:pt>
    <dgm:pt modelId="{CECCA7F0-EC77-7640-84CA-BEBB940DC437}" type="pres">
      <dgm:prSet presAssocID="{EE5FF346-105C-8541-96B6-BB2BBDD38237}" presName="Name37" presStyleLbl="parChTrans1D3" presStyleIdx="1" presStyleCnt="3"/>
      <dgm:spPr/>
    </dgm:pt>
    <dgm:pt modelId="{675FCCC7-47D5-D645-9AF5-34D5E21BAF20}" type="pres">
      <dgm:prSet presAssocID="{EDC7C786-5FA3-5142-9E80-820319116C7E}" presName="hierRoot2" presStyleCnt="0">
        <dgm:presLayoutVars>
          <dgm:hierBranch val="init"/>
        </dgm:presLayoutVars>
      </dgm:prSet>
      <dgm:spPr/>
    </dgm:pt>
    <dgm:pt modelId="{A10FF7C0-EBC8-4949-9B48-51B578873CD1}" type="pres">
      <dgm:prSet presAssocID="{EDC7C786-5FA3-5142-9E80-820319116C7E}" presName="rootComposite" presStyleCnt="0"/>
      <dgm:spPr/>
    </dgm:pt>
    <dgm:pt modelId="{AC6919C3-3D2A-9F40-93C7-E14F2AD0EB69}" type="pres">
      <dgm:prSet presAssocID="{EDC7C786-5FA3-5142-9E80-820319116C7E}" presName="rootText" presStyleLbl="node3" presStyleIdx="1" presStyleCnt="3" custScaleX="237072">
        <dgm:presLayoutVars>
          <dgm:chPref val="3"/>
        </dgm:presLayoutVars>
      </dgm:prSet>
      <dgm:spPr/>
    </dgm:pt>
    <dgm:pt modelId="{36E19C3D-7A0B-924B-8B38-3518ED31179F}" type="pres">
      <dgm:prSet presAssocID="{EDC7C786-5FA3-5142-9E80-820319116C7E}" presName="rootConnector" presStyleLbl="node3" presStyleIdx="1" presStyleCnt="3"/>
      <dgm:spPr/>
    </dgm:pt>
    <dgm:pt modelId="{697B0711-F2B6-4045-A932-4821AF9F8C42}" type="pres">
      <dgm:prSet presAssocID="{EDC7C786-5FA3-5142-9E80-820319116C7E}" presName="hierChild4" presStyleCnt="0"/>
      <dgm:spPr/>
    </dgm:pt>
    <dgm:pt modelId="{D475AEC1-6A11-FF44-ACDC-6313DB123419}" type="pres">
      <dgm:prSet presAssocID="{EDC7C786-5FA3-5142-9E80-820319116C7E}" presName="hierChild5" presStyleCnt="0"/>
      <dgm:spPr/>
    </dgm:pt>
    <dgm:pt modelId="{F4DA23FF-9C7A-B84F-8CF8-2DD981171048}" type="pres">
      <dgm:prSet presAssocID="{1A5216F0-A923-D148-82E3-AF69FE85F6F4}" presName="Name37" presStyleLbl="parChTrans1D3" presStyleIdx="2" presStyleCnt="3"/>
      <dgm:spPr/>
    </dgm:pt>
    <dgm:pt modelId="{593FC866-7077-FC42-A7E0-C72106A3527A}" type="pres">
      <dgm:prSet presAssocID="{E649B057-8F9C-3446-9173-E4DBCC18AAF2}" presName="hierRoot2" presStyleCnt="0">
        <dgm:presLayoutVars>
          <dgm:hierBranch val="init"/>
        </dgm:presLayoutVars>
      </dgm:prSet>
      <dgm:spPr/>
    </dgm:pt>
    <dgm:pt modelId="{D29B6638-ADB1-6B4F-ACFF-2A62000C24A8}" type="pres">
      <dgm:prSet presAssocID="{E649B057-8F9C-3446-9173-E4DBCC18AAF2}" presName="rootComposite" presStyleCnt="0"/>
      <dgm:spPr/>
    </dgm:pt>
    <dgm:pt modelId="{233A12B5-3A9B-4F47-9E6E-7695D51D290B}" type="pres">
      <dgm:prSet presAssocID="{E649B057-8F9C-3446-9173-E4DBCC18AAF2}" presName="rootText" presStyleLbl="node3" presStyleIdx="2" presStyleCnt="3" custScaleX="236119">
        <dgm:presLayoutVars>
          <dgm:chPref val="3"/>
        </dgm:presLayoutVars>
      </dgm:prSet>
      <dgm:spPr/>
    </dgm:pt>
    <dgm:pt modelId="{CDB708F2-095A-A64B-B398-8F2EA4C61CFB}" type="pres">
      <dgm:prSet presAssocID="{E649B057-8F9C-3446-9173-E4DBCC18AAF2}" presName="rootConnector" presStyleLbl="node3" presStyleIdx="2" presStyleCnt="3"/>
      <dgm:spPr/>
    </dgm:pt>
    <dgm:pt modelId="{919D2A12-25CA-A44B-A7B9-E3F873E056FA}" type="pres">
      <dgm:prSet presAssocID="{E649B057-8F9C-3446-9173-E4DBCC18AAF2}" presName="hierChild4" presStyleCnt="0"/>
      <dgm:spPr/>
    </dgm:pt>
    <dgm:pt modelId="{A734BD99-683B-C349-AF7A-12D8A1EC65ED}" type="pres">
      <dgm:prSet presAssocID="{E649B057-8F9C-3446-9173-E4DBCC18AAF2}" presName="hierChild5" presStyleCnt="0"/>
      <dgm:spPr/>
    </dgm:pt>
    <dgm:pt modelId="{ADF49AC9-7421-6645-98A5-A2AB15D8E894}" type="pres">
      <dgm:prSet presAssocID="{6E9D5D50-8501-B54A-91EE-B7DF45FC99DB}" presName="hierChild5" presStyleCnt="0"/>
      <dgm:spPr/>
    </dgm:pt>
    <dgm:pt modelId="{F6A57D15-5FA1-9A44-A5DC-A3C492C83E66}" type="pres">
      <dgm:prSet presAssocID="{3A2D479C-A5E3-3B41-8DD7-3607DAA8B1B8}" presName="hierChild3" presStyleCnt="0"/>
      <dgm:spPr/>
    </dgm:pt>
    <dgm:pt modelId="{32B63AE8-C4E3-6843-94C1-350120F1F8E1}" type="pres">
      <dgm:prSet presAssocID="{5BCAAF19-E537-0D4E-A3FC-7A3686076656}" presName="hierRoot1" presStyleCnt="0">
        <dgm:presLayoutVars>
          <dgm:hierBranch val="init"/>
        </dgm:presLayoutVars>
      </dgm:prSet>
      <dgm:spPr/>
    </dgm:pt>
    <dgm:pt modelId="{99DC4FA4-C478-D84E-92F9-7466F9B6CD68}" type="pres">
      <dgm:prSet presAssocID="{5BCAAF19-E537-0D4E-A3FC-7A3686076656}" presName="rootComposite1" presStyleCnt="0"/>
      <dgm:spPr/>
    </dgm:pt>
    <dgm:pt modelId="{9EA3879F-4C5B-A44D-8222-6ECFD7624C66}" type="pres">
      <dgm:prSet presAssocID="{5BCAAF19-E537-0D4E-A3FC-7A3686076656}" presName="rootText1" presStyleLbl="node0" presStyleIdx="2" presStyleCnt="3" custScaleX="162595">
        <dgm:presLayoutVars>
          <dgm:chPref val="3"/>
        </dgm:presLayoutVars>
      </dgm:prSet>
      <dgm:spPr/>
    </dgm:pt>
    <dgm:pt modelId="{5970E8B8-CA09-E546-B42F-3705FCDA9341}" type="pres">
      <dgm:prSet presAssocID="{5BCAAF19-E537-0D4E-A3FC-7A3686076656}" presName="rootConnector1" presStyleLbl="node1" presStyleIdx="0" presStyleCnt="0"/>
      <dgm:spPr/>
    </dgm:pt>
    <dgm:pt modelId="{7AF4BCA4-0C01-9A4C-A5CC-40D5EAEE1EDE}" type="pres">
      <dgm:prSet presAssocID="{5BCAAF19-E537-0D4E-A3FC-7A3686076656}" presName="hierChild2" presStyleCnt="0"/>
      <dgm:spPr/>
    </dgm:pt>
    <dgm:pt modelId="{C4960724-7A97-FE43-BD2B-23BEBEA6EA33}" type="pres">
      <dgm:prSet presAssocID="{5BCAAF19-E537-0D4E-A3FC-7A3686076656}" presName="hierChild3" presStyleCnt="0"/>
      <dgm:spPr/>
    </dgm:pt>
  </dgm:ptLst>
  <dgm:cxnLst>
    <dgm:cxn modelId="{67819000-DE49-FD4B-AF0F-487186749D29}" srcId="{6B63E873-0064-0447-8B38-6E9B6AD7C683}" destId="{C726868F-7FCD-7D4E-A42A-324FD40A4573}" srcOrd="0" destOrd="0" parTransId="{4491B92F-8E16-3940-AD52-30CFB07062A9}" sibTransId="{882AD69F-DB46-3D4C-86C1-BC977863B230}"/>
    <dgm:cxn modelId="{CDED2B03-2FED-2B49-96E9-1A7048D8F0E3}" type="presOf" srcId="{4491B92F-8E16-3940-AD52-30CFB07062A9}" destId="{7FEDEFAE-957E-8C48-83BB-00A18F68CBEB}" srcOrd="0" destOrd="0" presId="urn:microsoft.com/office/officeart/2005/8/layout/orgChart1"/>
    <dgm:cxn modelId="{F8F22F0F-16BD-4F4E-A1F6-4985C3E19087}" srcId="{3A2D479C-A5E3-3B41-8DD7-3607DAA8B1B8}" destId="{6E9D5D50-8501-B54A-91EE-B7DF45FC99DB}" srcOrd="0" destOrd="0" parTransId="{923B08AB-C0EA-EB4F-9AB6-8B880F27F065}" sibTransId="{1E156668-8207-0F48-8529-ED6BE0414F58}"/>
    <dgm:cxn modelId="{8F794F10-6212-FD4F-AB56-FE6037CB406A}" srcId="{6E9D5D50-8501-B54A-91EE-B7DF45FC99DB}" destId="{EDC7C786-5FA3-5142-9E80-820319116C7E}" srcOrd="0" destOrd="0" parTransId="{EE5FF346-105C-8541-96B6-BB2BBDD38237}" sibTransId="{CF4EF985-E400-834E-A587-74BBE4A6BEC0}"/>
    <dgm:cxn modelId="{59985A10-140A-F047-8A87-F97DF26C38E9}" type="presOf" srcId="{6E9D5D50-8501-B54A-91EE-B7DF45FC99DB}" destId="{B3B630EE-E7F2-624A-81DA-706C905EE4D6}" srcOrd="0" destOrd="0" presId="urn:microsoft.com/office/officeart/2005/8/layout/orgChart1"/>
    <dgm:cxn modelId="{5F45B412-D34A-AC45-ABB1-E48C46D0BCFC}" type="presOf" srcId="{3A2D479C-A5E3-3B41-8DD7-3607DAA8B1B8}" destId="{504FF662-4446-F741-9538-9F34C7FF99F4}" srcOrd="1" destOrd="0" presId="urn:microsoft.com/office/officeart/2005/8/layout/orgChart1"/>
    <dgm:cxn modelId="{F225D417-A609-074D-A126-02DF267C4BF0}" type="presOf" srcId="{52740884-844F-F644-85D0-72D0899F776F}" destId="{534E6B90-1C77-584D-B194-031C43CFA41B}" srcOrd="0" destOrd="0" presId="urn:microsoft.com/office/officeart/2005/8/layout/orgChart1"/>
    <dgm:cxn modelId="{1A5C8E25-E30E-F346-BD26-384D0AA3A209}" type="presOf" srcId="{C294A842-7D6A-5148-A05D-C70B1B90312B}" destId="{35715A79-83B3-AB44-A931-4AADABA6DF5A}" srcOrd="0" destOrd="0" presId="urn:microsoft.com/office/officeart/2005/8/layout/orgChart1"/>
    <dgm:cxn modelId="{DEA89C25-3E1E-C94D-A69D-CEE3B74DC1A7}" type="presOf" srcId="{EE5FF346-105C-8541-96B6-BB2BBDD38237}" destId="{CECCA7F0-EC77-7640-84CA-BEBB940DC437}" srcOrd="0" destOrd="0" presId="urn:microsoft.com/office/officeart/2005/8/layout/orgChart1"/>
    <dgm:cxn modelId="{A560785D-6A9E-6A41-83E2-C4394B898C61}" type="presOf" srcId="{C726868F-7FCD-7D4E-A42A-324FD40A4573}" destId="{012536DD-4208-9647-B26A-4928D4A27858}" srcOrd="1" destOrd="0" presId="urn:microsoft.com/office/officeart/2005/8/layout/orgChart1"/>
    <dgm:cxn modelId="{D20B3C4D-D775-7E4F-811C-0007F77B2024}" type="presOf" srcId="{6E9D5D50-8501-B54A-91EE-B7DF45FC99DB}" destId="{AE1D0681-5F8D-2240-981B-EFFE48E4F20C}" srcOrd="1" destOrd="0" presId="urn:microsoft.com/office/officeart/2005/8/layout/orgChart1"/>
    <dgm:cxn modelId="{B80FCF4D-F913-2B43-B42E-2A2F0FE5C143}" type="presOf" srcId="{E649B057-8F9C-3446-9173-E4DBCC18AAF2}" destId="{CDB708F2-095A-A64B-B398-8F2EA4C61CFB}" srcOrd="1" destOrd="0" presId="urn:microsoft.com/office/officeart/2005/8/layout/orgChart1"/>
    <dgm:cxn modelId="{682F2F4F-C785-6948-A16E-C176FA13A08F}" type="presOf" srcId="{1A5216F0-A923-D148-82E3-AF69FE85F6F4}" destId="{F4DA23FF-9C7A-B84F-8CF8-2DD981171048}" srcOrd="0" destOrd="0" presId="urn:microsoft.com/office/officeart/2005/8/layout/orgChart1"/>
    <dgm:cxn modelId="{BBC4A97D-AF5F-A945-ACA6-9B128E5CB4F5}" type="presOf" srcId="{52740884-844F-F644-85D0-72D0899F776F}" destId="{60A417BF-7396-2049-BDBF-692FBA681E02}" srcOrd="1" destOrd="0" presId="urn:microsoft.com/office/officeart/2005/8/layout/orgChart1"/>
    <dgm:cxn modelId="{9C12C87D-29FA-0945-A466-38D15F67B052}" type="presOf" srcId="{3A2D479C-A5E3-3B41-8DD7-3607DAA8B1B8}" destId="{6ECEE584-A835-DA44-BF8E-308B41D6BD73}" srcOrd="0" destOrd="0" presId="urn:microsoft.com/office/officeart/2005/8/layout/orgChart1"/>
    <dgm:cxn modelId="{8EA2B47E-A01E-164A-A867-DA295173D521}" type="presOf" srcId="{5BCAAF19-E537-0D4E-A3FC-7A3686076656}" destId="{5970E8B8-CA09-E546-B42F-3705FCDA9341}" srcOrd="1" destOrd="0" presId="urn:microsoft.com/office/officeart/2005/8/layout/orgChart1"/>
    <dgm:cxn modelId="{882A4B7F-DC42-7242-97E5-E66EF44A0715}" srcId="{E43DA21A-DC65-EB44-AFAE-D458A80F7E6F}" destId="{3A2D479C-A5E3-3B41-8DD7-3607DAA8B1B8}" srcOrd="1" destOrd="0" parTransId="{3EA19C36-1B15-6149-9F90-B7E9A38FD306}" sibTransId="{096DA657-94E8-FB44-9503-D2E6A38F0160}"/>
    <dgm:cxn modelId="{253D5F81-182B-1140-B210-621D954F75B1}" type="presOf" srcId="{EDC7C786-5FA3-5142-9E80-820319116C7E}" destId="{AC6919C3-3D2A-9F40-93C7-E14F2AD0EB69}" srcOrd="0" destOrd="0" presId="urn:microsoft.com/office/officeart/2005/8/layout/orgChart1"/>
    <dgm:cxn modelId="{B6999783-568C-EE45-88B6-D957495F00C7}" srcId="{6E9D5D50-8501-B54A-91EE-B7DF45FC99DB}" destId="{E649B057-8F9C-3446-9173-E4DBCC18AAF2}" srcOrd="1" destOrd="0" parTransId="{1A5216F0-A923-D148-82E3-AF69FE85F6F4}" sibTransId="{81FCD47A-9DF6-1043-947D-1F738E742DE9}"/>
    <dgm:cxn modelId="{132A0084-7174-A441-A94F-196E43B0B258}" type="presOf" srcId="{923B08AB-C0EA-EB4F-9AB6-8B880F27F065}" destId="{8E3242F7-B8BA-1A48-B198-8348B726CAAA}" srcOrd="0" destOrd="0" presId="urn:microsoft.com/office/officeart/2005/8/layout/orgChart1"/>
    <dgm:cxn modelId="{11501491-1360-104E-B226-F172E1DB7D8C}" type="presOf" srcId="{EDC7C786-5FA3-5142-9E80-820319116C7E}" destId="{36E19C3D-7A0B-924B-8B38-3518ED31179F}" srcOrd="1" destOrd="0" presId="urn:microsoft.com/office/officeart/2005/8/layout/orgChart1"/>
    <dgm:cxn modelId="{B34609B1-9F4D-4442-90B2-5A82FC7F7B6E}" type="presOf" srcId="{5BCAAF19-E537-0D4E-A3FC-7A3686076656}" destId="{9EA3879F-4C5B-A44D-8222-6ECFD7624C66}" srcOrd="0" destOrd="0" presId="urn:microsoft.com/office/officeart/2005/8/layout/orgChart1"/>
    <dgm:cxn modelId="{5B3E4CB9-886A-414C-AB82-0A2809EBE9FE}" srcId="{E43DA21A-DC65-EB44-AFAE-D458A80F7E6F}" destId="{5BCAAF19-E537-0D4E-A3FC-7A3686076656}" srcOrd="2" destOrd="0" parTransId="{FC07B643-C790-9A41-BB4F-22B77C0FE72D}" sibTransId="{93D23B36-62E1-6A42-B3AC-290A635D6FA9}"/>
    <dgm:cxn modelId="{07B23DC2-9825-1847-BC71-56BFCCF37717}" type="presOf" srcId="{E43DA21A-DC65-EB44-AFAE-D458A80F7E6F}" destId="{063DE097-7999-0547-B973-5A35B097C17B}" srcOrd="0" destOrd="0" presId="urn:microsoft.com/office/officeart/2005/8/layout/orgChart1"/>
    <dgm:cxn modelId="{31BB1DC8-48BF-CE40-A7FB-FBCB9FF4C321}" srcId="{C726868F-7FCD-7D4E-A42A-324FD40A4573}" destId="{52740884-844F-F644-85D0-72D0899F776F}" srcOrd="0" destOrd="0" parTransId="{C294A842-7D6A-5148-A05D-C70B1B90312B}" sibTransId="{C80283A2-1A60-3843-A3CF-8BAF7D5D85E2}"/>
    <dgm:cxn modelId="{2B9765C9-FE67-F94D-9234-2AB1FC7246C5}" type="presOf" srcId="{C726868F-7FCD-7D4E-A42A-324FD40A4573}" destId="{019F9D36-8AE8-B64F-9795-62D4D8B359B0}" srcOrd="0" destOrd="0" presId="urn:microsoft.com/office/officeart/2005/8/layout/orgChart1"/>
    <dgm:cxn modelId="{6F22C4D2-3872-D24E-93BE-057DABC1EB05}" type="presOf" srcId="{6B63E873-0064-0447-8B38-6E9B6AD7C683}" destId="{165887CF-2450-054F-B571-24780A35DB83}" srcOrd="1" destOrd="0" presId="urn:microsoft.com/office/officeart/2005/8/layout/orgChart1"/>
    <dgm:cxn modelId="{C5B60DEC-5FF5-594B-B77B-C5E0DCD7D5EB}" type="presOf" srcId="{E649B057-8F9C-3446-9173-E4DBCC18AAF2}" destId="{233A12B5-3A9B-4F47-9E6E-7695D51D290B}" srcOrd="0" destOrd="0" presId="urn:microsoft.com/office/officeart/2005/8/layout/orgChart1"/>
    <dgm:cxn modelId="{E1AD9DEE-A46E-F140-9B34-4506152C6275}" type="presOf" srcId="{6B63E873-0064-0447-8B38-6E9B6AD7C683}" destId="{00241892-3311-EF45-B206-A093E6B3E73D}" srcOrd="0" destOrd="0" presId="urn:microsoft.com/office/officeart/2005/8/layout/orgChart1"/>
    <dgm:cxn modelId="{0711C0FB-CB05-2B4E-AE0A-0119B7124C06}" srcId="{E43DA21A-DC65-EB44-AFAE-D458A80F7E6F}" destId="{6B63E873-0064-0447-8B38-6E9B6AD7C683}" srcOrd="0" destOrd="0" parTransId="{1F9981D5-33EC-3E4D-885D-07AE0E1AD585}" sibTransId="{973E6F94-0C94-B84C-9533-3D6DC9F39559}"/>
    <dgm:cxn modelId="{6DDC8D2E-7B66-B145-8C4C-09FEE0390714}" type="presParOf" srcId="{063DE097-7999-0547-B973-5A35B097C17B}" destId="{7EE84BAF-0635-0142-9CAF-031B58E5A609}" srcOrd="0" destOrd="0" presId="urn:microsoft.com/office/officeart/2005/8/layout/orgChart1"/>
    <dgm:cxn modelId="{81744B2B-FA1E-EB4C-B1E0-DCCAE186CB74}" type="presParOf" srcId="{7EE84BAF-0635-0142-9CAF-031B58E5A609}" destId="{F2FF9898-C6B8-5341-8F01-E50F95CE3129}" srcOrd="0" destOrd="0" presId="urn:microsoft.com/office/officeart/2005/8/layout/orgChart1"/>
    <dgm:cxn modelId="{896A6B9A-3A63-3045-BF04-510C7E6970B1}" type="presParOf" srcId="{F2FF9898-C6B8-5341-8F01-E50F95CE3129}" destId="{00241892-3311-EF45-B206-A093E6B3E73D}" srcOrd="0" destOrd="0" presId="urn:microsoft.com/office/officeart/2005/8/layout/orgChart1"/>
    <dgm:cxn modelId="{4E8A87DA-8552-984D-9309-F8FEBA78B863}" type="presParOf" srcId="{F2FF9898-C6B8-5341-8F01-E50F95CE3129}" destId="{165887CF-2450-054F-B571-24780A35DB83}" srcOrd="1" destOrd="0" presId="urn:microsoft.com/office/officeart/2005/8/layout/orgChart1"/>
    <dgm:cxn modelId="{589A3FD5-B61C-9448-945E-0629666BA138}" type="presParOf" srcId="{7EE84BAF-0635-0142-9CAF-031B58E5A609}" destId="{32D6735F-9BC4-6944-9D71-8D09ED16DADB}" srcOrd="1" destOrd="0" presId="urn:microsoft.com/office/officeart/2005/8/layout/orgChart1"/>
    <dgm:cxn modelId="{36B25AAA-36B2-C54C-87D8-BD2D39A5EFEC}" type="presParOf" srcId="{32D6735F-9BC4-6944-9D71-8D09ED16DADB}" destId="{7FEDEFAE-957E-8C48-83BB-00A18F68CBEB}" srcOrd="0" destOrd="0" presId="urn:microsoft.com/office/officeart/2005/8/layout/orgChart1"/>
    <dgm:cxn modelId="{DD35A5F5-1DDA-2A4D-A815-ACDD7DD724EE}" type="presParOf" srcId="{32D6735F-9BC4-6944-9D71-8D09ED16DADB}" destId="{EB8C793B-C980-3E49-9C5B-84F61710C73D}" srcOrd="1" destOrd="0" presId="urn:microsoft.com/office/officeart/2005/8/layout/orgChart1"/>
    <dgm:cxn modelId="{6241626A-8F4A-E141-9399-BC9E954D7725}" type="presParOf" srcId="{EB8C793B-C980-3E49-9C5B-84F61710C73D}" destId="{37E03B86-A1E0-6F49-84A3-2CE796B84859}" srcOrd="0" destOrd="0" presId="urn:microsoft.com/office/officeart/2005/8/layout/orgChart1"/>
    <dgm:cxn modelId="{93E8F518-5BB0-D148-984C-BB6EC45A4A1A}" type="presParOf" srcId="{37E03B86-A1E0-6F49-84A3-2CE796B84859}" destId="{019F9D36-8AE8-B64F-9795-62D4D8B359B0}" srcOrd="0" destOrd="0" presId="urn:microsoft.com/office/officeart/2005/8/layout/orgChart1"/>
    <dgm:cxn modelId="{A5AE2C62-CF97-F246-8EB2-D07E40364E49}" type="presParOf" srcId="{37E03B86-A1E0-6F49-84A3-2CE796B84859}" destId="{012536DD-4208-9647-B26A-4928D4A27858}" srcOrd="1" destOrd="0" presId="urn:microsoft.com/office/officeart/2005/8/layout/orgChart1"/>
    <dgm:cxn modelId="{58B8F17B-EE0F-E449-9A21-CA157CAF0DBA}" type="presParOf" srcId="{EB8C793B-C980-3E49-9C5B-84F61710C73D}" destId="{9E62966A-0957-C549-84D0-43410B1A42F0}" srcOrd="1" destOrd="0" presId="urn:microsoft.com/office/officeart/2005/8/layout/orgChart1"/>
    <dgm:cxn modelId="{C89B7255-93E0-D041-9720-AB3FF013D12E}" type="presParOf" srcId="{9E62966A-0957-C549-84D0-43410B1A42F0}" destId="{35715A79-83B3-AB44-A931-4AADABA6DF5A}" srcOrd="0" destOrd="0" presId="urn:microsoft.com/office/officeart/2005/8/layout/orgChart1"/>
    <dgm:cxn modelId="{E544B11B-4619-0949-A227-4D61FB3B0C5B}" type="presParOf" srcId="{9E62966A-0957-C549-84D0-43410B1A42F0}" destId="{2605742E-C763-814C-8243-B711FB790AD3}" srcOrd="1" destOrd="0" presId="urn:microsoft.com/office/officeart/2005/8/layout/orgChart1"/>
    <dgm:cxn modelId="{CDC462E3-257E-B741-BDFC-36AA83042A68}" type="presParOf" srcId="{2605742E-C763-814C-8243-B711FB790AD3}" destId="{BF8BBEBA-9F7B-F04D-A013-203E64BF85A0}" srcOrd="0" destOrd="0" presId="urn:microsoft.com/office/officeart/2005/8/layout/orgChart1"/>
    <dgm:cxn modelId="{BBA26EEC-9DE2-9948-B504-27DCA99556B3}" type="presParOf" srcId="{BF8BBEBA-9F7B-F04D-A013-203E64BF85A0}" destId="{534E6B90-1C77-584D-B194-031C43CFA41B}" srcOrd="0" destOrd="0" presId="urn:microsoft.com/office/officeart/2005/8/layout/orgChart1"/>
    <dgm:cxn modelId="{94AB68CA-964A-7F49-981A-AC454C48AEBD}" type="presParOf" srcId="{BF8BBEBA-9F7B-F04D-A013-203E64BF85A0}" destId="{60A417BF-7396-2049-BDBF-692FBA681E02}" srcOrd="1" destOrd="0" presId="urn:microsoft.com/office/officeart/2005/8/layout/orgChart1"/>
    <dgm:cxn modelId="{E40914C8-9DC7-0543-9D8C-1E8143B1B7FB}" type="presParOf" srcId="{2605742E-C763-814C-8243-B711FB790AD3}" destId="{A23BA065-7D5E-5446-9975-78C4B8BCF312}" srcOrd="1" destOrd="0" presId="urn:microsoft.com/office/officeart/2005/8/layout/orgChart1"/>
    <dgm:cxn modelId="{F72FE16C-C18F-6C48-8DB5-7061A7C56F20}" type="presParOf" srcId="{2605742E-C763-814C-8243-B711FB790AD3}" destId="{0242EE60-3855-AF40-A900-70FC3971C006}" srcOrd="2" destOrd="0" presId="urn:microsoft.com/office/officeart/2005/8/layout/orgChart1"/>
    <dgm:cxn modelId="{89CCAA92-A9FF-D441-B734-E94D8C1E5B0D}" type="presParOf" srcId="{EB8C793B-C980-3E49-9C5B-84F61710C73D}" destId="{72123562-009B-8D48-94B6-EE1B0DF522D2}" srcOrd="2" destOrd="0" presId="urn:microsoft.com/office/officeart/2005/8/layout/orgChart1"/>
    <dgm:cxn modelId="{CC01FA5E-1B5E-B148-949D-27EF76BBD439}" type="presParOf" srcId="{7EE84BAF-0635-0142-9CAF-031B58E5A609}" destId="{81A59605-D433-1847-8451-C08368734F88}" srcOrd="2" destOrd="0" presId="urn:microsoft.com/office/officeart/2005/8/layout/orgChart1"/>
    <dgm:cxn modelId="{81874BA6-1B00-3F40-972D-29A1D06992E2}" type="presParOf" srcId="{063DE097-7999-0547-B973-5A35B097C17B}" destId="{C8F2E118-F025-0341-9E16-1CFF0347FD43}" srcOrd="1" destOrd="0" presId="urn:microsoft.com/office/officeart/2005/8/layout/orgChart1"/>
    <dgm:cxn modelId="{D73D96C1-21F0-5342-A17E-3C314DB2E16D}" type="presParOf" srcId="{C8F2E118-F025-0341-9E16-1CFF0347FD43}" destId="{9B6243AE-68AF-CB47-9BDB-76C369395390}" srcOrd="0" destOrd="0" presId="urn:microsoft.com/office/officeart/2005/8/layout/orgChart1"/>
    <dgm:cxn modelId="{1E442DE3-A1BE-A949-BEC1-C863B47F2EA4}" type="presParOf" srcId="{9B6243AE-68AF-CB47-9BDB-76C369395390}" destId="{6ECEE584-A835-DA44-BF8E-308B41D6BD73}" srcOrd="0" destOrd="0" presId="urn:microsoft.com/office/officeart/2005/8/layout/orgChart1"/>
    <dgm:cxn modelId="{3FF3C96B-E887-204C-AFB7-1AC552C42C7F}" type="presParOf" srcId="{9B6243AE-68AF-CB47-9BDB-76C369395390}" destId="{504FF662-4446-F741-9538-9F34C7FF99F4}" srcOrd="1" destOrd="0" presId="urn:microsoft.com/office/officeart/2005/8/layout/orgChart1"/>
    <dgm:cxn modelId="{6E16DCCC-62C9-4E4F-AC30-1C9A5751E309}" type="presParOf" srcId="{C8F2E118-F025-0341-9E16-1CFF0347FD43}" destId="{66E697D2-7712-F140-B756-6A7363B8AA03}" srcOrd="1" destOrd="0" presId="urn:microsoft.com/office/officeart/2005/8/layout/orgChart1"/>
    <dgm:cxn modelId="{C0385860-1B78-1C40-BDD7-23853BB852A5}" type="presParOf" srcId="{66E697D2-7712-F140-B756-6A7363B8AA03}" destId="{8E3242F7-B8BA-1A48-B198-8348B726CAAA}" srcOrd="0" destOrd="0" presId="urn:microsoft.com/office/officeart/2005/8/layout/orgChart1"/>
    <dgm:cxn modelId="{ECF70215-2B55-464E-BD7D-2EF83B2BECB3}" type="presParOf" srcId="{66E697D2-7712-F140-B756-6A7363B8AA03}" destId="{7EF60987-07A5-4B41-AD58-4942658BD546}" srcOrd="1" destOrd="0" presId="urn:microsoft.com/office/officeart/2005/8/layout/orgChart1"/>
    <dgm:cxn modelId="{554AFEC1-A3B4-1348-8094-B0A628F669EF}" type="presParOf" srcId="{7EF60987-07A5-4B41-AD58-4942658BD546}" destId="{260BC504-EA4C-DF46-9556-E0608D8B5873}" srcOrd="0" destOrd="0" presId="urn:microsoft.com/office/officeart/2005/8/layout/orgChart1"/>
    <dgm:cxn modelId="{954D8706-88CF-024E-8C92-FDB34589666B}" type="presParOf" srcId="{260BC504-EA4C-DF46-9556-E0608D8B5873}" destId="{B3B630EE-E7F2-624A-81DA-706C905EE4D6}" srcOrd="0" destOrd="0" presId="urn:microsoft.com/office/officeart/2005/8/layout/orgChart1"/>
    <dgm:cxn modelId="{0960455F-7C12-4D47-A49E-42074E44DAE5}" type="presParOf" srcId="{260BC504-EA4C-DF46-9556-E0608D8B5873}" destId="{AE1D0681-5F8D-2240-981B-EFFE48E4F20C}" srcOrd="1" destOrd="0" presId="urn:microsoft.com/office/officeart/2005/8/layout/orgChart1"/>
    <dgm:cxn modelId="{73261919-EB8C-594A-B03D-E1041DA22C0C}" type="presParOf" srcId="{7EF60987-07A5-4B41-AD58-4942658BD546}" destId="{8D9F9F8C-B8D0-AE40-8A22-10137122CD35}" srcOrd="1" destOrd="0" presId="urn:microsoft.com/office/officeart/2005/8/layout/orgChart1"/>
    <dgm:cxn modelId="{E1817210-674F-E847-80EB-41D0A4EFA6A3}" type="presParOf" srcId="{8D9F9F8C-B8D0-AE40-8A22-10137122CD35}" destId="{CECCA7F0-EC77-7640-84CA-BEBB940DC437}" srcOrd="0" destOrd="0" presId="urn:microsoft.com/office/officeart/2005/8/layout/orgChart1"/>
    <dgm:cxn modelId="{CE0DCE2E-D99D-7C45-804C-44B44A106C3A}" type="presParOf" srcId="{8D9F9F8C-B8D0-AE40-8A22-10137122CD35}" destId="{675FCCC7-47D5-D645-9AF5-34D5E21BAF20}" srcOrd="1" destOrd="0" presId="urn:microsoft.com/office/officeart/2005/8/layout/orgChart1"/>
    <dgm:cxn modelId="{4A232D9F-9056-214B-9953-672AAC8931A9}" type="presParOf" srcId="{675FCCC7-47D5-D645-9AF5-34D5E21BAF20}" destId="{A10FF7C0-EBC8-4949-9B48-51B578873CD1}" srcOrd="0" destOrd="0" presId="urn:microsoft.com/office/officeart/2005/8/layout/orgChart1"/>
    <dgm:cxn modelId="{22061A81-CD4C-F741-A924-AAA5B3158A05}" type="presParOf" srcId="{A10FF7C0-EBC8-4949-9B48-51B578873CD1}" destId="{AC6919C3-3D2A-9F40-93C7-E14F2AD0EB69}" srcOrd="0" destOrd="0" presId="urn:microsoft.com/office/officeart/2005/8/layout/orgChart1"/>
    <dgm:cxn modelId="{241EAD4C-D330-0C49-9B84-CD2D87A29A93}" type="presParOf" srcId="{A10FF7C0-EBC8-4949-9B48-51B578873CD1}" destId="{36E19C3D-7A0B-924B-8B38-3518ED31179F}" srcOrd="1" destOrd="0" presId="urn:microsoft.com/office/officeart/2005/8/layout/orgChart1"/>
    <dgm:cxn modelId="{9513B250-38B0-874C-B34B-D40EF86D2ACC}" type="presParOf" srcId="{675FCCC7-47D5-D645-9AF5-34D5E21BAF20}" destId="{697B0711-F2B6-4045-A932-4821AF9F8C42}" srcOrd="1" destOrd="0" presId="urn:microsoft.com/office/officeart/2005/8/layout/orgChart1"/>
    <dgm:cxn modelId="{D3BDE09F-F852-834D-8FB4-244C389073CE}" type="presParOf" srcId="{675FCCC7-47D5-D645-9AF5-34D5E21BAF20}" destId="{D475AEC1-6A11-FF44-ACDC-6313DB123419}" srcOrd="2" destOrd="0" presId="urn:microsoft.com/office/officeart/2005/8/layout/orgChart1"/>
    <dgm:cxn modelId="{768E4EAD-6753-EE4C-BE70-F994FF6A2723}" type="presParOf" srcId="{8D9F9F8C-B8D0-AE40-8A22-10137122CD35}" destId="{F4DA23FF-9C7A-B84F-8CF8-2DD981171048}" srcOrd="2" destOrd="0" presId="urn:microsoft.com/office/officeart/2005/8/layout/orgChart1"/>
    <dgm:cxn modelId="{F5C8F235-5927-B746-A7F0-506FCA09A891}" type="presParOf" srcId="{8D9F9F8C-B8D0-AE40-8A22-10137122CD35}" destId="{593FC866-7077-FC42-A7E0-C72106A3527A}" srcOrd="3" destOrd="0" presId="urn:microsoft.com/office/officeart/2005/8/layout/orgChart1"/>
    <dgm:cxn modelId="{C128019C-A2E7-4846-9079-EABC863D95E3}" type="presParOf" srcId="{593FC866-7077-FC42-A7E0-C72106A3527A}" destId="{D29B6638-ADB1-6B4F-ACFF-2A62000C24A8}" srcOrd="0" destOrd="0" presId="urn:microsoft.com/office/officeart/2005/8/layout/orgChart1"/>
    <dgm:cxn modelId="{F94D49A8-EB9C-C547-B83B-4B69FB167613}" type="presParOf" srcId="{D29B6638-ADB1-6B4F-ACFF-2A62000C24A8}" destId="{233A12B5-3A9B-4F47-9E6E-7695D51D290B}" srcOrd="0" destOrd="0" presId="urn:microsoft.com/office/officeart/2005/8/layout/orgChart1"/>
    <dgm:cxn modelId="{850EC49F-83DB-7340-85C2-7C0461292B3D}" type="presParOf" srcId="{D29B6638-ADB1-6B4F-ACFF-2A62000C24A8}" destId="{CDB708F2-095A-A64B-B398-8F2EA4C61CFB}" srcOrd="1" destOrd="0" presId="urn:microsoft.com/office/officeart/2005/8/layout/orgChart1"/>
    <dgm:cxn modelId="{B4AC5568-5D9E-2448-BEEC-60337EA6E596}" type="presParOf" srcId="{593FC866-7077-FC42-A7E0-C72106A3527A}" destId="{919D2A12-25CA-A44B-A7B9-E3F873E056FA}" srcOrd="1" destOrd="0" presId="urn:microsoft.com/office/officeart/2005/8/layout/orgChart1"/>
    <dgm:cxn modelId="{8186BE4A-F348-F94C-847F-9F5BEB4A99DE}" type="presParOf" srcId="{593FC866-7077-FC42-A7E0-C72106A3527A}" destId="{A734BD99-683B-C349-AF7A-12D8A1EC65ED}" srcOrd="2" destOrd="0" presId="urn:microsoft.com/office/officeart/2005/8/layout/orgChart1"/>
    <dgm:cxn modelId="{8035C696-B1E1-074C-A780-10182432167B}" type="presParOf" srcId="{7EF60987-07A5-4B41-AD58-4942658BD546}" destId="{ADF49AC9-7421-6645-98A5-A2AB15D8E894}" srcOrd="2" destOrd="0" presId="urn:microsoft.com/office/officeart/2005/8/layout/orgChart1"/>
    <dgm:cxn modelId="{92CFD1C5-2D58-504E-B2C2-D5CCD2793768}" type="presParOf" srcId="{C8F2E118-F025-0341-9E16-1CFF0347FD43}" destId="{F6A57D15-5FA1-9A44-A5DC-A3C492C83E66}" srcOrd="2" destOrd="0" presId="urn:microsoft.com/office/officeart/2005/8/layout/orgChart1"/>
    <dgm:cxn modelId="{27E2E482-B119-D94F-966F-DEB1BF7C12E8}" type="presParOf" srcId="{063DE097-7999-0547-B973-5A35B097C17B}" destId="{32B63AE8-C4E3-6843-94C1-350120F1F8E1}" srcOrd="2" destOrd="0" presId="urn:microsoft.com/office/officeart/2005/8/layout/orgChart1"/>
    <dgm:cxn modelId="{3A05F5B8-6AC4-BF4E-992F-07C8E919F0D5}" type="presParOf" srcId="{32B63AE8-C4E3-6843-94C1-350120F1F8E1}" destId="{99DC4FA4-C478-D84E-92F9-7466F9B6CD68}" srcOrd="0" destOrd="0" presId="urn:microsoft.com/office/officeart/2005/8/layout/orgChart1"/>
    <dgm:cxn modelId="{9F85842F-F2A3-2A4E-A97D-3098F65A2520}" type="presParOf" srcId="{99DC4FA4-C478-D84E-92F9-7466F9B6CD68}" destId="{9EA3879F-4C5B-A44D-8222-6ECFD7624C66}" srcOrd="0" destOrd="0" presId="urn:microsoft.com/office/officeart/2005/8/layout/orgChart1"/>
    <dgm:cxn modelId="{22847B7A-FBC1-134A-A66E-B630D8470E6B}" type="presParOf" srcId="{99DC4FA4-C478-D84E-92F9-7466F9B6CD68}" destId="{5970E8B8-CA09-E546-B42F-3705FCDA9341}" srcOrd="1" destOrd="0" presId="urn:microsoft.com/office/officeart/2005/8/layout/orgChart1"/>
    <dgm:cxn modelId="{B1770B32-3779-CF44-BE22-CB8E0F232682}" type="presParOf" srcId="{32B63AE8-C4E3-6843-94C1-350120F1F8E1}" destId="{7AF4BCA4-0C01-9A4C-A5CC-40D5EAEE1EDE}" srcOrd="1" destOrd="0" presId="urn:microsoft.com/office/officeart/2005/8/layout/orgChart1"/>
    <dgm:cxn modelId="{952EE76A-1F13-A243-BFDE-826CDAAE2399}" type="presParOf" srcId="{32B63AE8-C4E3-6843-94C1-350120F1F8E1}" destId="{C4960724-7A97-FE43-BD2B-23BEBEA6EA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D0FE5E-6A0A-584C-A89F-AFC00746D5D2}" type="doc">
      <dgm:prSet loTypeId="urn:microsoft.com/office/officeart/2005/8/layout/hierarchy2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10A4966-685F-C446-A7E5-0BB403F11B32}">
      <dgm:prSet phldrT="[Texte]"/>
      <dgm:spPr>
        <a:ln w="57150">
          <a:solidFill>
            <a:srgbClr val="10F04B"/>
          </a:solidFill>
        </a:ln>
      </dgm:spPr>
      <dgm:t>
        <a:bodyPr/>
        <a:lstStyle/>
        <a:p>
          <a:r>
            <a:rPr lang="fr-FR" dirty="0"/>
            <a:t>Rachat de trimestres (CSS, art. D.351-3) </a:t>
          </a:r>
        </a:p>
      </dgm:t>
    </dgm:pt>
    <dgm:pt modelId="{E7C9808F-248A-614A-A26D-3A462A29D9B2}" type="parTrans" cxnId="{17B9777E-9B26-8345-B994-A7B4AFDD09E1}">
      <dgm:prSet/>
      <dgm:spPr/>
      <dgm:t>
        <a:bodyPr/>
        <a:lstStyle/>
        <a:p>
          <a:endParaRPr lang="fr-FR"/>
        </a:p>
      </dgm:t>
    </dgm:pt>
    <dgm:pt modelId="{ACC68AE0-744E-6148-A5C6-FE4EC1847DCE}" type="sibTrans" cxnId="{17B9777E-9B26-8345-B994-A7B4AFDD09E1}">
      <dgm:prSet/>
      <dgm:spPr/>
      <dgm:t>
        <a:bodyPr/>
        <a:lstStyle/>
        <a:p>
          <a:endParaRPr lang="fr-FR"/>
        </a:p>
      </dgm:t>
    </dgm:pt>
    <dgm:pt modelId="{6A3DF256-B8DC-C441-B77D-827932095532}">
      <dgm:prSet phldrT="[Texte]"/>
      <dgm:spPr/>
      <dgm:t>
        <a:bodyPr/>
        <a:lstStyle/>
        <a:p>
          <a:r>
            <a:rPr lang="fr-FR" dirty="0"/>
            <a:t>Conditions</a:t>
          </a:r>
        </a:p>
      </dgm:t>
    </dgm:pt>
    <dgm:pt modelId="{74E7D8CB-9072-C240-A2D1-EA5A438BB879}" type="parTrans" cxnId="{F4F54078-9431-5249-AB24-187F96EA473C}">
      <dgm:prSet/>
      <dgm:spPr/>
      <dgm:t>
        <a:bodyPr/>
        <a:lstStyle/>
        <a:p>
          <a:endParaRPr lang="fr-FR"/>
        </a:p>
      </dgm:t>
    </dgm:pt>
    <dgm:pt modelId="{461B708F-054B-0E48-A400-8DB800D6AA53}" type="sibTrans" cxnId="{F4F54078-9431-5249-AB24-187F96EA473C}">
      <dgm:prSet/>
      <dgm:spPr/>
      <dgm:t>
        <a:bodyPr/>
        <a:lstStyle/>
        <a:p>
          <a:endParaRPr lang="fr-FR"/>
        </a:p>
      </dgm:t>
    </dgm:pt>
    <dgm:pt modelId="{2312F732-FE76-AF4A-8D07-A9AD9BA87D6E}">
      <dgm:prSet phldrT="[Texte]"/>
      <dgm:spPr/>
      <dgm:t>
        <a:bodyPr/>
        <a:lstStyle/>
        <a:p>
          <a:r>
            <a:rPr lang="fr-FR" dirty="0"/>
            <a:t>Avoir entre 20 et 67 ans </a:t>
          </a:r>
        </a:p>
      </dgm:t>
    </dgm:pt>
    <dgm:pt modelId="{B0AB15F8-0696-7745-A9CD-399A6ABE0AC4}" type="parTrans" cxnId="{2CED45CD-3F23-4142-9E7F-9E73AB1B4623}">
      <dgm:prSet/>
      <dgm:spPr/>
      <dgm:t>
        <a:bodyPr/>
        <a:lstStyle/>
        <a:p>
          <a:endParaRPr lang="fr-FR"/>
        </a:p>
      </dgm:t>
    </dgm:pt>
    <dgm:pt modelId="{39D0F917-EDD7-CE47-9390-70501765739E}" type="sibTrans" cxnId="{2CED45CD-3F23-4142-9E7F-9E73AB1B4623}">
      <dgm:prSet/>
      <dgm:spPr/>
      <dgm:t>
        <a:bodyPr/>
        <a:lstStyle/>
        <a:p>
          <a:endParaRPr lang="fr-FR"/>
        </a:p>
      </dgm:t>
    </dgm:pt>
    <dgm:pt modelId="{BE4159B2-369F-7748-8153-E5921D10E70C}">
      <dgm:prSet phldrT="[Texte]"/>
      <dgm:spPr/>
      <dgm:t>
        <a:bodyPr/>
        <a:lstStyle/>
        <a:p>
          <a:r>
            <a:rPr lang="fr-FR" dirty="0"/>
            <a:t>Pas de liquidation de la pension</a:t>
          </a:r>
        </a:p>
      </dgm:t>
    </dgm:pt>
    <dgm:pt modelId="{985405E3-0FDA-504B-9432-153C5C1EEE5E}" type="parTrans" cxnId="{ED96C70F-57DB-DC40-8299-DC8E6E0A6ED6}">
      <dgm:prSet/>
      <dgm:spPr/>
      <dgm:t>
        <a:bodyPr/>
        <a:lstStyle/>
        <a:p>
          <a:endParaRPr lang="fr-FR"/>
        </a:p>
      </dgm:t>
    </dgm:pt>
    <dgm:pt modelId="{7227CD00-8092-6042-BB26-573FA7CD6FC8}" type="sibTrans" cxnId="{ED96C70F-57DB-DC40-8299-DC8E6E0A6ED6}">
      <dgm:prSet/>
      <dgm:spPr/>
      <dgm:t>
        <a:bodyPr/>
        <a:lstStyle/>
        <a:p>
          <a:endParaRPr lang="fr-FR"/>
        </a:p>
      </dgm:t>
    </dgm:pt>
    <dgm:pt modelId="{8A5B0B85-00AE-944E-843F-EFA6105C82B7}">
      <dgm:prSet phldrT="[Texte]"/>
      <dgm:spPr/>
      <dgm:t>
        <a:bodyPr/>
        <a:lstStyle/>
        <a:p>
          <a:r>
            <a:rPr lang="fr-FR" dirty="0"/>
            <a:t>Hypothèses de rachat </a:t>
          </a:r>
        </a:p>
      </dgm:t>
    </dgm:pt>
    <dgm:pt modelId="{97BBAD46-9940-9842-AC28-82C0B4D060C8}" type="parTrans" cxnId="{BDAF6B42-EAC9-9043-AE67-52B490D02A2A}">
      <dgm:prSet/>
      <dgm:spPr/>
      <dgm:t>
        <a:bodyPr/>
        <a:lstStyle/>
        <a:p>
          <a:endParaRPr lang="fr-FR"/>
        </a:p>
      </dgm:t>
    </dgm:pt>
    <dgm:pt modelId="{E5B8DFE8-000A-C442-9CB5-2B911E66A512}" type="sibTrans" cxnId="{BDAF6B42-EAC9-9043-AE67-52B490D02A2A}">
      <dgm:prSet/>
      <dgm:spPr/>
      <dgm:t>
        <a:bodyPr/>
        <a:lstStyle/>
        <a:p>
          <a:endParaRPr lang="fr-FR"/>
        </a:p>
      </dgm:t>
    </dgm:pt>
    <dgm:pt modelId="{4A3A1840-26D8-2341-B0B8-EFF8FED0D002}">
      <dgm:prSet phldrT="[Texte]"/>
      <dgm:spPr/>
      <dgm:t>
        <a:bodyPr/>
        <a:lstStyle/>
        <a:p>
          <a:r>
            <a:rPr lang="fr-FR" dirty="0"/>
            <a:t>Salarié ayant exercé une activité à l'étranger et adhéré à une assurance volontaire (CSS, art. L.742-2) </a:t>
          </a:r>
        </a:p>
      </dgm:t>
    </dgm:pt>
    <dgm:pt modelId="{1CA6F829-936C-B346-AA7A-B8E6AEC899C3}" type="parTrans" cxnId="{8A31D981-C25B-8C4A-8C9D-88A4B4CAF4A6}">
      <dgm:prSet/>
      <dgm:spPr/>
      <dgm:t>
        <a:bodyPr/>
        <a:lstStyle/>
        <a:p>
          <a:endParaRPr lang="fr-FR"/>
        </a:p>
      </dgm:t>
    </dgm:pt>
    <dgm:pt modelId="{9CD4037B-381C-A64A-AE01-7E9E2FFC7914}" type="sibTrans" cxnId="{8A31D981-C25B-8C4A-8C9D-88A4B4CAF4A6}">
      <dgm:prSet/>
      <dgm:spPr/>
      <dgm:t>
        <a:bodyPr/>
        <a:lstStyle/>
        <a:p>
          <a:endParaRPr lang="fr-FR"/>
        </a:p>
      </dgm:t>
    </dgm:pt>
    <dgm:pt modelId="{7BFED314-1958-B142-A718-1C39A904648E}">
      <dgm:prSet phldrT="[Texte]"/>
      <dgm:spPr/>
      <dgm:t>
        <a:bodyPr/>
        <a:lstStyle/>
        <a:p>
          <a:r>
            <a:rPr lang="fr-FR" dirty="0"/>
            <a:t>Rachat limité à 12 trimestres </a:t>
          </a:r>
        </a:p>
      </dgm:t>
    </dgm:pt>
    <dgm:pt modelId="{0328D6E1-8476-F541-8A9F-CFBD20058F3E}" type="parTrans" cxnId="{068E9742-F20B-B145-8091-E6137C9DBEF9}">
      <dgm:prSet/>
      <dgm:spPr/>
      <dgm:t>
        <a:bodyPr/>
        <a:lstStyle/>
        <a:p>
          <a:endParaRPr lang="fr-FR"/>
        </a:p>
      </dgm:t>
    </dgm:pt>
    <dgm:pt modelId="{892BE3B9-A704-0E48-BC3E-BA290D1FBCBB}" type="sibTrans" cxnId="{068E9742-F20B-B145-8091-E6137C9DBEF9}">
      <dgm:prSet/>
      <dgm:spPr/>
      <dgm:t>
        <a:bodyPr/>
        <a:lstStyle/>
        <a:p>
          <a:endParaRPr lang="fr-FR"/>
        </a:p>
      </dgm:t>
    </dgm:pt>
    <dgm:pt modelId="{036CD45E-7238-0843-9E92-0441737D4274}">
      <dgm:prSet phldrT="[Texte]"/>
      <dgm:spPr/>
      <dgm:t>
        <a:bodyPr/>
        <a:lstStyle/>
        <a:p>
          <a:r>
            <a:rPr lang="fr-FR" dirty="0"/>
            <a:t>Salarié ayant exercé une activité avant que l'affiliation soit obligatoire</a:t>
          </a:r>
        </a:p>
      </dgm:t>
    </dgm:pt>
    <dgm:pt modelId="{2508D53F-D718-3E46-B58A-33C1FA0F85ED}" type="parTrans" cxnId="{009725D2-65D2-8E42-A80E-DCDC56ADFBF3}">
      <dgm:prSet/>
      <dgm:spPr/>
      <dgm:t>
        <a:bodyPr/>
        <a:lstStyle/>
        <a:p>
          <a:endParaRPr lang="fr-FR"/>
        </a:p>
      </dgm:t>
    </dgm:pt>
    <dgm:pt modelId="{08166B44-4170-1F4B-9885-AFAE94BD482D}" type="sibTrans" cxnId="{009725D2-65D2-8E42-A80E-DCDC56ADFBF3}">
      <dgm:prSet/>
      <dgm:spPr/>
      <dgm:t>
        <a:bodyPr/>
        <a:lstStyle/>
        <a:p>
          <a:endParaRPr lang="fr-FR"/>
        </a:p>
      </dgm:t>
    </dgm:pt>
    <dgm:pt modelId="{A0BEB9BB-C123-064D-BF74-D6EFF75A1927}">
      <dgm:prSet phldrT="[Texte]"/>
      <dgm:spPr/>
      <dgm:t>
        <a:bodyPr/>
        <a:lstStyle/>
        <a:p>
          <a:r>
            <a:rPr lang="fr-FR" dirty="0"/>
            <a:t>Années d'études supérieures ou années incomplètes </a:t>
          </a:r>
        </a:p>
      </dgm:t>
    </dgm:pt>
    <dgm:pt modelId="{195A1507-2C9B-8C46-BDC6-DAC30407DA0A}" type="parTrans" cxnId="{328875E0-A88A-864C-9B66-4E36CDBCBFF0}">
      <dgm:prSet/>
      <dgm:spPr/>
      <dgm:t>
        <a:bodyPr/>
        <a:lstStyle/>
        <a:p>
          <a:endParaRPr lang="fr-FR"/>
        </a:p>
      </dgm:t>
    </dgm:pt>
    <dgm:pt modelId="{8C5FD894-0EE9-FB4A-AF0D-1ACBFEA57C61}" type="sibTrans" cxnId="{328875E0-A88A-864C-9B66-4E36CDBCBFF0}">
      <dgm:prSet/>
      <dgm:spPr/>
      <dgm:t>
        <a:bodyPr/>
        <a:lstStyle/>
        <a:p>
          <a:endParaRPr lang="fr-FR"/>
        </a:p>
      </dgm:t>
    </dgm:pt>
    <dgm:pt modelId="{3F2C87A2-6867-EC47-98DF-FCC75BC38E12}" type="pres">
      <dgm:prSet presAssocID="{48D0FE5E-6A0A-584C-A89F-AFC00746D5D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2178842-F851-FD44-8388-3E31293F5FD0}" type="pres">
      <dgm:prSet presAssocID="{A10A4966-685F-C446-A7E5-0BB403F11B32}" presName="root1" presStyleCnt="0"/>
      <dgm:spPr/>
    </dgm:pt>
    <dgm:pt modelId="{F25BF5C7-91AB-BC44-90A5-AC4FF3F9317E}" type="pres">
      <dgm:prSet presAssocID="{A10A4966-685F-C446-A7E5-0BB403F11B32}" presName="LevelOneTextNode" presStyleLbl="node0" presStyleIdx="0" presStyleCnt="1" custScaleX="169499">
        <dgm:presLayoutVars>
          <dgm:chPref val="3"/>
        </dgm:presLayoutVars>
      </dgm:prSet>
      <dgm:spPr/>
    </dgm:pt>
    <dgm:pt modelId="{B488E353-4C4D-F74B-9E1C-35AFE88EB754}" type="pres">
      <dgm:prSet presAssocID="{A10A4966-685F-C446-A7E5-0BB403F11B32}" presName="level2hierChild" presStyleCnt="0"/>
      <dgm:spPr/>
    </dgm:pt>
    <dgm:pt modelId="{5F9C4FF1-55DC-3C4D-9031-586C0D0AE10C}" type="pres">
      <dgm:prSet presAssocID="{74E7D8CB-9072-C240-A2D1-EA5A438BB879}" presName="conn2-1" presStyleLbl="parChTrans1D2" presStyleIdx="0" presStyleCnt="2"/>
      <dgm:spPr/>
    </dgm:pt>
    <dgm:pt modelId="{7780CC77-7898-2B42-904C-657F638E4F73}" type="pres">
      <dgm:prSet presAssocID="{74E7D8CB-9072-C240-A2D1-EA5A438BB879}" presName="connTx" presStyleLbl="parChTrans1D2" presStyleIdx="0" presStyleCnt="2"/>
      <dgm:spPr/>
    </dgm:pt>
    <dgm:pt modelId="{92BD94AF-B8E3-B647-852F-F52D93F13002}" type="pres">
      <dgm:prSet presAssocID="{6A3DF256-B8DC-C441-B77D-827932095532}" presName="root2" presStyleCnt="0"/>
      <dgm:spPr/>
    </dgm:pt>
    <dgm:pt modelId="{6FF55B35-6F34-D042-92CE-2B3AA649ECD4}" type="pres">
      <dgm:prSet presAssocID="{6A3DF256-B8DC-C441-B77D-827932095532}" presName="LevelTwoTextNode" presStyleLbl="node2" presStyleIdx="0" presStyleCnt="2" custScaleX="125955">
        <dgm:presLayoutVars>
          <dgm:chPref val="3"/>
        </dgm:presLayoutVars>
      </dgm:prSet>
      <dgm:spPr/>
    </dgm:pt>
    <dgm:pt modelId="{E877E044-0781-A746-AA17-86AFF2698456}" type="pres">
      <dgm:prSet presAssocID="{6A3DF256-B8DC-C441-B77D-827932095532}" presName="level3hierChild" presStyleCnt="0"/>
      <dgm:spPr/>
    </dgm:pt>
    <dgm:pt modelId="{73D3792F-E4AF-874C-8109-AD8C77FEAF76}" type="pres">
      <dgm:prSet presAssocID="{B0AB15F8-0696-7745-A9CD-399A6ABE0AC4}" presName="conn2-1" presStyleLbl="parChTrans1D3" presStyleIdx="0" presStyleCnt="6"/>
      <dgm:spPr/>
    </dgm:pt>
    <dgm:pt modelId="{C04A441D-B0EB-A146-A96B-F2433C1C3E4E}" type="pres">
      <dgm:prSet presAssocID="{B0AB15F8-0696-7745-A9CD-399A6ABE0AC4}" presName="connTx" presStyleLbl="parChTrans1D3" presStyleIdx="0" presStyleCnt="6"/>
      <dgm:spPr/>
    </dgm:pt>
    <dgm:pt modelId="{D495D219-02D6-EC46-9852-8FB6DF219B2A}" type="pres">
      <dgm:prSet presAssocID="{2312F732-FE76-AF4A-8D07-A9AD9BA87D6E}" presName="root2" presStyleCnt="0"/>
      <dgm:spPr/>
    </dgm:pt>
    <dgm:pt modelId="{DA6E2762-C09B-1148-B1B3-008D18BBED16}" type="pres">
      <dgm:prSet presAssocID="{2312F732-FE76-AF4A-8D07-A9AD9BA87D6E}" presName="LevelTwoTextNode" presStyleLbl="node3" presStyleIdx="0" presStyleCnt="6" custScaleX="160094" custScaleY="45654">
        <dgm:presLayoutVars>
          <dgm:chPref val="3"/>
        </dgm:presLayoutVars>
      </dgm:prSet>
      <dgm:spPr/>
    </dgm:pt>
    <dgm:pt modelId="{E8DC5913-B1D3-9F4B-ADC0-81E62359D2AD}" type="pres">
      <dgm:prSet presAssocID="{2312F732-FE76-AF4A-8D07-A9AD9BA87D6E}" presName="level3hierChild" presStyleCnt="0"/>
      <dgm:spPr/>
    </dgm:pt>
    <dgm:pt modelId="{D9893BFC-8CA2-BA4D-8963-B926B7ADAE94}" type="pres">
      <dgm:prSet presAssocID="{985405E3-0FDA-504B-9432-153C5C1EEE5E}" presName="conn2-1" presStyleLbl="parChTrans1D3" presStyleIdx="1" presStyleCnt="6"/>
      <dgm:spPr/>
    </dgm:pt>
    <dgm:pt modelId="{56CF56B6-EE39-6E4A-A7D7-74B72243C1CB}" type="pres">
      <dgm:prSet presAssocID="{985405E3-0FDA-504B-9432-153C5C1EEE5E}" presName="connTx" presStyleLbl="parChTrans1D3" presStyleIdx="1" presStyleCnt="6"/>
      <dgm:spPr/>
    </dgm:pt>
    <dgm:pt modelId="{022C0378-391B-EB4E-8D9B-C2F5A0C73B64}" type="pres">
      <dgm:prSet presAssocID="{BE4159B2-369F-7748-8153-E5921D10E70C}" presName="root2" presStyleCnt="0"/>
      <dgm:spPr/>
    </dgm:pt>
    <dgm:pt modelId="{7394BEB1-82AE-204E-A0EE-84FB9D5E2FA5}" type="pres">
      <dgm:prSet presAssocID="{BE4159B2-369F-7748-8153-E5921D10E70C}" presName="LevelTwoTextNode" presStyleLbl="node3" presStyleIdx="1" presStyleCnt="6" custScaleX="158867" custScaleY="50220">
        <dgm:presLayoutVars>
          <dgm:chPref val="3"/>
        </dgm:presLayoutVars>
      </dgm:prSet>
      <dgm:spPr/>
    </dgm:pt>
    <dgm:pt modelId="{57EA26DE-0192-EE4B-B943-D49DD681AF72}" type="pres">
      <dgm:prSet presAssocID="{BE4159B2-369F-7748-8153-E5921D10E70C}" presName="level3hierChild" presStyleCnt="0"/>
      <dgm:spPr/>
    </dgm:pt>
    <dgm:pt modelId="{1CC768E8-0318-8D4B-A58D-53AFCDD52720}" type="pres">
      <dgm:prSet presAssocID="{0328D6E1-8476-F541-8A9F-CFBD20058F3E}" presName="conn2-1" presStyleLbl="parChTrans1D3" presStyleIdx="2" presStyleCnt="6"/>
      <dgm:spPr/>
    </dgm:pt>
    <dgm:pt modelId="{3268942D-6F63-D94A-8EEC-9E1FE31FBCB4}" type="pres">
      <dgm:prSet presAssocID="{0328D6E1-8476-F541-8A9F-CFBD20058F3E}" presName="connTx" presStyleLbl="parChTrans1D3" presStyleIdx="2" presStyleCnt="6"/>
      <dgm:spPr/>
    </dgm:pt>
    <dgm:pt modelId="{86EB8E32-CBC2-6545-963E-BC8FC53B7AC1}" type="pres">
      <dgm:prSet presAssocID="{7BFED314-1958-B142-A718-1C39A904648E}" presName="root2" presStyleCnt="0"/>
      <dgm:spPr/>
    </dgm:pt>
    <dgm:pt modelId="{F9C66071-ED68-AB4B-B2B1-B5C01006FFA7}" type="pres">
      <dgm:prSet presAssocID="{7BFED314-1958-B142-A718-1C39A904648E}" presName="LevelTwoTextNode" presStyleLbl="node3" presStyleIdx="2" presStyleCnt="6" custScaleX="157276" custScaleY="53917">
        <dgm:presLayoutVars>
          <dgm:chPref val="3"/>
        </dgm:presLayoutVars>
      </dgm:prSet>
      <dgm:spPr/>
    </dgm:pt>
    <dgm:pt modelId="{95E1913B-9762-B549-8BBD-36CE275C9E11}" type="pres">
      <dgm:prSet presAssocID="{7BFED314-1958-B142-A718-1C39A904648E}" presName="level3hierChild" presStyleCnt="0"/>
      <dgm:spPr/>
    </dgm:pt>
    <dgm:pt modelId="{C442F176-70F2-6941-9FDB-30F1716273EC}" type="pres">
      <dgm:prSet presAssocID="{97BBAD46-9940-9842-AC28-82C0B4D060C8}" presName="conn2-1" presStyleLbl="parChTrans1D2" presStyleIdx="1" presStyleCnt="2"/>
      <dgm:spPr/>
    </dgm:pt>
    <dgm:pt modelId="{BFE4F6C4-8823-0E4E-883D-C5CA85773B48}" type="pres">
      <dgm:prSet presAssocID="{97BBAD46-9940-9842-AC28-82C0B4D060C8}" presName="connTx" presStyleLbl="parChTrans1D2" presStyleIdx="1" presStyleCnt="2"/>
      <dgm:spPr/>
    </dgm:pt>
    <dgm:pt modelId="{E6AD02B1-87FD-2141-B6EF-88245812CEDC}" type="pres">
      <dgm:prSet presAssocID="{8A5B0B85-00AE-944E-843F-EFA6105C82B7}" presName="root2" presStyleCnt="0"/>
      <dgm:spPr/>
    </dgm:pt>
    <dgm:pt modelId="{693AC48F-5175-564E-9888-995F99BC35EE}" type="pres">
      <dgm:prSet presAssocID="{8A5B0B85-00AE-944E-843F-EFA6105C82B7}" presName="LevelTwoTextNode" presStyleLbl="node2" presStyleIdx="1" presStyleCnt="2" custScaleX="123509">
        <dgm:presLayoutVars>
          <dgm:chPref val="3"/>
        </dgm:presLayoutVars>
      </dgm:prSet>
      <dgm:spPr/>
    </dgm:pt>
    <dgm:pt modelId="{0052E034-9CE8-2D41-9D5A-CB1A8B2027DF}" type="pres">
      <dgm:prSet presAssocID="{8A5B0B85-00AE-944E-843F-EFA6105C82B7}" presName="level3hierChild" presStyleCnt="0"/>
      <dgm:spPr/>
    </dgm:pt>
    <dgm:pt modelId="{93FD854A-4790-DF43-AF8B-467CE7BB4270}" type="pres">
      <dgm:prSet presAssocID="{1CA6F829-936C-B346-AA7A-B8E6AEC899C3}" presName="conn2-1" presStyleLbl="parChTrans1D3" presStyleIdx="3" presStyleCnt="6"/>
      <dgm:spPr/>
    </dgm:pt>
    <dgm:pt modelId="{F5FE67E1-46CE-814C-A775-420453A64B14}" type="pres">
      <dgm:prSet presAssocID="{1CA6F829-936C-B346-AA7A-B8E6AEC899C3}" presName="connTx" presStyleLbl="parChTrans1D3" presStyleIdx="3" presStyleCnt="6"/>
      <dgm:spPr/>
    </dgm:pt>
    <dgm:pt modelId="{B0F3A0CF-888D-C742-8111-E77343CB860D}" type="pres">
      <dgm:prSet presAssocID="{4A3A1840-26D8-2341-B0B8-EFF8FED0D002}" presName="root2" presStyleCnt="0"/>
      <dgm:spPr/>
    </dgm:pt>
    <dgm:pt modelId="{452E0926-E964-7A46-BD5E-188A6B489ED0}" type="pres">
      <dgm:prSet presAssocID="{4A3A1840-26D8-2341-B0B8-EFF8FED0D002}" presName="LevelTwoTextNode" presStyleLbl="node3" presStyleIdx="3" presStyleCnt="6" custScaleX="160980">
        <dgm:presLayoutVars>
          <dgm:chPref val="3"/>
        </dgm:presLayoutVars>
      </dgm:prSet>
      <dgm:spPr/>
    </dgm:pt>
    <dgm:pt modelId="{E5D19B36-12E5-1A4B-8EE1-F2E50E16F596}" type="pres">
      <dgm:prSet presAssocID="{4A3A1840-26D8-2341-B0B8-EFF8FED0D002}" presName="level3hierChild" presStyleCnt="0"/>
      <dgm:spPr/>
    </dgm:pt>
    <dgm:pt modelId="{D2FC4C6A-912F-7841-960C-1FB7D9600527}" type="pres">
      <dgm:prSet presAssocID="{2508D53F-D718-3E46-B58A-33C1FA0F85ED}" presName="conn2-1" presStyleLbl="parChTrans1D3" presStyleIdx="4" presStyleCnt="6"/>
      <dgm:spPr/>
    </dgm:pt>
    <dgm:pt modelId="{AA3F20A4-3DF1-974C-9DE7-2CC27A569EB9}" type="pres">
      <dgm:prSet presAssocID="{2508D53F-D718-3E46-B58A-33C1FA0F85ED}" presName="connTx" presStyleLbl="parChTrans1D3" presStyleIdx="4" presStyleCnt="6"/>
      <dgm:spPr/>
    </dgm:pt>
    <dgm:pt modelId="{AE50FA29-5DF9-AF4E-AA27-20720F2D2D59}" type="pres">
      <dgm:prSet presAssocID="{036CD45E-7238-0843-9E92-0441737D4274}" presName="root2" presStyleCnt="0"/>
      <dgm:spPr/>
    </dgm:pt>
    <dgm:pt modelId="{EAA85723-5E98-9449-9F1B-01AFF8D44AB9}" type="pres">
      <dgm:prSet presAssocID="{036CD45E-7238-0843-9E92-0441737D4274}" presName="LevelTwoTextNode" presStyleLbl="node3" presStyleIdx="4" presStyleCnt="6" custScaleX="162028">
        <dgm:presLayoutVars>
          <dgm:chPref val="3"/>
        </dgm:presLayoutVars>
      </dgm:prSet>
      <dgm:spPr/>
    </dgm:pt>
    <dgm:pt modelId="{42E3EF84-E779-DA4D-99EA-43A9CB725B13}" type="pres">
      <dgm:prSet presAssocID="{036CD45E-7238-0843-9E92-0441737D4274}" presName="level3hierChild" presStyleCnt="0"/>
      <dgm:spPr/>
    </dgm:pt>
    <dgm:pt modelId="{DEA659D5-F942-334B-AD74-6F9F11016CFC}" type="pres">
      <dgm:prSet presAssocID="{195A1507-2C9B-8C46-BDC6-DAC30407DA0A}" presName="conn2-1" presStyleLbl="parChTrans1D3" presStyleIdx="5" presStyleCnt="6"/>
      <dgm:spPr/>
    </dgm:pt>
    <dgm:pt modelId="{32AD9F9E-B6A6-AA4C-8510-3D1BC18DB782}" type="pres">
      <dgm:prSet presAssocID="{195A1507-2C9B-8C46-BDC6-DAC30407DA0A}" presName="connTx" presStyleLbl="parChTrans1D3" presStyleIdx="5" presStyleCnt="6"/>
      <dgm:spPr/>
    </dgm:pt>
    <dgm:pt modelId="{1BBEB973-D47B-294A-953D-9B6E95A36EE8}" type="pres">
      <dgm:prSet presAssocID="{A0BEB9BB-C123-064D-BF74-D6EFF75A1927}" presName="root2" presStyleCnt="0"/>
      <dgm:spPr/>
    </dgm:pt>
    <dgm:pt modelId="{E340F42D-0D25-5345-9A03-173B07D7E63D}" type="pres">
      <dgm:prSet presAssocID="{A0BEB9BB-C123-064D-BF74-D6EFF75A1927}" presName="LevelTwoTextNode" presStyleLbl="node3" presStyleIdx="5" presStyleCnt="6" custScaleX="161888">
        <dgm:presLayoutVars>
          <dgm:chPref val="3"/>
        </dgm:presLayoutVars>
      </dgm:prSet>
      <dgm:spPr/>
    </dgm:pt>
    <dgm:pt modelId="{27C56C99-A3C5-684C-B7A0-96475982ADB1}" type="pres">
      <dgm:prSet presAssocID="{A0BEB9BB-C123-064D-BF74-D6EFF75A1927}" presName="level3hierChild" presStyleCnt="0"/>
      <dgm:spPr/>
    </dgm:pt>
  </dgm:ptLst>
  <dgm:cxnLst>
    <dgm:cxn modelId="{F0ED7301-7E7D-F643-AE63-B67D6A374E90}" type="presOf" srcId="{985405E3-0FDA-504B-9432-153C5C1EEE5E}" destId="{D9893BFC-8CA2-BA4D-8963-B926B7ADAE94}" srcOrd="0" destOrd="0" presId="urn:microsoft.com/office/officeart/2005/8/layout/hierarchy2"/>
    <dgm:cxn modelId="{ED96C70F-57DB-DC40-8299-DC8E6E0A6ED6}" srcId="{6A3DF256-B8DC-C441-B77D-827932095532}" destId="{BE4159B2-369F-7748-8153-E5921D10E70C}" srcOrd="1" destOrd="0" parTransId="{985405E3-0FDA-504B-9432-153C5C1EEE5E}" sibTransId="{7227CD00-8092-6042-BB26-573FA7CD6FC8}"/>
    <dgm:cxn modelId="{FFC0B217-2EEE-984A-AA8C-203263C3756A}" type="presOf" srcId="{A0BEB9BB-C123-064D-BF74-D6EFF75A1927}" destId="{E340F42D-0D25-5345-9A03-173B07D7E63D}" srcOrd="0" destOrd="0" presId="urn:microsoft.com/office/officeart/2005/8/layout/hierarchy2"/>
    <dgm:cxn modelId="{8CAC4F29-EB1F-A347-8CBF-D44009AAC9AF}" type="presOf" srcId="{B0AB15F8-0696-7745-A9CD-399A6ABE0AC4}" destId="{73D3792F-E4AF-874C-8109-AD8C77FEAF76}" srcOrd="0" destOrd="0" presId="urn:microsoft.com/office/officeart/2005/8/layout/hierarchy2"/>
    <dgm:cxn modelId="{D61A203C-3869-1348-89DB-19C2AA9C6B03}" type="presOf" srcId="{8A5B0B85-00AE-944E-843F-EFA6105C82B7}" destId="{693AC48F-5175-564E-9888-995F99BC35EE}" srcOrd="0" destOrd="0" presId="urn:microsoft.com/office/officeart/2005/8/layout/hierarchy2"/>
    <dgm:cxn modelId="{C7E75C3D-1F80-8D49-B90F-489CB29AE2E0}" type="presOf" srcId="{74E7D8CB-9072-C240-A2D1-EA5A438BB879}" destId="{5F9C4FF1-55DC-3C4D-9031-586C0D0AE10C}" srcOrd="0" destOrd="0" presId="urn:microsoft.com/office/officeart/2005/8/layout/hierarchy2"/>
    <dgm:cxn modelId="{CB363F5F-A677-8C45-96C6-401FEE1A7127}" type="presOf" srcId="{985405E3-0FDA-504B-9432-153C5C1EEE5E}" destId="{56CF56B6-EE39-6E4A-A7D7-74B72243C1CB}" srcOrd="1" destOrd="0" presId="urn:microsoft.com/office/officeart/2005/8/layout/hierarchy2"/>
    <dgm:cxn modelId="{BDAF6B42-EAC9-9043-AE67-52B490D02A2A}" srcId="{A10A4966-685F-C446-A7E5-0BB403F11B32}" destId="{8A5B0B85-00AE-944E-843F-EFA6105C82B7}" srcOrd="1" destOrd="0" parTransId="{97BBAD46-9940-9842-AC28-82C0B4D060C8}" sibTransId="{E5B8DFE8-000A-C442-9CB5-2B911E66A512}"/>
    <dgm:cxn modelId="{068E9742-F20B-B145-8091-E6137C9DBEF9}" srcId="{6A3DF256-B8DC-C441-B77D-827932095532}" destId="{7BFED314-1958-B142-A718-1C39A904648E}" srcOrd="2" destOrd="0" parTransId="{0328D6E1-8476-F541-8A9F-CFBD20058F3E}" sibTransId="{892BE3B9-A704-0E48-BC3E-BA290D1FBCBB}"/>
    <dgm:cxn modelId="{62383D45-A066-4640-8671-295BCD7111B6}" type="presOf" srcId="{2312F732-FE76-AF4A-8D07-A9AD9BA87D6E}" destId="{DA6E2762-C09B-1148-B1B3-008D18BBED16}" srcOrd="0" destOrd="0" presId="urn:microsoft.com/office/officeart/2005/8/layout/hierarchy2"/>
    <dgm:cxn modelId="{8A7EC76B-E467-C941-B912-D92AE8234D13}" type="presOf" srcId="{0328D6E1-8476-F541-8A9F-CFBD20058F3E}" destId="{1CC768E8-0318-8D4B-A58D-53AFCDD52720}" srcOrd="0" destOrd="0" presId="urn:microsoft.com/office/officeart/2005/8/layout/hierarchy2"/>
    <dgm:cxn modelId="{F4F54078-9431-5249-AB24-187F96EA473C}" srcId="{A10A4966-685F-C446-A7E5-0BB403F11B32}" destId="{6A3DF256-B8DC-C441-B77D-827932095532}" srcOrd="0" destOrd="0" parTransId="{74E7D8CB-9072-C240-A2D1-EA5A438BB879}" sibTransId="{461B708F-054B-0E48-A400-8DB800D6AA53}"/>
    <dgm:cxn modelId="{421D8D7C-4042-DC40-B3D2-0FD703FB5057}" type="presOf" srcId="{0328D6E1-8476-F541-8A9F-CFBD20058F3E}" destId="{3268942D-6F63-D94A-8EEC-9E1FE31FBCB4}" srcOrd="1" destOrd="0" presId="urn:microsoft.com/office/officeart/2005/8/layout/hierarchy2"/>
    <dgm:cxn modelId="{17B9777E-9B26-8345-B994-A7B4AFDD09E1}" srcId="{48D0FE5E-6A0A-584C-A89F-AFC00746D5D2}" destId="{A10A4966-685F-C446-A7E5-0BB403F11B32}" srcOrd="0" destOrd="0" parTransId="{E7C9808F-248A-614A-A26D-3A462A29D9B2}" sibTransId="{ACC68AE0-744E-6148-A5C6-FE4EC1847DCE}"/>
    <dgm:cxn modelId="{91049B7F-6077-0647-8D55-60915CD14244}" type="presOf" srcId="{1CA6F829-936C-B346-AA7A-B8E6AEC899C3}" destId="{93FD854A-4790-DF43-AF8B-467CE7BB4270}" srcOrd="0" destOrd="0" presId="urn:microsoft.com/office/officeart/2005/8/layout/hierarchy2"/>
    <dgm:cxn modelId="{8A31D981-C25B-8C4A-8C9D-88A4B4CAF4A6}" srcId="{8A5B0B85-00AE-944E-843F-EFA6105C82B7}" destId="{4A3A1840-26D8-2341-B0B8-EFF8FED0D002}" srcOrd="0" destOrd="0" parTransId="{1CA6F829-936C-B346-AA7A-B8E6AEC899C3}" sibTransId="{9CD4037B-381C-A64A-AE01-7E9E2FFC7914}"/>
    <dgm:cxn modelId="{5FADD19D-3A31-3248-9F7B-84C6EB476A86}" type="presOf" srcId="{4A3A1840-26D8-2341-B0B8-EFF8FED0D002}" destId="{452E0926-E964-7A46-BD5E-188A6B489ED0}" srcOrd="0" destOrd="0" presId="urn:microsoft.com/office/officeart/2005/8/layout/hierarchy2"/>
    <dgm:cxn modelId="{BBCF179E-03B1-CF45-985A-41521F521704}" type="presOf" srcId="{7BFED314-1958-B142-A718-1C39A904648E}" destId="{F9C66071-ED68-AB4B-B2B1-B5C01006FFA7}" srcOrd="0" destOrd="0" presId="urn:microsoft.com/office/officeart/2005/8/layout/hierarchy2"/>
    <dgm:cxn modelId="{211188A7-110A-AA4E-9824-7D688B3D544B}" type="presOf" srcId="{2508D53F-D718-3E46-B58A-33C1FA0F85ED}" destId="{D2FC4C6A-912F-7841-960C-1FB7D9600527}" srcOrd="0" destOrd="0" presId="urn:microsoft.com/office/officeart/2005/8/layout/hierarchy2"/>
    <dgm:cxn modelId="{608232BD-2560-B347-B7A4-BA93FA40AB36}" type="presOf" srcId="{2508D53F-D718-3E46-B58A-33C1FA0F85ED}" destId="{AA3F20A4-3DF1-974C-9DE7-2CC27A569EB9}" srcOrd="1" destOrd="0" presId="urn:microsoft.com/office/officeart/2005/8/layout/hierarchy2"/>
    <dgm:cxn modelId="{D52706C6-5DA0-5A47-8D00-9417ACF24FE4}" type="presOf" srcId="{B0AB15F8-0696-7745-A9CD-399A6ABE0AC4}" destId="{C04A441D-B0EB-A146-A96B-F2433C1C3E4E}" srcOrd="1" destOrd="0" presId="urn:microsoft.com/office/officeart/2005/8/layout/hierarchy2"/>
    <dgm:cxn modelId="{2CED45CD-3F23-4142-9E7F-9E73AB1B4623}" srcId="{6A3DF256-B8DC-C441-B77D-827932095532}" destId="{2312F732-FE76-AF4A-8D07-A9AD9BA87D6E}" srcOrd="0" destOrd="0" parTransId="{B0AB15F8-0696-7745-A9CD-399A6ABE0AC4}" sibTransId="{39D0F917-EDD7-CE47-9390-70501765739E}"/>
    <dgm:cxn modelId="{009725D2-65D2-8E42-A80E-DCDC56ADFBF3}" srcId="{8A5B0B85-00AE-944E-843F-EFA6105C82B7}" destId="{036CD45E-7238-0843-9E92-0441737D4274}" srcOrd="1" destOrd="0" parTransId="{2508D53F-D718-3E46-B58A-33C1FA0F85ED}" sibTransId="{08166B44-4170-1F4B-9885-AFAE94BD482D}"/>
    <dgm:cxn modelId="{3FE88CD3-2373-C34A-99B7-4444416DD835}" type="presOf" srcId="{195A1507-2C9B-8C46-BDC6-DAC30407DA0A}" destId="{32AD9F9E-B6A6-AA4C-8510-3D1BC18DB782}" srcOrd="1" destOrd="0" presId="urn:microsoft.com/office/officeart/2005/8/layout/hierarchy2"/>
    <dgm:cxn modelId="{3621BED4-0430-504F-830F-8218BFE6FE96}" type="presOf" srcId="{97BBAD46-9940-9842-AC28-82C0B4D060C8}" destId="{C442F176-70F2-6941-9FDB-30F1716273EC}" srcOrd="0" destOrd="0" presId="urn:microsoft.com/office/officeart/2005/8/layout/hierarchy2"/>
    <dgm:cxn modelId="{D3862CD6-4A2C-A74E-B9C5-AB52E8DE0461}" type="presOf" srcId="{BE4159B2-369F-7748-8153-E5921D10E70C}" destId="{7394BEB1-82AE-204E-A0EE-84FB9D5E2FA5}" srcOrd="0" destOrd="0" presId="urn:microsoft.com/office/officeart/2005/8/layout/hierarchy2"/>
    <dgm:cxn modelId="{875E75D9-28D3-0E4F-9E1B-286FB22B64E7}" type="presOf" srcId="{A10A4966-685F-C446-A7E5-0BB403F11B32}" destId="{F25BF5C7-91AB-BC44-90A5-AC4FF3F9317E}" srcOrd="0" destOrd="0" presId="urn:microsoft.com/office/officeart/2005/8/layout/hierarchy2"/>
    <dgm:cxn modelId="{0B3563DC-C709-9F43-85FF-5768D5283D15}" type="presOf" srcId="{97BBAD46-9940-9842-AC28-82C0B4D060C8}" destId="{BFE4F6C4-8823-0E4E-883D-C5CA85773B48}" srcOrd="1" destOrd="0" presId="urn:microsoft.com/office/officeart/2005/8/layout/hierarchy2"/>
    <dgm:cxn modelId="{328875E0-A88A-864C-9B66-4E36CDBCBFF0}" srcId="{8A5B0B85-00AE-944E-843F-EFA6105C82B7}" destId="{A0BEB9BB-C123-064D-BF74-D6EFF75A1927}" srcOrd="2" destOrd="0" parTransId="{195A1507-2C9B-8C46-BDC6-DAC30407DA0A}" sibTransId="{8C5FD894-0EE9-FB4A-AF0D-1ACBFEA57C61}"/>
    <dgm:cxn modelId="{216C7EE3-8EFC-444C-96E8-5E0DA148E82A}" type="presOf" srcId="{6A3DF256-B8DC-C441-B77D-827932095532}" destId="{6FF55B35-6F34-D042-92CE-2B3AA649ECD4}" srcOrd="0" destOrd="0" presId="urn:microsoft.com/office/officeart/2005/8/layout/hierarchy2"/>
    <dgm:cxn modelId="{8B3F6FE8-4BE5-ED40-9908-8451F836E7D2}" type="presOf" srcId="{1CA6F829-936C-B346-AA7A-B8E6AEC899C3}" destId="{F5FE67E1-46CE-814C-A775-420453A64B14}" srcOrd="1" destOrd="0" presId="urn:microsoft.com/office/officeart/2005/8/layout/hierarchy2"/>
    <dgm:cxn modelId="{D00A28F0-FDF9-B940-90FB-47741565FE1B}" type="presOf" srcId="{195A1507-2C9B-8C46-BDC6-DAC30407DA0A}" destId="{DEA659D5-F942-334B-AD74-6F9F11016CFC}" srcOrd="0" destOrd="0" presId="urn:microsoft.com/office/officeart/2005/8/layout/hierarchy2"/>
    <dgm:cxn modelId="{8DD40AF7-9359-8E41-90C4-58A866BBEDA7}" type="presOf" srcId="{74E7D8CB-9072-C240-A2D1-EA5A438BB879}" destId="{7780CC77-7898-2B42-904C-657F638E4F73}" srcOrd="1" destOrd="0" presId="urn:microsoft.com/office/officeart/2005/8/layout/hierarchy2"/>
    <dgm:cxn modelId="{674283FA-88B6-CA49-BE8A-F2F153EFEA77}" type="presOf" srcId="{48D0FE5E-6A0A-584C-A89F-AFC00746D5D2}" destId="{3F2C87A2-6867-EC47-98DF-FCC75BC38E12}" srcOrd="0" destOrd="0" presId="urn:microsoft.com/office/officeart/2005/8/layout/hierarchy2"/>
    <dgm:cxn modelId="{985E77FD-952B-EB4E-8663-868AA56DA37A}" type="presOf" srcId="{036CD45E-7238-0843-9E92-0441737D4274}" destId="{EAA85723-5E98-9449-9F1B-01AFF8D44AB9}" srcOrd="0" destOrd="0" presId="urn:microsoft.com/office/officeart/2005/8/layout/hierarchy2"/>
    <dgm:cxn modelId="{D5A0B2D6-8C1F-F140-B13E-D9D001D5CCDB}" type="presParOf" srcId="{3F2C87A2-6867-EC47-98DF-FCC75BC38E12}" destId="{32178842-F851-FD44-8388-3E31293F5FD0}" srcOrd="0" destOrd="0" presId="urn:microsoft.com/office/officeart/2005/8/layout/hierarchy2"/>
    <dgm:cxn modelId="{F246CD0C-854B-8144-A372-F6FC42005DA2}" type="presParOf" srcId="{32178842-F851-FD44-8388-3E31293F5FD0}" destId="{F25BF5C7-91AB-BC44-90A5-AC4FF3F9317E}" srcOrd="0" destOrd="0" presId="urn:microsoft.com/office/officeart/2005/8/layout/hierarchy2"/>
    <dgm:cxn modelId="{5C47F0A7-3F69-034F-A1F6-50BBDA7382AF}" type="presParOf" srcId="{32178842-F851-FD44-8388-3E31293F5FD0}" destId="{B488E353-4C4D-F74B-9E1C-35AFE88EB754}" srcOrd="1" destOrd="0" presId="urn:microsoft.com/office/officeart/2005/8/layout/hierarchy2"/>
    <dgm:cxn modelId="{A2AE11E2-CF8C-6F4A-ADD9-8B1C4953A9B5}" type="presParOf" srcId="{B488E353-4C4D-F74B-9E1C-35AFE88EB754}" destId="{5F9C4FF1-55DC-3C4D-9031-586C0D0AE10C}" srcOrd="0" destOrd="0" presId="urn:microsoft.com/office/officeart/2005/8/layout/hierarchy2"/>
    <dgm:cxn modelId="{C4817DA4-7D00-764C-89DD-E7973E973F66}" type="presParOf" srcId="{5F9C4FF1-55DC-3C4D-9031-586C0D0AE10C}" destId="{7780CC77-7898-2B42-904C-657F638E4F73}" srcOrd="0" destOrd="0" presId="urn:microsoft.com/office/officeart/2005/8/layout/hierarchy2"/>
    <dgm:cxn modelId="{BE7E6EB2-065D-1543-9021-A760F67C1106}" type="presParOf" srcId="{B488E353-4C4D-F74B-9E1C-35AFE88EB754}" destId="{92BD94AF-B8E3-B647-852F-F52D93F13002}" srcOrd="1" destOrd="0" presId="urn:microsoft.com/office/officeart/2005/8/layout/hierarchy2"/>
    <dgm:cxn modelId="{9FFFDEBD-458A-0D4E-AB4B-F182FA6A54C7}" type="presParOf" srcId="{92BD94AF-B8E3-B647-852F-F52D93F13002}" destId="{6FF55B35-6F34-D042-92CE-2B3AA649ECD4}" srcOrd="0" destOrd="0" presId="urn:microsoft.com/office/officeart/2005/8/layout/hierarchy2"/>
    <dgm:cxn modelId="{99B145CF-DFEF-014C-8460-32CED1E3FD1A}" type="presParOf" srcId="{92BD94AF-B8E3-B647-852F-F52D93F13002}" destId="{E877E044-0781-A746-AA17-86AFF2698456}" srcOrd="1" destOrd="0" presId="urn:microsoft.com/office/officeart/2005/8/layout/hierarchy2"/>
    <dgm:cxn modelId="{881CBC94-07D5-6A4C-AE6A-EB2F3B87DD75}" type="presParOf" srcId="{E877E044-0781-A746-AA17-86AFF2698456}" destId="{73D3792F-E4AF-874C-8109-AD8C77FEAF76}" srcOrd="0" destOrd="0" presId="urn:microsoft.com/office/officeart/2005/8/layout/hierarchy2"/>
    <dgm:cxn modelId="{4CCB677B-AE6A-3A4A-88DF-A6901A32BA9E}" type="presParOf" srcId="{73D3792F-E4AF-874C-8109-AD8C77FEAF76}" destId="{C04A441D-B0EB-A146-A96B-F2433C1C3E4E}" srcOrd="0" destOrd="0" presId="urn:microsoft.com/office/officeart/2005/8/layout/hierarchy2"/>
    <dgm:cxn modelId="{8E040E0F-C039-9648-AAA1-DF71F0E71AB7}" type="presParOf" srcId="{E877E044-0781-A746-AA17-86AFF2698456}" destId="{D495D219-02D6-EC46-9852-8FB6DF219B2A}" srcOrd="1" destOrd="0" presId="urn:microsoft.com/office/officeart/2005/8/layout/hierarchy2"/>
    <dgm:cxn modelId="{D292BFBD-72F6-4747-A39F-665BB7CF17CE}" type="presParOf" srcId="{D495D219-02D6-EC46-9852-8FB6DF219B2A}" destId="{DA6E2762-C09B-1148-B1B3-008D18BBED16}" srcOrd="0" destOrd="0" presId="urn:microsoft.com/office/officeart/2005/8/layout/hierarchy2"/>
    <dgm:cxn modelId="{F0C577AF-5C07-6D44-A2D3-569E3BABF524}" type="presParOf" srcId="{D495D219-02D6-EC46-9852-8FB6DF219B2A}" destId="{E8DC5913-B1D3-9F4B-ADC0-81E62359D2AD}" srcOrd="1" destOrd="0" presId="urn:microsoft.com/office/officeart/2005/8/layout/hierarchy2"/>
    <dgm:cxn modelId="{84641592-590F-7E43-B7AA-6EC80C5CF5BB}" type="presParOf" srcId="{E877E044-0781-A746-AA17-86AFF2698456}" destId="{D9893BFC-8CA2-BA4D-8963-B926B7ADAE94}" srcOrd="2" destOrd="0" presId="urn:microsoft.com/office/officeart/2005/8/layout/hierarchy2"/>
    <dgm:cxn modelId="{C6186CAE-72C5-D543-97AF-37016DAD22A9}" type="presParOf" srcId="{D9893BFC-8CA2-BA4D-8963-B926B7ADAE94}" destId="{56CF56B6-EE39-6E4A-A7D7-74B72243C1CB}" srcOrd="0" destOrd="0" presId="urn:microsoft.com/office/officeart/2005/8/layout/hierarchy2"/>
    <dgm:cxn modelId="{29B0A399-6870-BE43-9040-60A080B15150}" type="presParOf" srcId="{E877E044-0781-A746-AA17-86AFF2698456}" destId="{022C0378-391B-EB4E-8D9B-C2F5A0C73B64}" srcOrd="3" destOrd="0" presId="urn:microsoft.com/office/officeart/2005/8/layout/hierarchy2"/>
    <dgm:cxn modelId="{92EE5E28-DD8D-D243-ADE2-F1C8C1C44E20}" type="presParOf" srcId="{022C0378-391B-EB4E-8D9B-C2F5A0C73B64}" destId="{7394BEB1-82AE-204E-A0EE-84FB9D5E2FA5}" srcOrd="0" destOrd="0" presId="urn:microsoft.com/office/officeart/2005/8/layout/hierarchy2"/>
    <dgm:cxn modelId="{D31BD23E-9537-7B4D-A429-A2C4EE7FB743}" type="presParOf" srcId="{022C0378-391B-EB4E-8D9B-C2F5A0C73B64}" destId="{57EA26DE-0192-EE4B-B943-D49DD681AF72}" srcOrd="1" destOrd="0" presId="urn:microsoft.com/office/officeart/2005/8/layout/hierarchy2"/>
    <dgm:cxn modelId="{402802DA-22F5-E14D-8333-752788F2B53D}" type="presParOf" srcId="{E877E044-0781-A746-AA17-86AFF2698456}" destId="{1CC768E8-0318-8D4B-A58D-53AFCDD52720}" srcOrd="4" destOrd="0" presId="urn:microsoft.com/office/officeart/2005/8/layout/hierarchy2"/>
    <dgm:cxn modelId="{F1558E6D-9A72-A24E-B929-2F6DD4A97C65}" type="presParOf" srcId="{1CC768E8-0318-8D4B-A58D-53AFCDD52720}" destId="{3268942D-6F63-D94A-8EEC-9E1FE31FBCB4}" srcOrd="0" destOrd="0" presId="urn:microsoft.com/office/officeart/2005/8/layout/hierarchy2"/>
    <dgm:cxn modelId="{523A3724-CBCA-C74F-9812-69FB8FE03A16}" type="presParOf" srcId="{E877E044-0781-A746-AA17-86AFF2698456}" destId="{86EB8E32-CBC2-6545-963E-BC8FC53B7AC1}" srcOrd="5" destOrd="0" presId="urn:microsoft.com/office/officeart/2005/8/layout/hierarchy2"/>
    <dgm:cxn modelId="{F1AC89C3-85D7-BB4E-BEA9-DCBE8C1D5234}" type="presParOf" srcId="{86EB8E32-CBC2-6545-963E-BC8FC53B7AC1}" destId="{F9C66071-ED68-AB4B-B2B1-B5C01006FFA7}" srcOrd="0" destOrd="0" presId="urn:microsoft.com/office/officeart/2005/8/layout/hierarchy2"/>
    <dgm:cxn modelId="{7651BE77-E02D-E443-852C-93E8A5042449}" type="presParOf" srcId="{86EB8E32-CBC2-6545-963E-BC8FC53B7AC1}" destId="{95E1913B-9762-B549-8BBD-36CE275C9E11}" srcOrd="1" destOrd="0" presId="urn:microsoft.com/office/officeart/2005/8/layout/hierarchy2"/>
    <dgm:cxn modelId="{4B9883ED-752B-4541-A853-BBDA6C4FE76D}" type="presParOf" srcId="{B488E353-4C4D-F74B-9E1C-35AFE88EB754}" destId="{C442F176-70F2-6941-9FDB-30F1716273EC}" srcOrd="2" destOrd="0" presId="urn:microsoft.com/office/officeart/2005/8/layout/hierarchy2"/>
    <dgm:cxn modelId="{CB3650D2-18CF-7A43-89E9-5975B50FDA8B}" type="presParOf" srcId="{C442F176-70F2-6941-9FDB-30F1716273EC}" destId="{BFE4F6C4-8823-0E4E-883D-C5CA85773B48}" srcOrd="0" destOrd="0" presId="urn:microsoft.com/office/officeart/2005/8/layout/hierarchy2"/>
    <dgm:cxn modelId="{7E9B7A9F-46D1-9B4A-8FC8-BB9B3083423D}" type="presParOf" srcId="{B488E353-4C4D-F74B-9E1C-35AFE88EB754}" destId="{E6AD02B1-87FD-2141-B6EF-88245812CEDC}" srcOrd="3" destOrd="0" presId="urn:microsoft.com/office/officeart/2005/8/layout/hierarchy2"/>
    <dgm:cxn modelId="{0336C60C-F270-D842-8728-9DD74F5C6B02}" type="presParOf" srcId="{E6AD02B1-87FD-2141-B6EF-88245812CEDC}" destId="{693AC48F-5175-564E-9888-995F99BC35EE}" srcOrd="0" destOrd="0" presId="urn:microsoft.com/office/officeart/2005/8/layout/hierarchy2"/>
    <dgm:cxn modelId="{67F2EA79-4724-7A4D-A2DD-F367A27A812F}" type="presParOf" srcId="{E6AD02B1-87FD-2141-B6EF-88245812CEDC}" destId="{0052E034-9CE8-2D41-9D5A-CB1A8B2027DF}" srcOrd="1" destOrd="0" presId="urn:microsoft.com/office/officeart/2005/8/layout/hierarchy2"/>
    <dgm:cxn modelId="{989FB6E3-042D-2E42-856A-2E3453A2B089}" type="presParOf" srcId="{0052E034-9CE8-2D41-9D5A-CB1A8B2027DF}" destId="{93FD854A-4790-DF43-AF8B-467CE7BB4270}" srcOrd="0" destOrd="0" presId="urn:microsoft.com/office/officeart/2005/8/layout/hierarchy2"/>
    <dgm:cxn modelId="{2C742FA8-2477-D249-9E63-F3B30D1380A9}" type="presParOf" srcId="{93FD854A-4790-DF43-AF8B-467CE7BB4270}" destId="{F5FE67E1-46CE-814C-A775-420453A64B14}" srcOrd="0" destOrd="0" presId="urn:microsoft.com/office/officeart/2005/8/layout/hierarchy2"/>
    <dgm:cxn modelId="{420A198F-17D1-1248-9909-485EEE6D95CC}" type="presParOf" srcId="{0052E034-9CE8-2D41-9D5A-CB1A8B2027DF}" destId="{B0F3A0CF-888D-C742-8111-E77343CB860D}" srcOrd="1" destOrd="0" presId="urn:microsoft.com/office/officeart/2005/8/layout/hierarchy2"/>
    <dgm:cxn modelId="{7B4561C8-13DC-BD4D-A22C-3CB5988BE457}" type="presParOf" srcId="{B0F3A0CF-888D-C742-8111-E77343CB860D}" destId="{452E0926-E964-7A46-BD5E-188A6B489ED0}" srcOrd="0" destOrd="0" presId="urn:microsoft.com/office/officeart/2005/8/layout/hierarchy2"/>
    <dgm:cxn modelId="{7CB0838C-5A06-8548-AB30-EBE2B95C3721}" type="presParOf" srcId="{B0F3A0CF-888D-C742-8111-E77343CB860D}" destId="{E5D19B36-12E5-1A4B-8EE1-F2E50E16F596}" srcOrd="1" destOrd="0" presId="urn:microsoft.com/office/officeart/2005/8/layout/hierarchy2"/>
    <dgm:cxn modelId="{09F381D8-23D3-5C46-8AF5-E6F86BF83CEB}" type="presParOf" srcId="{0052E034-9CE8-2D41-9D5A-CB1A8B2027DF}" destId="{D2FC4C6A-912F-7841-960C-1FB7D9600527}" srcOrd="2" destOrd="0" presId="urn:microsoft.com/office/officeart/2005/8/layout/hierarchy2"/>
    <dgm:cxn modelId="{5E14025F-828F-7A42-A951-3E6967D3DA15}" type="presParOf" srcId="{D2FC4C6A-912F-7841-960C-1FB7D9600527}" destId="{AA3F20A4-3DF1-974C-9DE7-2CC27A569EB9}" srcOrd="0" destOrd="0" presId="urn:microsoft.com/office/officeart/2005/8/layout/hierarchy2"/>
    <dgm:cxn modelId="{142F1869-0009-CF41-A4F4-A00E139268C5}" type="presParOf" srcId="{0052E034-9CE8-2D41-9D5A-CB1A8B2027DF}" destId="{AE50FA29-5DF9-AF4E-AA27-20720F2D2D59}" srcOrd="3" destOrd="0" presId="urn:microsoft.com/office/officeart/2005/8/layout/hierarchy2"/>
    <dgm:cxn modelId="{343A5BB2-D3F0-CB46-84A4-9C20A10159A8}" type="presParOf" srcId="{AE50FA29-5DF9-AF4E-AA27-20720F2D2D59}" destId="{EAA85723-5E98-9449-9F1B-01AFF8D44AB9}" srcOrd="0" destOrd="0" presId="urn:microsoft.com/office/officeart/2005/8/layout/hierarchy2"/>
    <dgm:cxn modelId="{F3AA8076-5D4D-5D4E-8C51-CCEA0924D2CA}" type="presParOf" srcId="{AE50FA29-5DF9-AF4E-AA27-20720F2D2D59}" destId="{42E3EF84-E779-DA4D-99EA-43A9CB725B13}" srcOrd="1" destOrd="0" presId="urn:microsoft.com/office/officeart/2005/8/layout/hierarchy2"/>
    <dgm:cxn modelId="{E7AF11A7-36E0-364F-A5F5-BE53C3BECC7A}" type="presParOf" srcId="{0052E034-9CE8-2D41-9D5A-CB1A8B2027DF}" destId="{DEA659D5-F942-334B-AD74-6F9F11016CFC}" srcOrd="4" destOrd="0" presId="urn:microsoft.com/office/officeart/2005/8/layout/hierarchy2"/>
    <dgm:cxn modelId="{C4C2E3F0-98DC-7F4C-B644-F5A0BA958EE6}" type="presParOf" srcId="{DEA659D5-F942-334B-AD74-6F9F11016CFC}" destId="{32AD9F9E-B6A6-AA4C-8510-3D1BC18DB782}" srcOrd="0" destOrd="0" presId="urn:microsoft.com/office/officeart/2005/8/layout/hierarchy2"/>
    <dgm:cxn modelId="{CD6C52A5-8F19-8840-A763-5DB239099FB5}" type="presParOf" srcId="{0052E034-9CE8-2D41-9D5A-CB1A8B2027DF}" destId="{1BBEB973-D47B-294A-953D-9B6E95A36EE8}" srcOrd="5" destOrd="0" presId="urn:microsoft.com/office/officeart/2005/8/layout/hierarchy2"/>
    <dgm:cxn modelId="{FEF26D6C-281C-4E4B-BDBC-6EFE8B22221B}" type="presParOf" srcId="{1BBEB973-D47B-294A-953D-9B6E95A36EE8}" destId="{E340F42D-0D25-5345-9A03-173B07D7E63D}" srcOrd="0" destOrd="0" presId="urn:microsoft.com/office/officeart/2005/8/layout/hierarchy2"/>
    <dgm:cxn modelId="{D1B15264-878D-C54C-BFB4-A71DC404B97E}" type="presParOf" srcId="{1BBEB973-D47B-294A-953D-9B6E95A36EE8}" destId="{27C56C99-A3C5-684C-B7A0-96475982ADB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9F83D7-749E-D248-9281-76E43FA772C0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80B166B-DC3F-664E-ABC5-75166751D91F}">
      <dgm:prSet phldrT="[Texte]" custT="1"/>
      <dgm:spPr>
        <a:ln w="57150">
          <a:solidFill>
            <a:srgbClr val="048EEC"/>
          </a:solidFill>
        </a:ln>
      </dgm:spPr>
      <dgm:t>
        <a:bodyPr/>
        <a:lstStyle/>
        <a:p>
          <a:r>
            <a:rPr lang="fr-FR" sz="2800" b="1" dirty="0"/>
            <a:t>Montant</a:t>
          </a:r>
          <a:r>
            <a:rPr lang="fr-FR" sz="1700" dirty="0"/>
            <a:t> </a:t>
          </a:r>
        </a:p>
      </dgm:t>
    </dgm:pt>
    <dgm:pt modelId="{3BE194C3-1F37-FE4B-BF31-6905BD4ADF86}" type="parTrans" cxnId="{F99A381D-B6E1-234F-97EA-C7DAF8A8D72D}">
      <dgm:prSet/>
      <dgm:spPr/>
      <dgm:t>
        <a:bodyPr/>
        <a:lstStyle/>
        <a:p>
          <a:endParaRPr lang="fr-FR"/>
        </a:p>
      </dgm:t>
    </dgm:pt>
    <dgm:pt modelId="{6C797BA1-099D-0D49-A44E-5FF7B0D5009F}" type="sibTrans" cxnId="{F99A381D-B6E1-234F-97EA-C7DAF8A8D72D}">
      <dgm:prSet/>
      <dgm:spPr/>
      <dgm:t>
        <a:bodyPr/>
        <a:lstStyle/>
        <a:p>
          <a:endParaRPr lang="fr-FR"/>
        </a:p>
      </dgm:t>
    </dgm:pt>
    <dgm:pt modelId="{379F8CE8-9BEA-3D4F-BB5A-70C31DAE51E4}">
      <dgm:prSet phldrT="[Texte]"/>
      <dgm:spPr/>
      <dgm:t>
        <a:bodyPr/>
        <a:lstStyle/>
        <a:p>
          <a:r>
            <a:rPr lang="fr-FR" dirty="0"/>
            <a:t>Ne peut être inférieur à un minimum </a:t>
          </a:r>
        </a:p>
        <a:p>
          <a:r>
            <a:rPr lang="fr-FR" dirty="0"/>
            <a:t>(CSS  Art. L.351-9 et L.351-10,  circ. CNAV n°2005/30 du 4 juillet 2005, paragraphe 7) </a:t>
          </a:r>
        </a:p>
      </dgm:t>
    </dgm:pt>
    <dgm:pt modelId="{2D4E1B74-8F28-6144-A7DF-007AEAE77D19}" type="parTrans" cxnId="{3AC95D50-734A-BE4F-AA9D-6688275AC244}">
      <dgm:prSet/>
      <dgm:spPr/>
      <dgm:t>
        <a:bodyPr/>
        <a:lstStyle/>
        <a:p>
          <a:endParaRPr lang="fr-FR"/>
        </a:p>
      </dgm:t>
    </dgm:pt>
    <dgm:pt modelId="{CF72DE4B-220F-F240-93DC-E2D7DE37A87C}" type="sibTrans" cxnId="{3AC95D50-734A-BE4F-AA9D-6688275AC244}">
      <dgm:prSet/>
      <dgm:spPr/>
      <dgm:t>
        <a:bodyPr/>
        <a:lstStyle/>
        <a:p>
          <a:endParaRPr lang="fr-FR"/>
        </a:p>
      </dgm:t>
    </dgm:pt>
    <dgm:pt modelId="{47E5E49F-D18B-4148-B5BD-3540ED9CE37F}">
      <dgm:prSet phldrT="[Texte]"/>
      <dgm:spPr/>
      <dgm:t>
        <a:bodyPr/>
        <a:lstStyle/>
        <a:p>
          <a:r>
            <a:rPr lang="fr-FR" dirty="0"/>
            <a:t>Ne peut être supérieur à un maximum (circ. CNAV n°22-83 du 16 février 1983, paragraphe 322) </a:t>
          </a:r>
        </a:p>
      </dgm:t>
    </dgm:pt>
    <dgm:pt modelId="{BC4E880E-305E-F742-BD48-8567F5CCCF8E}" type="parTrans" cxnId="{51FDFB8B-7BF3-FE49-B99B-1F5C087336FF}">
      <dgm:prSet/>
      <dgm:spPr/>
      <dgm:t>
        <a:bodyPr/>
        <a:lstStyle/>
        <a:p>
          <a:endParaRPr lang="fr-FR"/>
        </a:p>
      </dgm:t>
    </dgm:pt>
    <dgm:pt modelId="{D7207D8A-C267-8E43-A420-09171F6BE49E}" type="sibTrans" cxnId="{51FDFB8B-7BF3-FE49-B99B-1F5C087336FF}">
      <dgm:prSet/>
      <dgm:spPr/>
      <dgm:t>
        <a:bodyPr/>
        <a:lstStyle/>
        <a:p>
          <a:endParaRPr lang="fr-FR"/>
        </a:p>
      </dgm:t>
    </dgm:pt>
    <dgm:pt modelId="{930235EB-1B83-014E-B5DC-D5C9F3E28B98}">
      <dgm:prSet phldrT="[Texte]"/>
      <dgm:spPr/>
      <dgm:t>
        <a:bodyPr/>
        <a:lstStyle/>
        <a:p>
          <a:r>
            <a:rPr lang="fr-FR" dirty="0"/>
            <a:t>Revalorisé régulièrement (CSS, art. L.161-25, circ. CNAV n°2019/3 du 9 janvier 2019) </a:t>
          </a:r>
        </a:p>
      </dgm:t>
    </dgm:pt>
    <dgm:pt modelId="{3C447097-0AA9-C347-AC2C-6C2C54D9B079}" type="parTrans" cxnId="{A81E2526-767A-1247-BF30-0DD60A3F76F0}">
      <dgm:prSet/>
      <dgm:spPr/>
      <dgm:t>
        <a:bodyPr/>
        <a:lstStyle/>
        <a:p>
          <a:endParaRPr lang="fr-FR"/>
        </a:p>
      </dgm:t>
    </dgm:pt>
    <dgm:pt modelId="{3373289D-3ED3-3044-A85E-C6B974F65E9E}" type="sibTrans" cxnId="{A81E2526-767A-1247-BF30-0DD60A3F76F0}">
      <dgm:prSet/>
      <dgm:spPr/>
      <dgm:t>
        <a:bodyPr/>
        <a:lstStyle/>
        <a:p>
          <a:endParaRPr lang="fr-FR"/>
        </a:p>
      </dgm:t>
    </dgm:pt>
    <dgm:pt modelId="{32B1EE71-0027-044D-AED5-B7D63F5EDF86}" type="pres">
      <dgm:prSet presAssocID="{F99F83D7-749E-D248-9281-76E43FA772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F6548E-50B4-8348-AFCE-54E736A41ED6}" type="pres">
      <dgm:prSet presAssocID="{C80B166B-DC3F-664E-ABC5-75166751D91F}" presName="hierRoot1" presStyleCnt="0">
        <dgm:presLayoutVars>
          <dgm:hierBranch val="init"/>
        </dgm:presLayoutVars>
      </dgm:prSet>
      <dgm:spPr/>
    </dgm:pt>
    <dgm:pt modelId="{D41DF76D-EF78-C648-8A68-AC63D3A6C74A}" type="pres">
      <dgm:prSet presAssocID="{C80B166B-DC3F-664E-ABC5-75166751D91F}" presName="rootComposite1" presStyleCnt="0"/>
      <dgm:spPr/>
    </dgm:pt>
    <dgm:pt modelId="{8651DD25-8060-D649-8CFA-273F8C37C395}" type="pres">
      <dgm:prSet presAssocID="{C80B166B-DC3F-664E-ABC5-75166751D91F}" presName="rootText1" presStyleLbl="node0" presStyleIdx="0" presStyleCnt="1">
        <dgm:presLayoutVars>
          <dgm:chPref val="3"/>
        </dgm:presLayoutVars>
      </dgm:prSet>
      <dgm:spPr/>
    </dgm:pt>
    <dgm:pt modelId="{C701FC24-3B1A-6F46-AC73-D687F5A989E6}" type="pres">
      <dgm:prSet presAssocID="{C80B166B-DC3F-664E-ABC5-75166751D91F}" presName="rootConnector1" presStyleLbl="node1" presStyleIdx="0" presStyleCnt="0"/>
      <dgm:spPr/>
    </dgm:pt>
    <dgm:pt modelId="{EC310D7C-D121-5942-8279-A82469B1575F}" type="pres">
      <dgm:prSet presAssocID="{C80B166B-DC3F-664E-ABC5-75166751D91F}" presName="hierChild2" presStyleCnt="0"/>
      <dgm:spPr/>
    </dgm:pt>
    <dgm:pt modelId="{5D58693C-4BE2-D34F-9C53-3A0945D47AB3}" type="pres">
      <dgm:prSet presAssocID="{2D4E1B74-8F28-6144-A7DF-007AEAE77D19}" presName="Name37" presStyleLbl="parChTrans1D2" presStyleIdx="0" presStyleCnt="3"/>
      <dgm:spPr/>
    </dgm:pt>
    <dgm:pt modelId="{DB753009-78B1-D642-A39D-9182D6461DBC}" type="pres">
      <dgm:prSet presAssocID="{379F8CE8-9BEA-3D4F-BB5A-70C31DAE51E4}" presName="hierRoot2" presStyleCnt="0">
        <dgm:presLayoutVars>
          <dgm:hierBranch val="init"/>
        </dgm:presLayoutVars>
      </dgm:prSet>
      <dgm:spPr/>
    </dgm:pt>
    <dgm:pt modelId="{A948DD33-D01A-184C-83EA-AB07788EFDDB}" type="pres">
      <dgm:prSet presAssocID="{379F8CE8-9BEA-3D4F-BB5A-70C31DAE51E4}" presName="rootComposite" presStyleCnt="0"/>
      <dgm:spPr/>
    </dgm:pt>
    <dgm:pt modelId="{8F3A93BB-3DA8-6748-95D6-A9BF87E055E3}" type="pres">
      <dgm:prSet presAssocID="{379F8CE8-9BEA-3D4F-BB5A-70C31DAE51E4}" presName="rootText" presStyleLbl="node2" presStyleIdx="0" presStyleCnt="3">
        <dgm:presLayoutVars>
          <dgm:chPref val="3"/>
        </dgm:presLayoutVars>
      </dgm:prSet>
      <dgm:spPr/>
    </dgm:pt>
    <dgm:pt modelId="{1F0C6DF5-A91E-C243-8854-9DD085CAF6F3}" type="pres">
      <dgm:prSet presAssocID="{379F8CE8-9BEA-3D4F-BB5A-70C31DAE51E4}" presName="rootConnector" presStyleLbl="node2" presStyleIdx="0" presStyleCnt="3"/>
      <dgm:spPr/>
    </dgm:pt>
    <dgm:pt modelId="{6AC74B0E-CB7B-3D4E-B315-5F436BA3C0C8}" type="pres">
      <dgm:prSet presAssocID="{379F8CE8-9BEA-3D4F-BB5A-70C31DAE51E4}" presName="hierChild4" presStyleCnt="0"/>
      <dgm:spPr/>
    </dgm:pt>
    <dgm:pt modelId="{530F5C7A-0B6C-0A4D-9790-6C138B149DE5}" type="pres">
      <dgm:prSet presAssocID="{379F8CE8-9BEA-3D4F-BB5A-70C31DAE51E4}" presName="hierChild5" presStyleCnt="0"/>
      <dgm:spPr/>
    </dgm:pt>
    <dgm:pt modelId="{4B27F55D-FF55-1D4E-BF38-3E347A70B057}" type="pres">
      <dgm:prSet presAssocID="{BC4E880E-305E-F742-BD48-8567F5CCCF8E}" presName="Name37" presStyleLbl="parChTrans1D2" presStyleIdx="1" presStyleCnt="3"/>
      <dgm:spPr/>
    </dgm:pt>
    <dgm:pt modelId="{BEB282EF-4539-A348-AAAC-1B45EFEAC64E}" type="pres">
      <dgm:prSet presAssocID="{47E5E49F-D18B-4148-B5BD-3540ED9CE37F}" presName="hierRoot2" presStyleCnt="0">
        <dgm:presLayoutVars>
          <dgm:hierBranch val="init"/>
        </dgm:presLayoutVars>
      </dgm:prSet>
      <dgm:spPr/>
    </dgm:pt>
    <dgm:pt modelId="{584EA488-72D6-964F-90A4-A09DCFC70E7E}" type="pres">
      <dgm:prSet presAssocID="{47E5E49F-D18B-4148-B5BD-3540ED9CE37F}" presName="rootComposite" presStyleCnt="0"/>
      <dgm:spPr/>
    </dgm:pt>
    <dgm:pt modelId="{D72E5483-8458-AD4F-BF98-8DEF62D74534}" type="pres">
      <dgm:prSet presAssocID="{47E5E49F-D18B-4148-B5BD-3540ED9CE37F}" presName="rootText" presStyleLbl="node2" presStyleIdx="1" presStyleCnt="3">
        <dgm:presLayoutVars>
          <dgm:chPref val="3"/>
        </dgm:presLayoutVars>
      </dgm:prSet>
      <dgm:spPr/>
    </dgm:pt>
    <dgm:pt modelId="{362D98FC-7BC6-8D4C-8AA5-74F5995DA46C}" type="pres">
      <dgm:prSet presAssocID="{47E5E49F-D18B-4148-B5BD-3540ED9CE37F}" presName="rootConnector" presStyleLbl="node2" presStyleIdx="1" presStyleCnt="3"/>
      <dgm:spPr/>
    </dgm:pt>
    <dgm:pt modelId="{9510DCEF-80B6-AF41-8474-D883F18034A8}" type="pres">
      <dgm:prSet presAssocID="{47E5E49F-D18B-4148-B5BD-3540ED9CE37F}" presName="hierChild4" presStyleCnt="0"/>
      <dgm:spPr/>
    </dgm:pt>
    <dgm:pt modelId="{BC1108DD-9FC1-084E-89B1-DB723E16526E}" type="pres">
      <dgm:prSet presAssocID="{47E5E49F-D18B-4148-B5BD-3540ED9CE37F}" presName="hierChild5" presStyleCnt="0"/>
      <dgm:spPr/>
    </dgm:pt>
    <dgm:pt modelId="{22D0BC0F-9BA8-A44B-B6DC-8004560F2404}" type="pres">
      <dgm:prSet presAssocID="{3C447097-0AA9-C347-AC2C-6C2C54D9B079}" presName="Name37" presStyleLbl="parChTrans1D2" presStyleIdx="2" presStyleCnt="3"/>
      <dgm:spPr/>
    </dgm:pt>
    <dgm:pt modelId="{60C968C6-F519-5244-A6E5-0696FED9AA6C}" type="pres">
      <dgm:prSet presAssocID="{930235EB-1B83-014E-B5DC-D5C9F3E28B98}" presName="hierRoot2" presStyleCnt="0">
        <dgm:presLayoutVars>
          <dgm:hierBranch val="init"/>
        </dgm:presLayoutVars>
      </dgm:prSet>
      <dgm:spPr/>
    </dgm:pt>
    <dgm:pt modelId="{25A9065C-028A-D945-AE27-82A3A5B419CB}" type="pres">
      <dgm:prSet presAssocID="{930235EB-1B83-014E-B5DC-D5C9F3E28B98}" presName="rootComposite" presStyleCnt="0"/>
      <dgm:spPr/>
    </dgm:pt>
    <dgm:pt modelId="{5F7A3E8C-C3EB-C345-AEFE-91F7B814A6FB}" type="pres">
      <dgm:prSet presAssocID="{930235EB-1B83-014E-B5DC-D5C9F3E28B98}" presName="rootText" presStyleLbl="node2" presStyleIdx="2" presStyleCnt="3">
        <dgm:presLayoutVars>
          <dgm:chPref val="3"/>
        </dgm:presLayoutVars>
      </dgm:prSet>
      <dgm:spPr/>
    </dgm:pt>
    <dgm:pt modelId="{AA6B0AE4-55F1-9849-89A3-6A1A7B110AA6}" type="pres">
      <dgm:prSet presAssocID="{930235EB-1B83-014E-B5DC-D5C9F3E28B98}" presName="rootConnector" presStyleLbl="node2" presStyleIdx="2" presStyleCnt="3"/>
      <dgm:spPr/>
    </dgm:pt>
    <dgm:pt modelId="{613669AC-248D-E742-BF0C-7D5F878FF5B5}" type="pres">
      <dgm:prSet presAssocID="{930235EB-1B83-014E-B5DC-D5C9F3E28B98}" presName="hierChild4" presStyleCnt="0"/>
      <dgm:spPr/>
    </dgm:pt>
    <dgm:pt modelId="{4D6E5AAC-8F95-1E48-9484-D416F12D2CD2}" type="pres">
      <dgm:prSet presAssocID="{930235EB-1B83-014E-B5DC-D5C9F3E28B98}" presName="hierChild5" presStyleCnt="0"/>
      <dgm:spPr/>
    </dgm:pt>
    <dgm:pt modelId="{B94DA63A-12A6-FD46-89F7-E9DC1FFAFF50}" type="pres">
      <dgm:prSet presAssocID="{C80B166B-DC3F-664E-ABC5-75166751D91F}" presName="hierChild3" presStyleCnt="0"/>
      <dgm:spPr/>
    </dgm:pt>
  </dgm:ptLst>
  <dgm:cxnLst>
    <dgm:cxn modelId="{FFEA490B-8339-2D40-8BEE-36996135C788}" type="presOf" srcId="{379F8CE8-9BEA-3D4F-BB5A-70C31DAE51E4}" destId="{8F3A93BB-3DA8-6748-95D6-A9BF87E055E3}" srcOrd="0" destOrd="0" presId="urn:microsoft.com/office/officeart/2005/8/layout/orgChart1"/>
    <dgm:cxn modelId="{332EA70D-D292-174A-B7D0-F1161AC8976E}" type="presOf" srcId="{379F8CE8-9BEA-3D4F-BB5A-70C31DAE51E4}" destId="{1F0C6DF5-A91E-C243-8854-9DD085CAF6F3}" srcOrd="1" destOrd="0" presId="urn:microsoft.com/office/officeart/2005/8/layout/orgChart1"/>
    <dgm:cxn modelId="{F99A381D-B6E1-234F-97EA-C7DAF8A8D72D}" srcId="{F99F83D7-749E-D248-9281-76E43FA772C0}" destId="{C80B166B-DC3F-664E-ABC5-75166751D91F}" srcOrd="0" destOrd="0" parTransId="{3BE194C3-1F37-FE4B-BF31-6905BD4ADF86}" sibTransId="{6C797BA1-099D-0D49-A44E-5FF7B0D5009F}"/>
    <dgm:cxn modelId="{A81E2526-767A-1247-BF30-0DD60A3F76F0}" srcId="{C80B166B-DC3F-664E-ABC5-75166751D91F}" destId="{930235EB-1B83-014E-B5DC-D5C9F3E28B98}" srcOrd="2" destOrd="0" parTransId="{3C447097-0AA9-C347-AC2C-6C2C54D9B079}" sibTransId="{3373289D-3ED3-3044-A85E-C6B974F65E9E}"/>
    <dgm:cxn modelId="{AAFC5A34-3E9E-DA4C-A239-7C7CB8ADFEDB}" type="presOf" srcId="{3C447097-0AA9-C347-AC2C-6C2C54D9B079}" destId="{22D0BC0F-9BA8-A44B-B6DC-8004560F2404}" srcOrd="0" destOrd="0" presId="urn:microsoft.com/office/officeart/2005/8/layout/orgChart1"/>
    <dgm:cxn modelId="{3AC95D50-734A-BE4F-AA9D-6688275AC244}" srcId="{C80B166B-DC3F-664E-ABC5-75166751D91F}" destId="{379F8CE8-9BEA-3D4F-BB5A-70C31DAE51E4}" srcOrd="0" destOrd="0" parTransId="{2D4E1B74-8F28-6144-A7DF-007AEAE77D19}" sibTransId="{CF72DE4B-220F-F240-93DC-E2D7DE37A87C}"/>
    <dgm:cxn modelId="{08497A78-3CE2-B344-AE88-3FE75512027F}" type="presOf" srcId="{930235EB-1B83-014E-B5DC-D5C9F3E28B98}" destId="{AA6B0AE4-55F1-9849-89A3-6A1A7B110AA6}" srcOrd="1" destOrd="0" presId="urn:microsoft.com/office/officeart/2005/8/layout/orgChart1"/>
    <dgm:cxn modelId="{0CFF085A-787F-7744-A27F-29E12883A24B}" type="presOf" srcId="{2D4E1B74-8F28-6144-A7DF-007AEAE77D19}" destId="{5D58693C-4BE2-D34F-9C53-3A0945D47AB3}" srcOrd="0" destOrd="0" presId="urn:microsoft.com/office/officeart/2005/8/layout/orgChart1"/>
    <dgm:cxn modelId="{851F7D7D-1F00-614D-9578-779B708762D4}" type="presOf" srcId="{C80B166B-DC3F-664E-ABC5-75166751D91F}" destId="{8651DD25-8060-D649-8CFA-273F8C37C395}" srcOrd="0" destOrd="0" presId="urn:microsoft.com/office/officeart/2005/8/layout/orgChart1"/>
    <dgm:cxn modelId="{51FDFB8B-7BF3-FE49-B99B-1F5C087336FF}" srcId="{C80B166B-DC3F-664E-ABC5-75166751D91F}" destId="{47E5E49F-D18B-4148-B5BD-3540ED9CE37F}" srcOrd="1" destOrd="0" parTransId="{BC4E880E-305E-F742-BD48-8567F5CCCF8E}" sibTransId="{D7207D8A-C267-8E43-A420-09171F6BE49E}"/>
    <dgm:cxn modelId="{F9369DAA-CB3F-9A4F-AD81-6AF1E9A66D92}" type="presOf" srcId="{47E5E49F-D18B-4148-B5BD-3540ED9CE37F}" destId="{D72E5483-8458-AD4F-BF98-8DEF62D74534}" srcOrd="0" destOrd="0" presId="urn:microsoft.com/office/officeart/2005/8/layout/orgChart1"/>
    <dgm:cxn modelId="{0A9896C6-CEC7-524E-99D7-2E0C9B733E93}" type="presOf" srcId="{BC4E880E-305E-F742-BD48-8567F5CCCF8E}" destId="{4B27F55D-FF55-1D4E-BF38-3E347A70B057}" srcOrd="0" destOrd="0" presId="urn:microsoft.com/office/officeart/2005/8/layout/orgChart1"/>
    <dgm:cxn modelId="{AD8022C7-23C0-2744-9BFF-36E3E7FC6C60}" type="presOf" srcId="{C80B166B-DC3F-664E-ABC5-75166751D91F}" destId="{C701FC24-3B1A-6F46-AC73-D687F5A989E6}" srcOrd="1" destOrd="0" presId="urn:microsoft.com/office/officeart/2005/8/layout/orgChart1"/>
    <dgm:cxn modelId="{64535ECF-5457-CF47-9EEA-A098CF5A6693}" type="presOf" srcId="{F99F83D7-749E-D248-9281-76E43FA772C0}" destId="{32B1EE71-0027-044D-AED5-B7D63F5EDF86}" srcOrd="0" destOrd="0" presId="urn:microsoft.com/office/officeart/2005/8/layout/orgChart1"/>
    <dgm:cxn modelId="{7C2307D5-C6CC-0F49-ACE1-D851764C42C2}" type="presOf" srcId="{47E5E49F-D18B-4148-B5BD-3540ED9CE37F}" destId="{362D98FC-7BC6-8D4C-8AA5-74F5995DA46C}" srcOrd="1" destOrd="0" presId="urn:microsoft.com/office/officeart/2005/8/layout/orgChart1"/>
    <dgm:cxn modelId="{24FA5FF2-9C4D-AA42-B375-C6B59582119B}" type="presOf" srcId="{930235EB-1B83-014E-B5DC-D5C9F3E28B98}" destId="{5F7A3E8C-C3EB-C345-AEFE-91F7B814A6FB}" srcOrd="0" destOrd="0" presId="urn:microsoft.com/office/officeart/2005/8/layout/orgChart1"/>
    <dgm:cxn modelId="{01524508-3C8A-D345-A368-4475F1BCE166}" type="presParOf" srcId="{32B1EE71-0027-044D-AED5-B7D63F5EDF86}" destId="{69F6548E-50B4-8348-AFCE-54E736A41ED6}" srcOrd="0" destOrd="0" presId="urn:microsoft.com/office/officeart/2005/8/layout/orgChart1"/>
    <dgm:cxn modelId="{EE22CDF2-A030-D24C-8523-3A63969FFD8A}" type="presParOf" srcId="{69F6548E-50B4-8348-AFCE-54E736A41ED6}" destId="{D41DF76D-EF78-C648-8A68-AC63D3A6C74A}" srcOrd="0" destOrd="0" presId="urn:microsoft.com/office/officeart/2005/8/layout/orgChart1"/>
    <dgm:cxn modelId="{7193BD48-657D-4744-A331-8EB0BD66D877}" type="presParOf" srcId="{D41DF76D-EF78-C648-8A68-AC63D3A6C74A}" destId="{8651DD25-8060-D649-8CFA-273F8C37C395}" srcOrd="0" destOrd="0" presId="urn:microsoft.com/office/officeart/2005/8/layout/orgChart1"/>
    <dgm:cxn modelId="{F1EF84AA-FA8D-CB47-8AFA-DF840EA67E1D}" type="presParOf" srcId="{D41DF76D-EF78-C648-8A68-AC63D3A6C74A}" destId="{C701FC24-3B1A-6F46-AC73-D687F5A989E6}" srcOrd="1" destOrd="0" presId="urn:microsoft.com/office/officeart/2005/8/layout/orgChart1"/>
    <dgm:cxn modelId="{D87C47CE-0330-1C48-A672-9F4BDB1B2AA9}" type="presParOf" srcId="{69F6548E-50B4-8348-AFCE-54E736A41ED6}" destId="{EC310D7C-D121-5942-8279-A82469B1575F}" srcOrd="1" destOrd="0" presId="urn:microsoft.com/office/officeart/2005/8/layout/orgChart1"/>
    <dgm:cxn modelId="{B6D2CE2D-1230-5042-AEBD-EC15279216EE}" type="presParOf" srcId="{EC310D7C-D121-5942-8279-A82469B1575F}" destId="{5D58693C-4BE2-D34F-9C53-3A0945D47AB3}" srcOrd="0" destOrd="0" presId="urn:microsoft.com/office/officeart/2005/8/layout/orgChart1"/>
    <dgm:cxn modelId="{B63867C3-E03B-4F47-8163-DC7FBF424EEC}" type="presParOf" srcId="{EC310D7C-D121-5942-8279-A82469B1575F}" destId="{DB753009-78B1-D642-A39D-9182D6461DBC}" srcOrd="1" destOrd="0" presId="urn:microsoft.com/office/officeart/2005/8/layout/orgChart1"/>
    <dgm:cxn modelId="{065CB912-3F32-EB4B-AA1D-D9F85E436CBB}" type="presParOf" srcId="{DB753009-78B1-D642-A39D-9182D6461DBC}" destId="{A948DD33-D01A-184C-83EA-AB07788EFDDB}" srcOrd="0" destOrd="0" presId="urn:microsoft.com/office/officeart/2005/8/layout/orgChart1"/>
    <dgm:cxn modelId="{026F54AF-02D0-E144-BCE1-164F37487131}" type="presParOf" srcId="{A948DD33-D01A-184C-83EA-AB07788EFDDB}" destId="{8F3A93BB-3DA8-6748-95D6-A9BF87E055E3}" srcOrd="0" destOrd="0" presId="urn:microsoft.com/office/officeart/2005/8/layout/orgChart1"/>
    <dgm:cxn modelId="{82C338E3-4CC8-7A46-9E0E-6019F584816D}" type="presParOf" srcId="{A948DD33-D01A-184C-83EA-AB07788EFDDB}" destId="{1F0C6DF5-A91E-C243-8854-9DD085CAF6F3}" srcOrd="1" destOrd="0" presId="urn:microsoft.com/office/officeart/2005/8/layout/orgChart1"/>
    <dgm:cxn modelId="{2042CFB4-E20B-0948-A24B-8EFBA8BF3888}" type="presParOf" srcId="{DB753009-78B1-D642-A39D-9182D6461DBC}" destId="{6AC74B0E-CB7B-3D4E-B315-5F436BA3C0C8}" srcOrd="1" destOrd="0" presId="urn:microsoft.com/office/officeart/2005/8/layout/orgChart1"/>
    <dgm:cxn modelId="{899A8087-838B-9841-A371-FB3D07E1ACCA}" type="presParOf" srcId="{DB753009-78B1-D642-A39D-9182D6461DBC}" destId="{530F5C7A-0B6C-0A4D-9790-6C138B149DE5}" srcOrd="2" destOrd="0" presId="urn:microsoft.com/office/officeart/2005/8/layout/orgChart1"/>
    <dgm:cxn modelId="{C0EE35D4-6FB4-084B-B002-04BAC8718DA1}" type="presParOf" srcId="{EC310D7C-D121-5942-8279-A82469B1575F}" destId="{4B27F55D-FF55-1D4E-BF38-3E347A70B057}" srcOrd="2" destOrd="0" presId="urn:microsoft.com/office/officeart/2005/8/layout/orgChart1"/>
    <dgm:cxn modelId="{798EFF78-E722-EB46-9CA8-B3DC0D07F54A}" type="presParOf" srcId="{EC310D7C-D121-5942-8279-A82469B1575F}" destId="{BEB282EF-4539-A348-AAAC-1B45EFEAC64E}" srcOrd="3" destOrd="0" presId="urn:microsoft.com/office/officeart/2005/8/layout/orgChart1"/>
    <dgm:cxn modelId="{840AA911-DFC3-C14D-A934-7E477F98A33C}" type="presParOf" srcId="{BEB282EF-4539-A348-AAAC-1B45EFEAC64E}" destId="{584EA488-72D6-964F-90A4-A09DCFC70E7E}" srcOrd="0" destOrd="0" presId="urn:microsoft.com/office/officeart/2005/8/layout/orgChart1"/>
    <dgm:cxn modelId="{09512AF4-0676-CB4B-A013-498AA6C1ABAA}" type="presParOf" srcId="{584EA488-72D6-964F-90A4-A09DCFC70E7E}" destId="{D72E5483-8458-AD4F-BF98-8DEF62D74534}" srcOrd="0" destOrd="0" presId="urn:microsoft.com/office/officeart/2005/8/layout/orgChart1"/>
    <dgm:cxn modelId="{78A2D4D9-9165-6F4A-95D2-7705489CD1C5}" type="presParOf" srcId="{584EA488-72D6-964F-90A4-A09DCFC70E7E}" destId="{362D98FC-7BC6-8D4C-8AA5-74F5995DA46C}" srcOrd="1" destOrd="0" presId="urn:microsoft.com/office/officeart/2005/8/layout/orgChart1"/>
    <dgm:cxn modelId="{E3E7A07C-5EEA-7E40-BE86-735358D64D7C}" type="presParOf" srcId="{BEB282EF-4539-A348-AAAC-1B45EFEAC64E}" destId="{9510DCEF-80B6-AF41-8474-D883F18034A8}" srcOrd="1" destOrd="0" presId="urn:microsoft.com/office/officeart/2005/8/layout/orgChart1"/>
    <dgm:cxn modelId="{93359E69-D91C-5A46-AB78-563514CA0A32}" type="presParOf" srcId="{BEB282EF-4539-A348-AAAC-1B45EFEAC64E}" destId="{BC1108DD-9FC1-084E-89B1-DB723E16526E}" srcOrd="2" destOrd="0" presId="urn:microsoft.com/office/officeart/2005/8/layout/orgChart1"/>
    <dgm:cxn modelId="{F31B0ADE-A448-5C47-86C4-4800A1D7893D}" type="presParOf" srcId="{EC310D7C-D121-5942-8279-A82469B1575F}" destId="{22D0BC0F-9BA8-A44B-B6DC-8004560F2404}" srcOrd="4" destOrd="0" presId="urn:microsoft.com/office/officeart/2005/8/layout/orgChart1"/>
    <dgm:cxn modelId="{D01C1993-27D2-9A40-A141-65465A6F8504}" type="presParOf" srcId="{EC310D7C-D121-5942-8279-A82469B1575F}" destId="{60C968C6-F519-5244-A6E5-0696FED9AA6C}" srcOrd="5" destOrd="0" presId="urn:microsoft.com/office/officeart/2005/8/layout/orgChart1"/>
    <dgm:cxn modelId="{C61A4AF5-49D0-5A42-AEA2-7CDDEBB4CC49}" type="presParOf" srcId="{60C968C6-F519-5244-A6E5-0696FED9AA6C}" destId="{25A9065C-028A-D945-AE27-82A3A5B419CB}" srcOrd="0" destOrd="0" presId="urn:microsoft.com/office/officeart/2005/8/layout/orgChart1"/>
    <dgm:cxn modelId="{8BAA60A1-E60D-D940-BC64-05B08CB9229E}" type="presParOf" srcId="{25A9065C-028A-D945-AE27-82A3A5B419CB}" destId="{5F7A3E8C-C3EB-C345-AEFE-91F7B814A6FB}" srcOrd="0" destOrd="0" presId="urn:microsoft.com/office/officeart/2005/8/layout/orgChart1"/>
    <dgm:cxn modelId="{85FE4733-B918-5344-A38A-D9510CEDDD64}" type="presParOf" srcId="{25A9065C-028A-D945-AE27-82A3A5B419CB}" destId="{AA6B0AE4-55F1-9849-89A3-6A1A7B110AA6}" srcOrd="1" destOrd="0" presId="urn:microsoft.com/office/officeart/2005/8/layout/orgChart1"/>
    <dgm:cxn modelId="{C686752E-B36B-E440-80AF-C1C8C056B073}" type="presParOf" srcId="{60C968C6-F519-5244-A6E5-0696FED9AA6C}" destId="{613669AC-248D-E742-BF0C-7D5F878FF5B5}" srcOrd="1" destOrd="0" presId="urn:microsoft.com/office/officeart/2005/8/layout/orgChart1"/>
    <dgm:cxn modelId="{18422521-3E85-A14F-A69B-D80B96B3262A}" type="presParOf" srcId="{60C968C6-F519-5244-A6E5-0696FED9AA6C}" destId="{4D6E5AAC-8F95-1E48-9484-D416F12D2CD2}" srcOrd="2" destOrd="0" presId="urn:microsoft.com/office/officeart/2005/8/layout/orgChart1"/>
    <dgm:cxn modelId="{0B56C037-66DD-1B44-9260-9B8648B7DCB2}" type="presParOf" srcId="{69F6548E-50B4-8348-AFCE-54E736A41ED6}" destId="{B94DA63A-12A6-FD46-89F7-E9DC1FFAFF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56644-D911-0441-9892-CB02186E86D9}">
      <dsp:nvSpPr>
        <dsp:cNvPr id="0" name=""/>
        <dsp:cNvSpPr/>
      </dsp:nvSpPr>
      <dsp:spPr>
        <a:xfrm>
          <a:off x="5417" y="1669754"/>
          <a:ext cx="2653822" cy="13269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Salaire annuel moyen (</a:t>
          </a:r>
          <a:r>
            <a:rPr lang="fr-FR" sz="2000" i="1" kern="1200" dirty="0"/>
            <a:t>CSS, art. R.351-29</a:t>
          </a:r>
          <a:r>
            <a:rPr lang="fr-FR" sz="2300" kern="1200" dirty="0"/>
            <a:t>) </a:t>
          </a:r>
        </a:p>
      </dsp:txBody>
      <dsp:txXfrm>
        <a:off x="44281" y="1708618"/>
        <a:ext cx="2576094" cy="1249183"/>
      </dsp:txXfrm>
    </dsp:sp>
    <dsp:sp modelId="{34B62AA5-1F8C-9D4A-91F4-FD70F17B7E31}">
      <dsp:nvSpPr>
        <dsp:cNvPr id="0" name=""/>
        <dsp:cNvSpPr/>
      </dsp:nvSpPr>
      <dsp:spPr>
        <a:xfrm rot="18584996">
          <a:off x="2359956" y="1672995"/>
          <a:ext cx="1660096" cy="44078"/>
        </a:xfrm>
        <a:custGeom>
          <a:avLst/>
          <a:gdLst/>
          <a:ahLst/>
          <a:cxnLst/>
          <a:rect l="0" t="0" r="0" b="0"/>
          <a:pathLst>
            <a:path>
              <a:moveTo>
                <a:pt x="0" y="22039"/>
              </a:moveTo>
              <a:lnTo>
                <a:pt x="1660096" y="220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148502" y="1653531"/>
        <a:ext cx="83004" cy="83004"/>
      </dsp:txXfrm>
    </dsp:sp>
    <dsp:sp modelId="{C57A9ACC-1E87-4D4F-8B70-1E1C982F6E1F}">
      <dsp:nvSpPr>
        <dsp:cNvPr id="0" name=""/>
        <dsp:cNvSpPr/>
      </dsp:nvSpPr>
      <dsp:spPr>
        <a:xfrm>
          <a:off x="3720769" y="338454"/>
          <a:ext cx="4653424" cy="1436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Prise en compte des salaires des 25 années les plus avantageuses pour le salarié </a:t>
          </a:r>
        </a:p>
      </dsp:txBody>
      <dsp:txXfrm>
        <a:off x="3762852" y="380537"/>
        <a:ext cx="4569258" cy="1352640"/>
      </dsp:txXfrm>
    </dsp:sp>
    <dsp:sp modelId="{EC669D16-8778-E144-9814-402ADBD226A8}">
      <dsp:nvSpPr>
        <dsp:cNvPr id="0" name=""/>
        <dsp:cNvSpPr/>
      </dsp:nvSpPr>
      <dsp:spPr>
        <a:xfrm rot="2901736">
          <a:off x="2391164" y="2908193"/>
          <a:ext cx="1597681" cy="44078"/>
        </a:xfrm>
        <a:custGeom>
          <a:avLst/>
          <a:gdLst/>
          <a:ahLst/>
          <a:cxnLst/>
          <a:rect l="0" t="0" r="0" b="0"/>
          <a:pathLst>
            <a:path>
              <a:moveTo>
                <a:pt x="0" y="22039"/>
              </a:moveTo>
              <a:lnTo>
                <a:pt x="1597681" y="220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150062" y="2890290"/>
        <a:ext cx="79884" cy="79884"/>
      </dsp:txXfrm>
    </dsp:sp>
    <dsp:sp modelId="{323A894A-C93F-FD41-A398-73ED7CD7890F}">
      <dsp:nvSpPr>
        <dsp:cNvPr id="0" name=""/>
        <dsp:cNvSpPr/>
      </dsp:nvSpPr>
      <dsp:spPr>
        <a:xfrm>
          <a:off x="3720769" y="2726543"/>
          <a:ext cx="3328583" cy="1601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Revalorisation du montant des salaires annuels (</a:t>
          </a:r>
          <a:r>
            <a:rPr lang="fr-FR" sz="2000" i="0" kern="1200" dirty="0"/>
            <a:t>CSS, art. L.351-11</a:t>
          </a:r>
          <a:r>
            <a:rPr lang="fr-FR" sz="2000" kern="1200" dirty="0"/>
            <a:t>)</a:t>
          </a:r>
        </a:p>
      </dsp:txBody>
      <dsp:txXfrm>
        <a:off x="3767673" y="2773447"/>
        <a:ext cx="3234775" cy="1507614"/>
      </dsp:txXfrm>
    </dsp:sp>
    <dsp:sp modelId="{51A79D02-93D7-478B-8FF4-E77E955D996A}">
      <dsp:nvSpPr>
        <dsp:cNvPr id="0" name=""/>
        <dsp:cNvSpPr/>
      </dsp:nvSpPr>
      <dsp:spPr>
        <a:xfrm rot="19275517">
          <a:off x="6899631" y="3079363"/>
          <a:ext cx="1360971" cy="44078"/>
        </a:xfrm>
        <a:custGeom>
          <a:avLst/>
          <a:gdLst/>
          <a:ahLst/>
          <a:cxnLst/>
          <a:rect l="0" t="0" r="0" b="0"/>
          <a:pathLst>
            <a:path>
              <a:moveTo>
                <a:pt x="0" y="22039"/>
              </a:moveTo>
              <a:lnTo>
                <a:pt x="1360971" y="2203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7546093" y="3067378"/>
        <a:ext cx="68048" cy="68048"/>
      </dsp:txXfrm>
    </dsp:sp>
    <dsp:sp modelId="{A12F5C15-AC01-4DAC-8534-67BF0F07E03B}">
      <dsp:nvSpPr>
        <dsp:cNvPr id="0" name=""/>
        <dsp:cNvSpPr/>
      </dsp:nvSpPr>
      <dsp:spPr>
        <a:xfrm>
          <a:off x="8110882" y="1974297"/>
          <a:ext cx="2744822" cy="1402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En fonction d’un coefficient (</a:t>
          </a:r>
          <a:r>
            <a:rPr lang="fr-FR" sz="2000" i="1" kern="1200" dirty="0"/>
            <a:t>CSS, art. L.161-23-1 Circ. CNAV 2014/29 du 9 avr. 2014</a:t>
          </a:r>
          <a:r>
            <a:rPr lang="fr-FR" sz="2000" kern="1200" dirty="0"/>
            <a:t>) </a:t>
          </a:r>
        </a:p>
      </dsp:txBody>
      <dsp:txXfrm>
        <a:off x="8151960" y="2015375"/>
        <a:ext cx="2662666" cy="1320349"/>
      </dsp:txXfrm>
    </dsp:sp>
    <dsp:sp modelId="{578ABA4F-6B48-48C1-BB44-E389C8A67675}">
      <dsp:nvSpPr>
        <dsp:cNvPr id="0" name=""/>
        <dsp:cNvSpPr/>
      </dsp:nvSpPr>
      <dsp:spPr>
        <a:xfrm rot="2221758">
          <a:off x="6915272" y="3905601"/>
          <a:ext cx="1329691" cy="44078"/>
        </a:xfrm>
        <a:custGeom>
          <a:avLst/>
          <a:gdLst/>
          <a:ahLst/>
          <a:cxnLst/>
          <a:rect l="0" t="0" r="0" b="0"/>
          <a:pathLst>
            <a:path>
              <a:moveTo>
                <a:pt x="0" y="22039"/>
              </a:moveTo>
              <a:lnTo>
                <a:pt x="1329691" y="2203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7546875" y="3894398"/>
        <a:ext cx="66484" cy="66484"/>
      </dsp:txXfrm>
    </dsp:sp>
    <dsp:sp modelId="{966E0BEA-080A-4D65-A00D-1E80A7F65F9A}">
      <dsp:nvSpPr>
        <dsp:cNvPr id="0" name=""/>
        <dsp:cNvSpPr/>
      </dsp:nvSpPr>
      <dsp:spPr>
        <a:xfrm>
          <a:off x="8110882" y="3575839"/>
          <a:ext cx="2814936" cy="1504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Egal à l’évolution de la moyenne annuelle des prix à la consommation (</a:t>
          </a:r>
          <a:r>
            <a:rPr lang="fr-FR" sz="2000" i="1" kern="1200" dirty="0"/>
            <a:t>CSS, art. L.161-25</a:t>
          </a:r>
          <a:r>
            <a:rPr lang="fr-FR" sz="2000" kern="1200" dirty="0"/>
            <a:t>)</a:t>
          </a:r>
        </a:p>
      </dsp:txBody>
      <dsp:txXfrm>
        <a:off x="8154944" y="3619901"/>
        <a:ext cx="2726812" cy="1416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D8B07-B41E-544D-9BD4-365596941111}">
      <dsp:nvSpPr>
        <dsp:cNvPr id="0" name=""/>
        <dsp:cNvSpPr/>
      </dsp:nvSpPr>
      <dsp:spPr>
        <a:xfrm>
          <a:off x="0" y="1350821"/>
          <a:ext cx="2443486" cy="1221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Taux plein (=50 %)  </a:t>
          </a:r>
        </a:p>
      </dsp:txBody>
      <dsp:txXfrm>
        <a:off x="35784" y="1386605"/>
        <a:ext cx="2371918" cy="1150175"/>
      </dsp:txXfrm>
    </dsp:sp>
    <dsp:sp modelId="{0A15542D-D020-0547-9A96-BCE189FC3F55}">
      <dsp:nvSpPr>
        <dsp:cNvPr id="0" name=""/>
        <dsp:cNvSpPr/>
      </dsp:nvSpPr>
      <dsp:spPr>
        <a:xfrm rot="18741685">
          <a:off x="2204055" y="1396649"/>
          <a:ext cx="1468024" cy="45351"/>
        </a:xfrm>
        <a:custGeom>
          <a:avLst/>
          <a:gdLst/>
          <a:ahLst/>
          <a:cxnLst/>
          <a:rect l="0" t="0" r="0" b="0"/>
          <a:pathLst>
            <a:path>
              <a:moveTo>
                <a:pt x="0" y="22675"/>
              </a:moveTo>
              <a:lnTo>
                <a:pt x="1468024" y="226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901367" y="1382624"/>
        <a:ext cx="73401" cy="73401"/>
      </dsp:txXfrm>
    </dsp:sp>
    <dsp:sp modelId="{BC0E31BC-649A-7B4A-82E1-E375CC082D9D}">
      <dsp:nvSpPr>
        <dsp:cNvPr id="0" name=""/>
        <dsp:cNvSpPr/>
      </dsp:nvSpPr>
      <dsp:spPr>
        <a:xfrm>
          <a:off x="3432649" y="553854"/>
          <a:ext cx="2443486" cy="646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Principe </a:t>
          </a:r>
        </a:p>
      </dsp:txBody>
      <dsp:txXfrm>
        <a:off x="3451576" y="572781"/>
        <a:ext cx="2405632" cy="608350"/>
      </dsp:txXfrm>
    </dsp:sp>
    <dsp:sp modelId="{CC1F15B3-1D7E-624B-9C6F-1192A31278DB}">
      <dsp:nvSpPr>
        <dsp:cNvPr id="0" name=""/>
        <dsp:cNvSpPr/>
      </dsp:nvSpPr>
      <dsp:spPr>
        <a:xfrm rot="21581676">
          <a:off x="5876128" y="851696"/>
          <a:ext cx="969540" cy="45351"/>
        </a:xfrm>
        <a:custGeom>
          <a:avLst/>
          <a:gdLst/>
          <a:ahLst/>
          <a:cxnLst/>
          <a:rect l="0" t="0" r="0" b="0"/>
          <a:pathLst>
            <a:path>
              <a:moveTo>
                <a:pt x="0" y="22675"/>
              </a:moveTo>
              <a:lnTo>
                <a:pt x="969540" y="2267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336660" y="850134"/>
        <a:ext cx="48477" cy="48477"/>
      </dsp:txXfrm>
    </dsp:sp>
    <dsp:sp modelId="{5B7C9BFE-3083-2C47-B929-48F241B28735}">
      <dsp:nvSpPr>
        <dsp:cNvPr id="0" name=""/>
        <dsp:cNvSpPr/>
      </dsp:nvSpPr>
      <dsp:spPr>
        <a:xfrm>
          <a:off x="6845662" y="475436"/>
          <a:ext cx="4330860" cy="792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Durée d’assurance nécessaire fixée en fonction de la date de naissance de l’assuré (CSS, art. L.161-17-3)</a:t>
          </a:r>
        </a:p>
      </dsp:txBody>
      <dsp:txXfrm>
        <a:off x="6868879" y="498653"/>
        <a:ext cx="4284426" cy="746269"/>
      </dsp:txXfrm>
    </dsp:sp>
    <dsp:sp modelId="{DB67826C-1F4F-D041-907E-50FD93009434}">
      <dsp:nvSpPr>
        <dsp:cNvPr id="0" name=""/>
        <dsp:cNvSpPr/>
      </dsp:nvSpPr>
      <dsp:spPr>
        <a:xfrm rot="2645637">
          <a:off x="2250952" y="2414434"/>
          <a:ext cx="1366461" cy="45351"/>
        </a:xfrm>
        <a:custGeom>
          <a:avLst/>
          <a:gdLst/>
          <a:ahLst/>
          <a:cxnLst/>
          <a:rect l="0" t="0" r="0" b="0"/>
          <a:pathLst>
            <a:path>
              <a:moveTo>
                <a:pt x="0" y="22675"/>
              </a:moveTo>
              <a:lnTo>
                <a:pt x="1366461" y="226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900021" y="2402949"/>
        <a:ext cx="68323" cy="68323"/>
      </dsp:txXfrm>
    </dsp:sp>
    <dsp:sp modelId="{3DE84C8B-218F-EA4A-9E35-FF77E17046F4}">
      <dsp:nvSpPr>
        <dsp:cNvPr id="0" name=""/>
        <dsp:cNvSpPr/>
      </dsp:nvSpPr>
      <dsp:spPr>
        <a:xfrm>
          <a:off x="3424878" y="2301655"/>
          <a:ext cx="2443486" cy="1221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Taux plein de plein droit (CSS, art. L.351-8)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Exemples</a:t>
          </a:r>
        </a:p>
      </dsp:txBody>
      <dsp:txXfrm>
        <a:off x="3460662" y="2337439"/>
        <a:ext cx="2371918" cy="1150175"/>
      </dsp:txXfrm>
    </dsp:sp>
    <dsp:sp modelId="{61FAB2FC-2693-0B4A-B562-97E47CA5FD11}">
      <dsp:nvSpPr>
        <dsp:cNvPr id="0" name=""/>
        <dsp:cNvSpPr/>
      </dsp:nvSpPr>
      <dsp:spPr>
        <a:xfrm rot="18737306">
          <a:off x="5630767" y="2352562"/>
          <a:ext cx="1452590" cy="45351"/>
        </a:xfrm>
        <a:custGeom>
          <a:avLst/>
          <a:gdLst/>
          <a:ahLst/>
          <a:cxnLst/>
          <a:rect l="0" t="0" r="0" b="0"/>
          <a:pathLst>
            <a:path>
              <a:moveTo>
                <a:pt x="0" y="22675"/>
              </a:moveTo>
              <a:lnTo>
                <a:pt x="1452590" y="2267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320748" y="2338923"/>
        <a:ext cx="72629" cy="72629"/>
      </dsp:txXfrm>
    </dsp:sp>
    <dsp:sp modelId="{1C04464B-3DF3-2B4C-A24A-DED7EE55604F}">
      <dsp:nvSpPr>
        <dsp:cNvPr id="0" name=""/>
        <dsp:cNvSpPr/>
      </dsp:nvSpPr>
      <dsp:spPr>
        <a:xfrm>
          <a:off x="6845760" y="1419306"/>
          <a:ext cx="4299999" cy="837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Age de départ de la retraite augmenté de 5 ans </a:t>
          </a:r>
        </a:p>
      </dsp:txBody>
      <dsp:txXfrm>
        <a:off x="6870283" y="1443829"/>
        <a:ext cx="4250953" cy="788239"/>
      </dsp:txXfrm>
    </dsp:sp>
    <dsp:sp modelId="{B576C85B-0F25-9345-8CF8-7988A7FD31AC}">
      <dsp:nvSpPr>
        <dsp:cNvPr id="0" name=""/>
        <dsp:cNvSpPr/>
      </dsp:nvSpPr>
      <dsp:spPr>
        <a:xfrm rot="21454027">
          <a:off x="5867924" y="2869088"/>
          <a:ext cx="978276" cy="45351"/>
        </a:xfrm>
        <a:custGeom>
          <a:avLst/>
          <a:gdLst/>
          <a:ahLst/>
          <a:cxnLst/>
          <a:rect l="0" t="0" r="0" b="0"/>
          <a:pathLst>
            <a:path>
              <a:moveTo>
                <a:pt x="0" y="22675"/>
              </a:moveTo>
              <a:lnTo>
                <a:pt x="978276" y="2267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332606" y="2867307"/>
        <a:ext cx="48913" cy="48913"/>
      </dsp:txXfrm>
    </dsp:sp>
    <dsp:sp modelId="{A498AC5C-511C-D34F-AC4E-502800EC532F}">
      <dsp:nvSpPr>
        <dsp:cNvPr id="0" name=""/>
        <dsp:cNvSpPr/>
      </dsp:nvSpPr>
      <dsp:spPr>
        <a:xfrm>
          <a:off x="6845760" y="2439853"/>
          <a:ext cx="4302467" cy="862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65 ans en cas d’ interruption de l'activité pour devenir aidant familial </a:t>
          </a:r>
        </a:p>
      </dsp:txBody>
      <dsp:txXfrm>
        <a:off x="6871016" y="2465109"/>
        <a:ext cx="4251955" cy="811782"/>
      </dsp:txXfrm>
    </dsp:sp>
    <dsp:sp modelId="{EF12FFCF-9019-0943-9B3E-123CA4B2C386}">
      <dsp:nvSpPr>
        <dsp:cNvPr id="0" name=""/>
        <dsp:cNvSpPr/>
      </dsp:nvSpPr>
      <dsp:spPr>
        <a:xfrm rot="2795145">
          <a:off x="5645990" y="3406377"/>
          <a:ext cx="1422144" cy="45351"/>
        </a:xfrm>
        <a:custGeom>
          <a:avLst/>
          <a:gdLst/>
          <a:ahLst/>
          <a:cxnLst/>
          <a:rect l="0" t="0" r="0" b="0"/>
          <a:pathLst>
            <a:path>
              <a:moveTo>
                <a:pt x="0" y="22675"/>
              </a:moveTo>
              <a:lnTo>
                <a:pt x="1422144" y="2267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321509" y="3393499"/>
        <a:ext cx="71107" cy="71107"/>
      </dsp:txXfrm>
    </dsp:sp>
    <dsp:sp modelId="{EC92A55C-74DD-454F-A4D5-95FA11DA017D}">
      <dsp:nvSpPr>
        <dsp:cNvPr id="0" name=""/>
        <dsp:cNvSpPr/>
      </dsp:nvSpPr>
      <dsp:spPr>
        <a:xfrm>
          <a:off x="6845760" y="3485409"/>
          <a:ext cx="4241453" cy="920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62 en cas d'incapacité permanente partielle d'au moins 50%  </a:t>
          </a:r>
        </a:p>
      </dsp:txBody>
      <dsp:txXfrm>
        <a:off x="6872716" y="3512365"/>
        <a:ext cx="4187541" cy="8664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BF5C7-91AB-BC44-90A5-AC4FF3F9317E}">
      <dsp:nvSpPr>
        <dsp:cNvPr id="0" name=""/>
        <dsp:cNvSpPr/>
      </dsp:nvSpPr>
      <dsp:spPr>
        <a:xfrm>
          <a:off x="1829" y="1884086"/>
          <a:ext cx="3952185" cy="1165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CSS, art. L.351-1 al.1 et 2</a:t>
          </a:r>
        </a:p>
      </dsp:txBody>
      <dsp:txXfrm>
        <a:off x="35975" y="1918232"/>
        <a:ext cx="3883893" cy="1097551"/>
      </dsp:txXfrm>
    </dsp:sp>
    <dsp:sp modelId="{5F9C4FF1-55DC-3C4D-9031-586C0D0AE10C}">
      <dsp:nvSpPr>
        <dsp:cNvPr id="0" name=""/>
        <dsp:cNvSpPr/>
      </dsp:nvSpPr>
      <dsp:spPr>
        <a:xfrm rot="18770822">
          <a:off x="3734606" y="1939628"/>
          <a:ext cx="1371492" cy="49218"/>
        </a:xfrm>
        <a:custGeom>
          <a:avLst/>
          <a:gdLst/>
          <a:ahLst/>
          <a:cxnLst/>
          <a:rect l="0" t="0" r="0" b="0"/>
          <a:pathLst>
            <a:path>
              <a:moveTo>
                <a:pt x="0" y="24609"/>
              </a:moveTo>
              <a:lnTo>
                <a:pt x="1371492" y="2460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386065" y="1929950"/>
        <a:ext cx="68574" cy="68574"/>
      </dsp:txXfrm>
    </dsp:sp>
    <dsp:sp modelId="{6FF55B35-6F34-D042-92CE-2B3AA649ECD4}">
      <dsp:nvSpPr>
        <dsp:cNvPr id="0" name=""/>
        <dsp:cNvSpPr/>
      </dsp:nvSpPr>
      <dsp:spPr>
        <a:xfrm>
          <a:off x="4886689" y="878546"/>
          <a:ext cx="2936876" cy="1165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57150">
          <a:solidFill>
            <a:srgbClr val="FFC000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Durée d’assurance pour le calcul du taux</a:t>
          </a:r>
        </a:p>
      </dsp:txBody>
      <dsp:txXfrm>
        <a:off x="4920835" y="912692"/>
        <a:ext cx="2868584" cy="1097551"/>
      </dsp:txXfrm>
    </dsp:sp>
    <dsp:sp modelId="{D75EEC34-AC39-4489-9BAF-94CDC32ED137}">
      <dsp:nvSpPr>
        <dsp:cNvPr id="0" name=""/>
        <dsp:cNvSpPr/>
      </dsp:nvSpPr>
      <dsp:spPr>
        <a:xfrm rot="19457599">
          <a:off x="7715607" y="1101678"/>
          <a:ext cx="1148592" cy="49218"/>
        </a:xfrm>
        <a:custGeom>
          <a:avLst/>
          <a:gdLst/>
          <a:ahLst/>
          <a:cxnLst/>
          <a:rect l="0" t="0" r="0" b="0"/>
          <a:pathLst>
            <a:path>
              <a:moveTo>
                <a:pt x="0" y="24609"/>
              </a:moveTo>
              <a:lnTo>
                <a:pt x="1148592" y="2460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8261188" y="1097573"/>
        <a:ext cx="57429" cy="57429"/>
      </dsp:txXfrm>
    </dsp:sp>
    <dsp:sp modelId="{9E9C1BF8-8601-4B22-B1BF-CF7364FB93A9}">
      <dsp:nvSpPr>
        <dsp:cNvPr id="0" name=""/>
        <dsp:cNvSpPr/>
      </dsp:nvSpPr>
      <dsp:spPr>
        <a:xfrm>
          <a:off x="8756240" y="208186"/>
          <a:ext cx="2331686" cy="1165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57150">
          <a:solidFill>
            <a:srgbClr val="FFC000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Durée d’assurance accomplie  au régime général</a:t>
          </a:r>
        </a:p>
      </dsp:txBody>
      <dsp:txXfrm>
        <a:off x="8790386" y="242332"/>
        <a:ext cx="2263394" cy="1097551"/>
      </dsp:txXfrm>
    </dsp:sp>
    <dsp:sp modelId="{F37A1BE2-677F-4ECE-B2F0-CF26042710A4}">
      <dsp:nvSpPr>
        <dsp:cNvPr id="0" name=""/>
        <dsp:cNvSpPr/>
      </dsp:nvSpPr>
      <dsp:spPr>
        <a:xfrm rot="2142401">
          <a:off x="7715607" y="1772038"/>
          <a:ext cx="1148592" cy="49218"/>
        </a:xfrm>
        <a:custGeom>
          <a:avLst/>
          <a:gdLst/>
          <a:ahLst/>
          <a:cxnLst/>
          <a:rect l="0" t="0" r="0" b="0"/>
          <a:pathLst>
            <a:path>
              <a:moveTo>
                <a:pt x="0" y="24609"/>
              </a:moveTo>
              <a:lnTo>
                <a:pt x="1148592" y="2460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8261188" y="1767933"/>
        <a:ext cx="57429" cy="57429"/>
      </dsp:txXfrm>
    </dsp:sp>
    <dsp:sp modelId="{BDFAC605-8E7E-46EC-9334-D5EA03BE61C0}">
      <dsp:nvSpPr>
        <dsp:cNvPr id="0" name=""/>
        <dsp:cNvSpPr/>
      </dsp:nvSpPr>
      <dsp:spPr>
        <a:xfrm>
          <a:off x="8756240" y="1548906"/>
          <a:ext cx="2331686" cy="1165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57150">
          <a:solidFill>
            <a:srgbClr val="FFC000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+ durée accomplie dans un ou plusieurs autres régimes obligatoires </a:t>
          </a:r>
        </a:p>
      </dsp:txBody>
      <dsp:txXfrm>
        <a:off x="8790386" y="1583052"/>
        <a:ext cx="2263394" cy="1097551"/>
      </dsp:txXfrm>
    </dsp:sp>
    <dsp:sp modelId="{AFC99C8B-E716-4052-8E4F-426FD68124F8}">
      <dsp:nvSpPr>
        <dsp:cNvPr id="0" name=""/>
        <dsp:cNvSpPr/>
      </dsp:nvSpPr>
      <dsp:spPr>
        <a:xfrm rot="2829178">
          <a:off x="3734606" y="2945168"/>
          <a:ext cx="1371492" cy="49218"/>
        </a:xfrm>
        <a:custGeom>
          <a:avLst/>
          <a:gdLst/>
          <a:ahLst/>
          <a:cxnLst/>
          <a:rect l="0" t="0" r="0" b="0"/>
          <a:pathLst>
            <a:path>
              <a:moveTo>
                <a:pt x="0" y="24609"/>
              </a:moveTo>
              <a:lnTo>
                <a:pt x="1371492" y="2460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386065" y="2935490"/>
        <a:ext cx="68574" cy="68574"/>
      </dsp:txXfrm>
    </dsp:sp>
    <dsp:sp modelId="{A01003F5-98DA-4908-BFD1-BD9A336D1DFA}">
      <dsp:nvSpPr>
        <dsp:cNvPr id="0" name=""/>
        <dsp:cNvSpPr/>
      </dsp:nvSpPr>
      <dsp:spPr>
        <a:xfrm>
          <a:off x="4886689" y="2889626"/>
          <a:ext cx="2331686" cy="1165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57150">
          <a:solidFill>
            <a:srgbClr val="10F04B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Durée d’assurance requise</a:t>
          </a:r>
        </a:p>
      </dsp:txBody>
      <dsp:txXfrm>
        <a:off x="4920835" y="2923772"/>
        <a:ext cx="2263394" cy="1097551"/>
      </dsp:txXfrm>
    </dsp:sp>
    <dsp:sp modelId="{6147F4CD-CBE0-43F5-A905-596FA1451D1B}">
      <dsp:nvSpPr>
        <dsp:cNvPr id="0" name=""/>
        <dsp:cNvSpPr/>
      </dsp:nvSpPr>
      <dsp:spPr>
        <a:xfrm>
          <a:off x="7218376" y="3447938"/>
          <a:ext cx="932674" cy="49218"/>
        </a:xfrm>
        <a:custGeom>
          <a:avLst/>
          <a:gdLst/>
          <a:ahLst/>
          <a:cxnLst/>
          <a:rect l="0" t="0" r="0" b="0"/>
          <a:pathLst>
            <a:path>
              <a:moveTo>
                <a:pt x="0" y="24609"/>
              </a:moveTo>
              <a:lnTo>
                <a:pt x="932674" y="2460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7661397" y="3449231"/>
        <a:ext cx="46633" cy="46633"/>
      </dsp:txXfrm>
    </dsp:sp>
    <dsp:sp modelId="{538C9C92-38AF-46FD-A6D6-2AF9A48BA984}">
      <dsp:nvSpPr>
        <dsp:cNvPr id="0" name=""/>
        <dsp:cNvSpPr/>
      </dsp:nvSpPr>
      <dsp:spPr>
        <a:xfrm>
          <a:off x="8151051" y="2889626"/>
          <a:ext cx="2331686" cy="1165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57150">
          <a:solidFill>
            <a:srgbClr val="10F04B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Durée d’assurance accomplie au régime général</a:t>
          </a:r>
        </a:p>
      </dsp:txBody>
      <dsp:txXfrm>
        <a:off x="8185197" y="2923772"/>
        <a:ext cx="2263394" cy="10975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B02CE-9A2C-604F-A519-11C2E2BE7037}">
      <dsp:nvSpPr>
        <dsp:cNvPr id="0" name=""/>
        <dsp:cNvSpPr/>
      </dsp:nvSpPr>
      <dsp:spPr>
        <a:xfrm>
          <a:off x="5426349" y="1795443"/>
          <a:ext cx="3606519" cy="822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213"/>
              </a:lnTo>
              <a:lnTo>
                <a:pt x="3606519" y="560213"/>
              </a:lnTo>
              <a:lnTo>
                <a:pt x="3606519" y="82206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A184F-33CE-324B-B761-DCEA3943801B}">
      <dsp:nvSpPr>
        <dsp:cNvPr id="0" name=""/>
        <dsp:cNvSpPr/>
      </dsp:nvSpPr>
      <dsp:spPr>
        <a:xfrm>
          <a:off x="5255934" y="1795443"/>
          <a:ext cx="170414" cy="822065"/>
        </a:xfrm>
        <a:custGeom>
          <a:avLst/>
          <a:gdLst/>
          <a:ahLst/>
          <a:cxnLst/>
          <a:rect l="0" t="0" r="0" b="0"/>
          <a:pathLst>
            <a:path>
              <a:moveTo>
                <a:pt x="170414" y="0"/>
              </a:moveTo>
              <a:lnTo>
                <a:pt x="170414" y="560213"/>
              </a:lnTo>
              <a:lnTo>
                <a:pt x="0" y="560213"/>
              </a:lnTo>
              <a:lnTo>
                <a:pt x="0" y="82206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EBF30-EE71-2246-AF2E-75FF084E7A5B}">
      <dsp:nvSpPr>
        <dsp:cNvPr id="0" name=""/>
        <dsp:cNvSpPr/>
      </dsp:nvSpPr>
      <dsp:spPr>
        <a:xfrm>
          <a:off x="1649414" y="1795443"/>
          <a:ext cx="3776934" cy="822065"/>
        </a:xfrm>
        <a:custGeom>
          <a:avLst/>
          <a:gdLst/>
          <a:ahLst/>
          <a:cxnLst/>
          <a:rect l="0" t="0" r="0" b="0"/>
          <a:pathLst>
            <a:path>
              <a:moveTo>
                <a:pt x="3776934" y="0"/>
              </a:moveTo>
              <a:lnTo>
                <a:pt x="3776934" y="560213"/>
              </a:lnTo>
              <a:lnTo>
                <a:pt x="0" y="560213"/>
              </a:lnTo>
              <a:lnTo>
                <a:pt x="0" y="82206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CC5DF-F2F2-7148-A3C3-C14FEF23AC1C}">
      <dsp:nvSpPr>
        <dsp:cNvPr id="0" name=""/>
        <dsp:cNvSpPr/>
      </dsp:nvSpPr>
      <dsp:spPr>
        <a:xfrm>
          <a:off x="4013055" y="560"/>
          <a:ext cx="2826587" cy="1794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35438-E16B-7F40-A705-4CD42850B1F7}">
      <dsp:nvSpPr>
        <dsp:cNvPr id="0" name=""/>
        <dsp:cNvSpPr/>
      </dsp:nvSpPr>
      <dsp:spPr>
        <a:xfrm>
          <a:off x="4327121" y="298922"/>
          <a:ext cx="2826587" cy="1794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rnd" cmpd="sng" algn="ctr">
          <a:solidFill>
            <a:srgbClr val="10F04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Durée cotisée</a:t>
          </a:r>
        </a:p>
      </dsp:txBody>
      <dsp:txXfrm>
        <a:off x="4379691" y="351492"/>
        <a:ext cx="2721447" cy="1689742"/>
      </dsp:txXfrm>
    </dsp:sp>
    <dsp:sp modelId="{3913C8F8-C12F-084C-A7C6-7F65C59B7F7C}">
      <dsp:nvSpPr>
        <dsp:cNvPr id="0" name=""/>
        <dsp:cNvSpPr/>
      </dsp:nvSpPr>
      <dsp:spPr>
        <a:xfrm>
          <a:off x="236121" y="2617509"/>
          <a:ext cx="2826587" cy="1794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7BB2E-0E35-344D-9D7B-295F8359817F}">
      <dsp:nvSpPr>
        <dsp:cNvPr id="0" name=""/>
        <dsp:cNvSpPr/>
      </dsp:nvSpPr>
      <dsp:spPr>
        <a:xfrm>
          <a:off x="550186" y="2915871"/>
          <a:ext cx="2826587" cy="1794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rnd" cmpd="sng" algn="ctr">
          <a:solidFill>
            <a:srgbClr val="10F04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Trimestres cotisés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(CSS, art. R.351-9 et D. 643-3) </a:t>
          </a:r>
        </a:p>
      </dsp:txBody>
      <dsp:txXfrm>
        <a:off x="602756" y="2968441"/>
        <a:ext cx="2721447" cy="1689742"/>
      </dsp:txXfrm>
    </dsp:sp>
    <dsp:sp modelId="{6715D7CA-FD8B-4F46-8B9E-7015E4C47BA5}">
      <dsp:nvSpPr>
        <dsp:cNvPr id="0" name=""/>
        <dsp:cNvSpPr/>
      </dsp:nvSpPr>
      <dsp:spPr>
        <a:xfrm>
          <a:off x="3690839" y="2617509"/>
          <a:ext cx="3130190" cy="1794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ADE6D-3C89-D542-A2BB-1F57A0DE66D2}">
      <dsp:nvSpPr>
        <dsp:cNvPr id="0" name=""/>
        <dsp:cNvSpPr/>
      </dsp:nvSpPr>
      <dsp:spPr>
        <a:xfrm>
          <a:off x="4004904" y="2915871"/>
          <a:ext cx="3130190" cy="1794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rnd" cmpd="sng" algn="ctr">
          <a:solidFill>
            <a:srgbClr val="10F04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Périodes prises en compte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(CSS, art. R.351-3)</a:t>
          </a:r>
        </a:p>
      </dsp:txBody>
      <dsp:txXfrm>
        <a:off x="4057474" y="2968441"/>
        <a:ext cx="3025050" cy="1689742"/>
      </dsp:txXfrm>
    </dsp:sp>
    <dsp:sp modelId="{50C1EDC6-EE2C-6443-A17E-A442574D6494}">
      <dsp:nvSpPr>
        <dsp:cNvPr id="0" name=""/>
        <dsp:cNvSpPr/>
      </dsp:nvSpPr>
      <dsp:spPr>
        <a:xfrm>
          <a:off x="7449160" y="2617509"/>
          <a:ext cx="3167417" cy="1794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8DB65-1500-ED43-B261-8D1120C796DB}">
      <dsp:nvSpPr>
        <dsp:cNvPr id="0" name=""/>
        <dsp:cNvSpPr/>
      </dsp:nvSpPr>
      <dsp:spPr>
        <a:xfrm>
          <a:off x="7763225" y="2915871"/>
          <a:ext cx="3167417" cy="1794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rnd" cmpd="sng" algn="ctr">
          <a:solidFill>
            <a:srgbClr val="10F04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Rachat de trimestres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(CSS, art. D.351-3)</a:t>
          </a:r>
        </a:p>
      </dsp:txBody>
      <dsp:txXfrm>
        <a:off x="7815795" y="2968441"/>
        <a:ext cx="3062277" cy="16897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A23FF-9C7A-B84F-8CF8-2DD981171048}">
      <dsp:nvSpPr>
        <dsp:cNvPr id="0" name=""/>
        <dsp:cNvSpPr/>
      </dsp:nvSpPr>
      <dsp:spPr>
        <a:xfrm>
          <a:off x="4442957" y="1964058"/>
          <a:ext cx="375165" cy="1898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8400"/>
              </a:lnTo>
              <a:lnTo>
                <a:pt x="375165" y="189840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CCA7F0-EC77-7640-84CA-BEBB940DC437}">
      <dsp:nvSpPr>
        <dsp:cNvPr id="0" name=""/>
        <dsp:cNvSpPr/>
      </dsp:nvSpPr>
      <dsp:spPr>
        <a:xfrm>
          <a:off x="4442957" y="1964058"/>
          <a:ext cx="375165" cy="746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379"/>
              </a:lnTo>
              <a:lnTo>
                <a:pt x="375165" y="74637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242F7-B8BA-1A48-B198-8348B726CAAA}">
      <dsp:nvSpPr>
        <dsp:cNvPr id="0" name=""/>
        <dsp:cNvSpPr/>
      </dsp:nvSpPr>
      <dsp:spPr>
        <a:xfrm>
          <a:off x="5397679" y="812037"/>
          <a:ext cx="91440" cy="3407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73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15A79-83B3-AB44-A931-4AADABA6DF5A}">
      <dsp:nvSpPr>
        <dsp:cNvPr id="0" name=""/>
        <dsp:cNvSpPr/>
      </dsp:nvSpPr>
      <dsp:spPr>
        <a:xfrm>
          <a:off x="1405501" y="1964058"/>
          <a:ext cx="407732" cy="1342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729"/>
              </a:lnTo>
              <a:lnTo>
                <a:pt x="407732" y="134272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DEFAE-957E-8C48-83BB-00A18F68CBEB}">
      <dsp:nvSpPr>
        <dsp:cNvPr id="0" name=""/>
        <dsp:cNvSpPr/>
      </dsp:nvSpPr>
      <dsp:spPr>
        <a:xfrm>
          <a:off x="2447069" y="812037"/>
          <a:ext cx="91440" cy="3407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73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41892-3311-EF45-B206-A093E6B3E73D}">
      <dsp:nvSpPr>
        <dsp:cNvPr id="0" name=""/>
        <dsp:cNvSpPr/>
      </dsp:nvSpPr>
      <dsp:spPr>
        <a:xfrm>
          <a:off x="1133558" y="754"/>
          <a:ext cx="2718461" cy="8112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57150">
          <a:solidFill>
            <a:srgbClr val="10F04B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Périodes assimilées</a:t>
          </a:r>
        </a:p>
      </dsp:txBody>
      <dsp:txXfrm>
        <a:off x="1133558" y="754"/>
        <a:ext cx="2718461" cy="811282"/>
      </dsp:txXfrm>
    </dsp:sp>
    <dsp:sp modelId="{019F9D36-8AE8-B64F-9795-62D4D8B359B0}">
      <dsp:nvSpPr>
        <dsp:cNvPr id="0" name=""/>
        <dsp:cNvSpPr/>
      </dsp:nvSpPr>
      <dsp:spPr>
        <a:xfrm>
          <a:off x="1133680" y="1152775"/>
          <a:ext cx="2718218" cy="8112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CSS, art. R.351-12. </a:t>
          </a:r>
        </a:p>
      </dsp:txBody>
      <dsp:txXfrm>
        <a:off x="1133680" y="1152775"/>
        <a:ext cx="2718218" cy="811282"/>
      </dsp:txXfrm>
    </dsp:sp>
    <dsp:sp modelId="{534E6B90-1C77-584D-B194-031C43CFA41B}">
      <dsp:nvSpPr>
        <dsp:cNvPr id="0" name=""/>
        <dsp:cNvSpPr/>
      </dsp:nvSpPr>
      <dsp:spPr>
        <a:xfrm>
          <a:off x="1813234" y="2304796"/>
          <a:ext cx="2344930" cy="20039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Congés, maladie, maternité, invalidité, AT, chômage, service national, guerre. </a:t>
          </a:r>
        </a:p>
      </dsp:txBody>
      <dsp:txXfrm>
        <a:off x="1813234" y="2304796"/>
        <a:ext cx="2344930" cy="2003981"/>
      </dsp:txXfrm>
    </dsp:sp>
    <dsp:sp modelId="{6ECEE584-A835-DA44-BF8E-308B41D6BD73}">
      <dsp:nvSpPr>
        <dsp:cNvPr id="0" name=""/>
        <dsp:cNvSpPr/>
      </dsp:nvSpPr>
      <dsp:spPr>
        <a:xfrm>
          <a:off x="4192758" y="754"/>
          <a:ext cx="2501281" cy="8112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57150">
          <a:solidFill>
            <a:srgbClr val="10F04B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Majorations pour enfants</a:t>
          </a:r>
        </a:p>
      </dsp:txBody>
      <dsp:txXfrm>
        <a:off x="4192758" y="754"/>
        <a:ext cx="2501281" cy="811282"/>
      </dsp:txXfrm>
    </dsp:sp>
    <dsp:sp modelId="{B3B630EE-E7F2-624A-81DA-706C905EE4D6}">
      <dsp:nvSpPr>
        <dsp:cNvPr id="0" name=""/>
        <dsp:cNvSpPr/>
      </dsp:nvSpPr>
      <dsp:spPr>
        <a:xfrm>
          <a:off x="4192847" y="1152775"/>
          <a:ext cx="2501102" cy="8112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CSS, art. L.351-4. </a:t>
          </a:r>
        </a:p>
      </dsp:txBody>
      <dsp:txXfrm>
        <a:off x="4192847" y="1152775"/>
        <a:ext cx="2501102" cy="811282"/>
      </dsp:txXfrm>
    </dsp:sp>
    <dsp:sp modelId="{AC6919C3-3D2A-9F40-93C7-E14F2AD0EB69}">
      <dsp:nvSpPr>
        <dsp:cNvPr id="0" name=""/>
        <dsp:cNvSpPr/>
      </dsp:nvSpPr>
      <dsp:spPr>
        <a:xfrm>
          <a:off x="4818123" y="2304796"/>
          <a:ext cx="3846647" cy="8112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4 trimestres par enfant pour la mère au titre de l'accouchement</a:t>
          </a:r>
        </a:p>
      </dsp:txBody>
      <dsp:txXfrm>
        <a:off x="4818123" y="2304796"/>
        <a:ext cx="3846647" cy="811282"/>
      </dsp:txXfrm>
    </dsp:sp>
    <dsp:sp modelId="{233A12B5-3A9B-4F47-9E6E-7695D51D290B}">
      <dsp:nvSpPr>
        <dsp:cNvPr id="0" name=""/>
        <dsp:cNvSpPr/>
      </dsp:nvSpPr>
      <dsp:spPr>
        <a:xfrm>
          <a:off x="4818123" y="3456818"/>
          <a:ext cx="3831183" cy="8112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4 trimestres par enfant à répartir entre le père et la mère </a:t>
          </a:r>
        </a:p>
      </dsp:txBody>
      <dsp:txXfrm>
        <a:off x="4818123" y="3456818"/>
        <a:ext cx="3831183" cy="811282"/>
      </dsp:txXfrm>
    </dsp:sp>
    <dsp:sp modelId="{9EA3879F-4C5B-A44D-8222-6ECFD7624C66}">
      <dsp:nvSpPr>
        <dsp:cNvPr id="0" name=""/>
        <dsp:cNvSpPr/>
      </dsp:nvSpPr>
      <dsp:spPr>
        <a:xfrm>
          <a:off x="7034778" y="754"/>
          <a:ext cx="2638209" cy="8112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57150">
          <a:solidFill>
            <a:srgbClr val="10F04B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Majorations pour congé parental</a:t>
          </a:r>
        </a:p>
      </dsp:txBody>
      <dsp:txXfrm>
        <a:off x="7034778" y="754"/>
        <a:ext cx="2638209" cy="8112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BF5C7-91AB-BC44-90A5-AC4FF3F9317E}">
      <dsp:nvSpPr>
        <dsp:cNvPr id="0" name=""/>
        <dsp:cNvSpPr/>
      </dsp:nvSpPr>
      <dsp:spPr>
        <a:xfrm>
          <a:off x="906353" y="1634804"/>
          <a:ext cx="3166616" cy="934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57150">
          <a:solidFill>
            <a:srgbClr val="10F04B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Rachat de trimestres (CSS, art. D.351-3) </a:t>
          </a:r>
        </a:p>
      </dsp:txBody>
      <dsp:txXfrm>
        <a:off x="933712" y="1662163"/>
        <a:ext cx="3111898" cy="879392"/>
      </dsp:txXfrm>
    </dsp:sp>
    <dsp:sp modelId="{5F9C4FF1-55DC-3C4D-9031-586C0D0AE10C}">
      <dsp:nvSpPr>
        <dsp:cNvPr id="0" name=""/>
        <dsp:cNvSpPr/>
      </dsp:nvSpPr>
      <dsp:spPr>
        <a:xfrm rot="18039624">
          <a:off x="3713903" y="1454440"/>
          <a:ext cx="1465419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1465419" y="1713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409977" y="1434943"/>
        <a:ext cx="73270" cy="73270"/>
      </dsp:txXfrm>
    </dsp:sp>
    <dsp:sp modelId="{6FF55B35-6F34-D042-92CE-2B3AA649ECD4}">
      <dsp:nvSpPr>
        <dsp:cNvPr id="0" name=""/>
        <dsp:cNvSpPr/>
      </dsp:nvSpPr>
      <dsp:spPr>
        <a:xfrm>
          <a:off x="4820257" y="374243"/>
          <a:ext cx="2353117" cy="934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Conditions</a:t>
          </a:r>
        </a:p>
      </dsp:txBody>
      <dsp:txXfrm>
        <a:off x="4847616" y="401602"/>
        <a:ext cx="2298399" cy="879392"/>
      </dsp:txXfrm>
    </dsp:sp>
    <dsp:sp modelId="{73D3792F-E4AF-874C-8109-AD8C77FEAF76}">
      <dsp:nvSpPr>
        <dsp:cNvPr id="0" name=""/>
        <dsp:cNvSpPr/>
      </dsp:nvSpPr>
      <dsp:spPr>
        <a:xfrm rot="19201500">
          <a:off x="7059440" y="510912"/>
          <a:ext cx="97515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975158" y="1713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7522640" y="503672"/>
        <a:ext cx="48757" cy="48757"/>
      </dsp:txXfrm>
    </dsp:sp>
    <dsp:sp modelId="{DA6E2762-C09B-1148-B1B3-008D18BBED16}">
      <dsp:nvSpPr>
        <dsp:cNvPr id="0" name=""/>
        <dsp:cNvSpPr/>
      </dsp:nvSpPr>
      <dsp:spPr>
        <a:xfrm>
          <a:off x="7920663" y="1574"/>
          <a:ext cx="2990909" cy="426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Avoir entre 20 et 67 ans </a:t>
          </a:r>
        </a:p>
      </dsp:txBody>
      <dsp:txXfrm>
        <a:off x="7933154" y="14065"/>
        <a:ext cx="2965927" cy="401476"/>
      </dsp:txXfrm>
    </dsp:sp>
    <dsp:sp modelId="{D9893BFC-8CA2-BA4D-8963-B926B7ADAE94}">
      <dsp:nvSpPr>
        <dsp:cNvPr id="0" name=""/>
        <dsp:cNvSpPr/>
      </dsp:nvSpPr>
      <dsp:spPr>
        <a:xfrm rot="21422619">
          <a:off x="7172877" y="804863"/>
          <a:ext cx="748284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748284" y="1713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7528312" y="803294"/>
        <a:ext cx="37414" cy="37414"/>
      </dsp:txXfrm>
    </dsp:sp>
    <dsp:sp modelId="{7394BEB1-82AE-204E-A0EE-84FB9D5E2FA5}">
      <dsp:nvSpPr>
        <dsp:cNvPr id="0" name=""/>
        <dsp:cNvSpPr/>
      </dsp:nvSpPr>
      <dsp:spPr>
        <a:xfrm>
          <a:off x="7920663" y="568150"/>
          <a:ext cx="2967986" cy="469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Pas de liquidation de la pension</a:t>
          </a:r>
        </a:p>
      </dsp:txBody>
      <dsp:txXfrm>
        <a:off x="7934403" y="581890"/>
        <a:ext cx="2940506" cy="441630"/>
      </dsp:txXfrm>
    </dsp:sp>
    <dsp:sp modelId="{1CC768E8-0318-8D4B-A58D-53AFCDD52720}">
      <dsp:nvSpPr>
        <dsp:cNvPr id="0" name=""/>
        <dsp:cNvSpPr/>
      </dsp:nvSpPr>
      <dsp:spPr>
        <a:xfrm rot="2291554">
          <a:off x="7071607" y="1118110"/>
          <a:ext cx="950824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950824" y="1713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7523249" y="1111478"/>
        <a:ext cx="47541" cy="47541"/>
      </dsp:txXfrm>
    </dsp:sp>
    <dsp:sp modelId="{F9C66071-ED68-AB4B-B2B1-B5C01006FFA7}">
      <dsp:nvSpPr>
        <dsp:cNvPr id="0" name=""/>
        <dsp:cNvSpPr/>
      </dsp:nvSpPr>
      <dsp:spPr>
        <a:xfrm>
          <a:off x="7920663" y="1177377"/>
          <a:ext cx="2938263" cy="503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Rachat limité à 12 trimestres </a:t>
          </a:r>
        </a:p>
      </dsp:txBody>
      <dsp:txXfrm>
        <a:off x="7935414" y="1192128"/>
        <a:ext cx="2908761" cy="474142"/>
      </dsp:txXfrm>
    </dsp:sp>
    <dsp:sp modelId="{C442F176-70F2-6941-9FDB-30F1716273EC}">
      <dsp:nvSpPr>
        <dsp:cNvPr id="0" name=""/>
        <dsp:cNvSpPr/>
      </dsp:nvSpPr>
      <dsp:spPr>
        <a:xfrm rot="3560376">
          <a:off x="3713903" y="2715001"/>
          <a:ext cx="1465419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1465419" y="1713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409977" y="2695504"/>
        <a:ext cx="73270" cy="73270"/>
      </dsp:txXfrm>
    </dsp:sp>
    <dsp:sp modelId="{693AC48F-5175-564E-9888-995F99BC35EE}">
      <dsp:nvSpPr>
        <dsp:cNvPr id="0" name=""/>
        <dsp:cNvSpPr/>
      </dsp:nvSpPr>
      <dsp:spPr>
        <a:xfrm>
          <a:off x="4820257" y="2895365"/>
          <a:ext cx="2307421" cy="934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Hypothèses de rachat </a:t>
          </a:r>
        </a:p>
      </dsp:txBody>
      <dsp:txXfrm>
        <a:off x="4847616" y="2922724"/>
        <a:ext cx="2252703" cy="879392"/>
      </dsp:txXfrm>
    </dsp:sp>
    <dsp:sp modelId="{93FD854A-4790-DF43-AF8B-467CE7BB4270}">
      <dsp:nvSpPr>
        <dsp:cNvPr id="0" name=""/>
        <dsp:cNvSpPr/>
      </dsp:nvSpPr>
      <dsp:spPr>
        <a:xfrm rot="18289469">
          <a:off x="6847028" y="2808168"/>
          <a:ext cx="130858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1308588" y="1713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7468608" y="2792592"/>
        <a:ext cx="65429" cy="65429"/>
      </dsp:txXfrm>
    </dsp:sp>
    <dsp:sp modelId="{452E0926-E964-7A46-BD5E-188A6B489ED0}">
      <dsp:nvSpPr>
        <dsp:cNvPr id="0" name=""/>
        <dsp:cNvSpPr/>
      </dsp:nvSpPr>
      <dsp:spPr>
        <a:xfrm>
          <a:off x="7874967" y="1821138"/>
          <a:ext cx="3007462" cy="934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Salarié ayant exercé une activité à l'étranger et adhéré à une assurance volontaire (CSS, art. L.742-2) </a:t>
          </a:r>
        </a:p>
      </dsp:txBody>
      <dsp:txXfrm>
        <a:off x="7902326" y="1848497"/>
        <a:ext cx="2952744" cy="879392"/>
      </dsp:txXfrm>
    </dsp:sp>
    <dsp:sp modelId="{D2FC4C6A-912F-7841-960C-1FB7D9600527}">
      <dsp:nvSpPr>
        <dsp:cNvPr id="0" name=""/>
        <dsp:cNvSpPr/>
      </dsp:nvSpPr>
      <dsp:spPr>
        <a:xfrm>
          <a:off x="7127678" y="3345281"/>
          <a:ext cx="74728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747288" y="1713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7482640" y="3343738"/>
        <a:ext cx="37364" cy="37364"/>
      </dsp:txXfrm>
    </dsp:sp>
    <dsp:sp modelId="{EAA85723-5E98-9449-9F1B-01AFF8D44AB9}">
      <dsp:nvSpPr>
        <dsp:cNvPr id="0" name=""/>
        <dsp:cNvSpPr/>
      </dsp:nvSpPr>
      <dsp:spPr>
        <a:xfrm>
          <a:off x="7874967" y="2895365"/>
          <a:ext cx="3027041" cy="934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Salarié ayant exercé une activité avant que l'affiliation soit obligatoire</a:t>
          </a:r>
        </a:p>
      </dsp:txBody>
      <dsp:txXfrm>
        <a:off x="7902326" y="2922724"/>
        <a:ext cx="2972323" cy="879392"/>
      </dsp:txXfrm>
    </dsp:sp>
    <dsp:sp modelId="{DEA659D5-F942-334B-AD74-6F9F11016CFC}">
      <dsp:nvSpPr>
        <dsp:cNvPr id="0" name=""/>
        <dsp:cNvSpPr/>
      </dsp:nvSpPr>
      <dsp:spPr>
        <a:xfrm rot="3310531">
          <a:off x="6847028" y="3882395"/>
          <a:ext cx="130858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1308588" y="1713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7468608" y="3866819"/>
        <a:ext cx="65429" cy="65429"/>
      </dsp:txXfrm>
    </dsp:sp>
    <dsp:sp modelId="{E340F42D-0D25-5345-9A03-173B07D7E63D}">
      <dsp:nvSpPr>
        <dsp:cNvPr id="0" name=""/>
        <dsp:cNvSpPr/>
      </dsp:nvSpPr>
      <dsp:spPr>
        <a:xfrm>
          <a:off x="7874967" y="3969592"/>
          <a:ext cx="3024425" cy="934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Années d'études supérieures ou années incomplètes </a:t>
          </a:r>
        </a:p>
      </dsp:txBody>
      <dsp:txXfrm>
        <a:off x="7902326" y="3996951"/>
        <a:ext cx="2969707" cy="8793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0BC0F-9BA8-A44B-B6DC-8004560F2404}">
      <dsp:nvSpPr>
        <dsp:cNvPr id="0" name=""/>
        <dsp:cNvSpPr/>
      </dsp:nvSpPr>
      <dsp:spPr>
        <a:xfrm>
          <a:off x="5230090" y="2388230"/>
          <a:ext cx="3700327" cy="642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02"/>
              </a:lnTo>
              <a:lnTo>
                <a:pt x="3700327" y="321102"/>
              </a:lnTo>
              <a:lnTo>
                <a:pt x="3700327" y="6422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7F55D-FF55-1D4E-BF38-3E347A70B057}">
      <dsp:nvSpPr>
        <dsp:cNvPr id="0" name=""/>
        <dsp:cNvSpPr/>
      </dsp:nvSpPr>
      <dsp:spPr>
        <a:xfrm>
          <a:off x="5184370" y="2388230"/>
          <a:ext cx="91440" cy="6422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22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8693C-4BE2-D34F-9C53-3A0945D47AB3}">
      <dsp:nvSpPr>
        <dsp:cNvPr id="0" name=""/>
        <dsp:cNvSpPr/>
      </dsp:nvSpPr>
      <dsp:spPr>
        <a:xfrm>
          <a:off x="1529763" y="2388230"/>
          <a:ext cx="3700327" cy="642205"/>
        </a:xfrm>
        <a:custGeom>
          <a:avLst/>
          <a:gdLst/>
          <a:ahLst/>
          <a:cxnLst/>
          <a:rect l="0" t="0" r="0" b="0"/>
          <a:pathLst>
            <a:path>
              <a:moveTo>
                <a:pt x="3700327" y="0"/>
              </a:moveTo>
              <a:lnTo>
                <a:pt x="3700327" y="321102"/>
              </a:lnTo>
              <a:lnTo>
                <a:pt x="0" y="321102"/>
              </a:lnTo>
              <a:lnTo>
                <a:pt x="0" y="6422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1DD25-8060-D649-8CFA-273F8C37C395}">
      <dsp:nvSpPr>
        <dsp:cNvPr id="0" name=""/>
        <dsp:cNvSpPr/>
      </dsp:nvSpPr>
      <dsp:spPr>
        <a:xfrm>
          <a:off x="3701029" y="859169"/>
          <a:ext cx="3058121" cy="1529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rnd" cmpd="sng" algn="ctr">
          <a:solidFill>
            <a:srgbClr val="048EE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Montant</a:t>
          </a:r>
          <a:r>
            <a:rPr lang="fr-FR" sz="1700" kern="1200" dirty="0"/>
            <a:t> </a:t>
          </a:r>
        </a:p>
      </dsp:txBody>
      <dsp:txXfrm>
        <a:off x="3701029" y="859169"/>
        <a:ext cx="3058121" cy="1529060"/>
      </dsp:txXfrm>
    </dsp:sp>
    <dsp:sp modelId="{8F3A93BB-3DA8-6748-95D6-A9BF87E055E3}">
      <dsp:nvSpPr>
        <dsp:cNvPr id="0" name=""/>
        <dsp:cNvSpPr/>
      </dsp:nvSpPr>
      <dsp:spPr>
        <a:xfrm>
          <a:off x="702" y="3030436"/>
          <a:ext cx="3058121" cy="1529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Ne peut être inférieur à un minimum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(CSS  Art. L.351-9 et L.351-10,  circ. CNAV n°2005/30 du 4 juillet 2005, paragraphe 7) </a:t>
          </a:r>
        </a:p>
      </dsp:txBody>
      <dsp:txXfrm>
        <a:off x="702" y="3030436"/>
        <a:ext cx="3058121" cy="1529060"/>
      </dsp:txXfrm>
    </dsp:sp>
    <dsp:sp modelId="{D72E5483-8458-AD4F-BF98-8DEF62D74534}">
      <dsp:nvSpPr>
        <dsp:cNvPr id="0" name=""/>
        <dsp:cNvSpPr/>
      </dsp:nvSpPr>
      <dsp:spPr>
        <a:xfrm>
          <a:off x="3701029" y="3030436"/>
          <a:ext cx="3058121" cy="1529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Ne peut être supérieur à un maximum (circ. CNAV n°22-83 du 16 février 1983, paragraphe 322) </a:t>
          </a:r>
        </a:p>
      </dsp:txBody>
      <dsp:txXfrm>
        <a:off x="3701029" y="3030436"/>
        <a:ext cx="3058121" cy="1529060"/>
      </dsp:txXfrm>
    </dsp:sp>
    <dsp:sp modelId="{5F7A3E8C-C3EB-C345-AEFE-91F7B814A6FB}">
      <dsp:nvSpPr>
        <dsp:cNvPr id="0" name=""/>
        <dsp:cNvSpPr/>
      </dsp:nvSpPr>
      <dsp:spPr>
        <a:xfrm>
          <a:off x="7401356" y="3030436"/>
          <a:ext cx="3058121" cy="1529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Revalorisé régulièrement (CSS, art. L.161-25, circ. CNAV n°2019/3 du 9 janvier 2019) </a:t>
          </a:r>
        </a:p>
      </dsp:txBody>
      <dsp:txXfrm>
        <a:off x="7401356" y="3030436"/>
        <a:ext cx="3058121" cy="1529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4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302F4C-BEC8-EC45-B6DC-BBC22D831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Equation de calcul de la pension de retraite de base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C222D30-CF04-4CCE-A8B3-2ABE26DA2129}"/>
              </a:ext>
            </a:extLst>
          </p:cNvPr>
          <p:cNvSpPr txBox="1"/>
          <p:nvPr/>
        </p:nvSpPr>
        <p:spPr>
          <a:xfrm>
            <a:off x="0" y="5380672"/>
            <a:ext cx="116516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Maylis CARBAJAL, Clémence DIMPRE, Lucie NGUYEN KIM</a:t>
            </a:r>
          </a:p>
        </p:txBody>
      </p:sp>
    </p:spTree>
    <p:extLst>
      <p:ext uri="{BB962C8B-B14F-4D97-AF65-F5344CB8AC3E}">
        <p14:creationId xmlns:p14="http://schemas.microsoft.com/office/powerpoint/2010/main" val="423119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AB4924-7E74-3144-B3F6-B5B4400C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Durée d’assurance requise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F33514-189D-9942-948B-83F1E9ACE64E}"/>
              </a:ext>
            </a:extLst>
          </p:cNvPr>
          <p:cNvSpPr txBox="1"/>
          <p:nvPr/>
        </p:nvSpPr>
        <p:spPr>
          <a:xfrm>
            <a:off x="665018" y="2514600"/>
            <a:ext cx="108619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/>
              <a:t>= durée d’assurance requise pour bénéficier d’une pension de retraite au taux plein, qui est fonction de l’année de naissance de l’assuré.  </a:t>
            </a:r>
          </a:p>
          <a:p>
            <a:pPr algn="just"/>
            <a:endParaRPr lang="fr-FR" sz="3200" dirty="0"/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sz="3200" dirty="0"/>
              <a:t> CSS, art. L.161-17-3</a:t>
            </a:r>
          </a:p>
        </p:txBody>
      </p:sp>
    </p:spTree>
    <p:extLst>
      <p:ext uri="{BB962C8B-B14F-4D97-AF65-F5344CB8AC3E}">
        <p14:creationId xmlns:p14="http://schemas.microsoft.com/office/powerpoint/2010/main" val="308667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5B9490-FCFC-B540-97EE-EDC7577B8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Montant 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70ABFFC0-5781-3E42-9660-3DD4359DB2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1991444"/>
              </p:ext>
            </p:extLst>
          </p:nvPr>
        </p:nvGraphicFramePr>
        <p:xfrm>
          <a:off x="864321" y="1562100"/>
          <a:ext cx="104601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6545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3185AC-F73C-F146-B323-3B53A1E89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468" y="1461654"/>
            <a:ext cx="9905998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/>
              <a:t>MERCI DE VOTRE ATTENTION </a:t>
            </a:r>
          </a:p>
        </p:txBody>
      </p:sp>
    </p:spTree>
    <p:extLst>
      <p:ext uri="{BB962C8B-B14F-4D97-AF65-F5344CB8AC3E}">
        <p14:creationId xmlns:p14="http://schemas.microsoft.com/office/powerpoint/2010/main" val="376002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B467A4-FE55-A34A-A386-0C96B147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696" y="483476"/>
            <a:ext cx="9905998" cy="1905000"/>
          </a:xfrm>
        </p:spPr>
        <p:txBody>
          <a:bodyPr/>
          <a:lstStyle/>
          <a:p>
            <a:pPr algn="ctr"/>
            <a:r>
              <a:rPr lang="fr-FR" dirty="0"/>
              <a:t>Equation de calcul de la pension de retraite (P)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AD5A3564-7DD0-994D-8F71-8060F01B71E0}"/>
                  </a:ext>
                </a:extLst>
              </p:cNvPr>
              <p:cNvSpPr txBox="1"/>
              <p:nvPr/>
            </p:nvSpPr>
            <p:spPr>
              <a:xfrm>
                <a:off x="-609597" y="3163891"/>
                <a:ext cx="13454095" cy="2630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𝑠𝑎𝑙𝑎𝑖𝑟𝑒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𝑎𝑛𝑛𝑢𝑒𝑙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𝑚𝑜𝑦𝑒𝑛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𝑡𝑎𝑢𝑥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𝑑𝑢𝑟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𝑎𝑠𝑠𝑢𝑟𝑎𝑛𝑐𝑒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𝑎𝑢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𝑔𝑖𝑚𝑒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𝑟𝑎𝑙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𝑑𝑢𝑟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𝑎𝑠𝑠𝑢𝑟𝑎𝑛𝑐𝑒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𝑟𝑒𝑞𝑢𝑖𝑠𝑒</m:t>
                          </m:r>
                        </m:den>
                      </m:f>
                    </m:oMath>
                  </m:oMathPara>
                </a14:m>
                <a:endParaRPr lang="fr-FR" sz="3200" dirty="0">
                  <a:latin typeface="Century Gothic" panose="020B0502020202020204" pitchFamily="34" charset="0"/>
                </a:endParaRPr>
              </a:p>
              <a:p>
                <a:endParaRPr lang="fr-FR" dirty="0"/>
              </a:p>
              <a:p>
                <a:r>
                  <a:rPr lang="fr-FR" sz="3200" dirty="0"/>
                  <a:t>		</a:t>
                </a:r>
              </a:p>
              <a:p>
                <a:endParaRPr lang="fr-FR" sz="3200" dirty="0"/>
              </a:p>
              <a:p>
                <a:pPr lvl="2"/>
                <a:r>
                  <a:rPr lang="fr-FR" sz="2400" dirty="0"/>
                  <a:t>CSS, art. L.351-1 et R.351-1. 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AD5A3564-7DD0-994D-8F71-8060F01B7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9597" y="3163891"/>
                <a:ext cx="13454095" cy="2630592"/>
              </a:xfrm>
              <a:prstGeom prst="rect">
                <a:avLst/>
              </a:prstGeom>
              <a:blipFill>
                <a:blip r:embed="rId2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79535B2-B20C-4B7B-8560-7F5B405BEA51}"/>
              </a:ext>
            </a:extLst>
          </p:cNvPr>
          <p:cNvSpPr/>
          <p:nvPr/>
        </p:nvSpPr>
        <p:spPr>
          <a:xfrm>
            <a:off x="4704521" y="3389244"/>
            <a:ext cx="927652" cy="59966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225323-E335-4954-B1D7-852AA41E5B50}"/>
              </a:ext>
            </a:extLst>
          </p:cNvPr>
          <p:cNvSpPr/>
          <p:nvPr/>
        </p:nvSpPr>
        <p:spPr>
          <a:xfrm>
            <a:off x="708992" y="3382550"/>
            <a:ext cx="3597964" cy="5996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14D24-4BEB-4B8F-8748-091189186874}"/>
              </a:ext>
            </a:extLst>
          </p:cNvPr>
          <p:cNvSpPr/>
          <p:nvPr/>
        </p:nvSpPr>
        <p:spPr>
          <a:xfrm>
            <a:off x="6056244" y="3008243"/>
            <a:ext cx="6135756" cy="599661"/>
          </a:xfrm>
          <a:prstGeom prst="rect">
            <a:avLst/>
          </a:prstGeom>
          <a:noFill/>
          <a:ln w="57150">
            <a:solidFill>
              <a:srgbClr val="10F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80BA9B-AC10-41D1-8972-37D8A5538441}"/>
              </a:ext>
            </a:extLst>
          </p:cNvPr>
          <p:cNvSpPr/>
          <p:nvPr/>
        </p:nvSpPr>
        <p:spPr>
          <a:xfrm>
            <a:off x="0" y="3389244"/>
            <a:ext cx="284921" cy="493643"/>
          </a:xfrm>
          <a:prstGeom prst="rect">
            <a:avLst/>
          </a:prstGeom>
          <a:noFill/>
          <a:ln w="57150">
            <a:solidFill>
              <a:srgbClr val="048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Graphique 7" descr="Homme avec canne">
            <a:extLst>
              <a:ext uri="{FF2B5EF4-FFF2-40B4-BE49-F238E27FC236}">
                <a16:creationId xmlns:a16="http://schemas.microsoft.com/office/drawing/2014/main" id="{E342841F-D01C-4259-AB7D-770876708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7767" y="4681463"/>
            <a:ext cx="1888435" cy="188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2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44C5B-B9BA-6B49-A332-4B66165D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925" y="-165442"/>
            <a:ext cx="9905998" cy="1905000"/>
          </a:xfrm>
        </p:spPr>
        <p:txBody>
          <a:bodyPr/>
          <a:lstStyle/>
          <a:p>
            <a:pPr algn="ctr"/>
            <a:r>
              <a:rPr lang="fr-FR" dirty="0"/>
              <a:t>Salaire annuel moyen 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79767EF6-002C-C347-9A06-93FEF112D9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345846"/>
              </p:ext>
            </p:extLst>
          </p:nvPr>
        </p:nvGraphicFramePr>
        <p:xfrm>
          <a:off x="748146" y="1367002"/>
          <a:ext cx="109312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phique 6" descr="Euro">
            <a:extLst>
              <a:ext uri="{FF2B5EF4-FFF2-40B4-BE49-F238E27FC236}">
                <a16:creationId xmlns:a16="http://schemas.microsoft.com/office/drawing/2014/main" id="{828F5320-7FB1-41F9-BB86-A3AAD1639F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2925" y="1745979"/>
            <a:ext cx="1272209" cy="12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1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53D7B-0813-4B4C-AEF8-5F53D485D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91554"/>
            <a:ext cx="9905998" cy="1905000"/>
          </a:xfrm>
        </p:spPr>
        <p:txBody>
          <a:bodyPr/>
          <a:lstStyle/>
          <a:p>
            <a:pPr algn="ctr"/>
            <a:r>
              <a:rPr lang="fr-FR" dirty="0"/>
              <a:t>TAUX (compris entre 25% et 50%) 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460471AF-2D1A-A947-AF53-8364E2CFF1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875358"/>
              </p:ext>
            </p:extLst>
          </p:nvPr>
        </p:nvGraphicFramePr>
        <p:xfrm>
          <a:off x="498764" y="1537855"/>
          <a:ext cx="11180618" cy="484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E8F74082-4844-1F45-B5BD-636371349605}"/>
              </a:ext>
            </a:extLst>
          </p:cNvPr>
          <p:cNvSpPr txBox="1"/>
          <p:nvPr/>
        </p:nvSpPr>
        <p:spPr>
          <a:xfrm>
            <a:off x="2772417" y="4290053"/>
            <a:ext cx="122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A défaut </a:t>
            </a:r>
          </a:p>
        </p:txBody>
      </p:sp>
      <p:pic>
        <p:nvPicPr>
          <p:cNvPr id="4" name="Graphique 3" descr="Mathématiques">
            <a:extLst>
              <a:ext uri="{FF2B5EF4-FFF2-40B4-BE49-F238E27FC236}">
                <a16:creationId xmlns:a16="http://schemas.microsoft.com/office/drawing/2014/main" id="{3CCE8376-E386-44D0-A770-245E1E1D49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8647" y="1586346"/>
            <a:ext cx="1302327" cy="13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9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06C606-46EF-4F8A-849B-5C5CA467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24539"/>
            <a:ext cx="9905998" cy="1905000"/>
          </a:xfrm>
        </p:spPr>
        <p:txBody>
          <a:bodyPr/>
          <a:lstStyle/>
          <a:p>
            <a:r>
              <a:rPr lang="fr-FR" dirty="0"/>
              <a:t>Durées d’assurance prises en compte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2C86A88A-A715-4298-96B7-1CADE8559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107094"/>
              </p:ext>
            </p:extLst>
          </p:nvPr>
        </p:nvGraphicFramePr>
        <p:xfrm>
          <a:off x="446567" y="1881963"/>
          <a:ext cx="11089757" cy="426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que 3" descr="Horloge">
            <a:extLst>
              <a:ext uri="{FF2B5EF4-FFF2-40B4-BE49-F238E27FC236}">
                <a16:creationId xmlns:a16="http://schemas.microsoft.com/office/drawing/2014/main" id="{AA91DA26-BF21-45CC-AE59-AC5968C2FD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49896" y="2249557"/>
            <a:ext cx="1398104" cy="139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6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8C2B9C-06EE-584C-AB44-EA523687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4300"/>
            <a:ext cx="9905998" cy="1905000"/>
          </a:xfrm>
        </p:spPr>
        <p:txBody>
          <a:bodyPr/>
          <a:lstStyle/>
          <a:p>
            <a:pPr algn="ctr"/>
            <a:r>
              <a:rPr lang="fr-FR" dirty="0" err="1"/>
              <a:t>DURée</a:t>
            </a:r>
            <a:r>
              <a:rPr lang="fr-FR" dirty="0"/>
              <a:t> D’assurance au régime général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2553D9D8-499A-7248-A92F-3D9CAE39E4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3240533"/>
              </p:ext>
            </p:extLst>
          </p:nvPr>
        </p:nvGraphicFramePr>
        <p:xfrm>
          <a:off x="568036" y="1607127"/>
          <a:ext cx="11166764" cy="471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0396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EF881B-9FF7-F94E-9AA0-99C54BA0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Durée d’assurance – trimestres cotisés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9432AC-DB9B-2F47-AA1E-46CD77E0FF7C}"/>
              </a:ext>
            </a:extLst>
          </p:cNvPr>
          <p:cNvSpPr txBox="1"/>
          <p:nvPr/>
        </p:nvSpPr>
        <p:spPr>
          <a:xfrm>
            <a:off x="327457" y="4661006"/>
            <a:ext cx="116516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Limite : Maximum 4 trimestres par année civile (CSS, art. D.643-3).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475EE80-BA08-674B-AF62-AE1A2BB6C644}"/>
                  </a:ext>
                </a:extLst>
              </p:cNvPr>
              <p:cNvSpPr/>
              <p:nvPr/>
            </p:nvSpPr>
            <p:spPr>
              <a:xfrm>
                <a:off x="327457" y="2514600"/>
                <a:ext cx="11533910" cy="23760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𝑁𝑜𝑚𝑏𝑟𝑒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𝑡𝑟𝑖𝑚𝑒𝑠𝑡𝑟𝑒𝑠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𝑟𝑒𝑣𝑒𝑛𝑢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𝑎𝑛𝑛𝑢𝑒𝑙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𝑎𝑦𝑎𝑛𝑡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𝑑𝑜𝑛𝑛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𝑙𝑖𝑒𝑢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 à 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𝑐𝑜𝑡𝑖𝑠𝑎𝑡𝑖𝑜𝑛𝑠</m:t>
                        </m:r>
                      </m:num>
                      <m:den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150 </m:t>
                        </m:r>
                        <m:r>
                          <a:rPr lang="fr-F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</m:t>
                        </m:r>
                        <m:r>
                          <a:rPr lang="fr-F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𝑆𝑀𝐼𝐶</m:t>
                        </m:r>
                        <m:r>
                          <a:rPr lang="fr-F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F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𝐻𝑜𝑟𝑎𝑖𝑟𝑒</m:t>
                        </m:r>
                      </m:den>
                    </m:f>
                  </m:oMath>
                </a14:m>
                <a:r>
                  <a:rPr lang="fr-FR" sz="3200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475EE80-BA08-674B-AF62-AE1A2BB6C6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57" y="2514600"/>
                <a:ext cx="11533910" cy="23760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0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496A25-AF6D-FE46-97DA-36ED5F157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6" y="96982"/>
            <a:ext cx="11000509" cy="1905000"/>
          </a:xfrm>
        </p:spPr>
        <p:txBody>
          <a:bodyPr/>
          <a:lstStyle/>
          <a:p>
            <a:r>
              <a:rPr lang="fr-FR" dirty="0"/>
              <a:t>Durée d’assurance – périodes prises en compte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2688488A-139A-4F42-99B7-F9A084E052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1923974"/>
              </p:ext>
            </p:extLst>
          </p:nvPr>
        </p:nvGraphicFramePr>
        <p:xfrm>
          <a:off x="568036" y="1828800"/>
          <a:ext cx="10806546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que 3" descr="Famille avec un garçon">
            <a:extLst>
              <a:ext uri="{FF2B5EF4-FFF2-40B4-BE49-F238E27FC236}">
                <a16:creationId xmlns:a16="http://schemas.microsoft.com/office/drawing/2014/main" id="{0E09D50D-488B-43A0-ACD6-516289BB4E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67460" y="2971799"/>
            <a:ext cx="1464365" cy="1464365"/>
          </a:xfrm>
          <a:prstGeom prst="rect">
            <a:avLst/>
          </a:prstGeom>
        </p:spPr>
      </p:pic>
      <p:pic>
        <p:nvPicPr>
          <p:cNvPr id="9" name="Graphique 8" descr="Aiguille">
            <a:extLst>
              <a:ext uri="{FF2B5EF4-FFF2-40B4-BE49-F238E27FC236}">
                <a16:creationId xmlns:a16="http://schemas.microsoft.com/office/drawing/2014/main" id="{EC2AEDAC-791F-4016-A6DE-3D4FB571B9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7418" y="5310073"/>
            <a:ext cx="1172817" cy="117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63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E22F5-BB47-0641-B38B-67B85861E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1564"/>
            <a:ext cx="9905998" cy="1905000"/>
          </a:xfrm>
        </p:spPr>
        <p:txBody>
          <a:bodyPr/>
          <a:lstStyle/>
          <a:p>
            <a:pPr algn="ctr"/>
            <a:r>
              <a:rPr lang="fr-FR" dirty="0"/>
              <a:t>Durée d’assurance – rachat de trimestres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7AC51986-D05F-414A-92E5-76DDD6BE2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75068"/>
              </p:ext>
            </p:extLst>
          </p:nvPr>
        </p:nvGraphicFramePr>
        <p:xfrm>
          <a:off x="185448" y="1717964"/>
          <a:ext cx="11817927" cy="4905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que 3" descr="Pièces">
            <a:extLst>
              <a:ext uri="{FF2B5EF4-FFF2-40B4-BE49-F238E27FC236}">
                <a16:creationId xmlns:a16="http://schemas.microsoft.com/office/drawing/2014/main" id="{0023CFF0-6F22-43B4-BDB8-209EBA6B09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41443" y="1971261"/>
            <a:ext cx="1318591" cy="131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32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Maillage</Template>
  <TotalTime>182</TotalTime>
  <Words>617</Words>
  <Application>Microsoft Office PowerPoint</Application>
  <PresentationFormat>Grand écran</PresentationFormat>
  <Paragraphs>80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Cambria Math</vt:lpstr>
      <vt:lpstr>Century Gothic</vt:lpstr>
      <vt:lpstr>Wingdings</vt:lpstr>
      <vt:lpstr>Maillage</vt:lpstr>
      <vt:lpstr>Equation de calcul de la pension de retraite de base</vt:lpstr>
      <vt:lpstr>Equation de calcul de la pension de retraite (P)</vt:lpstr>
      <vt:lpstr>Salaire annuel moyen </vt:lpstr>
      <vt:lpstr>TAUX (compris entre 25% et 50%) </vt:lpstr>
      <vt:lpstr>Durées d’assurance prises en compte</vt:lpstr>
      <vt:lpstr>DURée D’assurance au régime général</vt:lpstr>
      <vt:lpstr>Durée d’assurance – trimestres cotisés </vt:lpstr>
      <vt:lpstr>Durée d’assurance – périodes prises en compte</vt:lpstr>
      <vt:lpstr>Durée d’assurance – rachat de trimestres</vt:lpstr>
      <vt:lpstr>Durée d’assurance requise</vt:lpstr>
      <vt:lpstr>Montant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Equation de calcul de la pension de retraite</dc:title>
  <dc:creator>Lucie NGUYEN KIM</dc:creator>
  <cp:lastModifiedBy>Clémence Dimpre</cp:lastModifiedBy>
  <cp:revision>22</cp:revision>
  <dcterms:created xsi:type="dcterms:W3CDTF">2019-10-24T11:31:00Z</dcterms:created>
  <dcterms:modified xsi:type="dcterms:W3CDTF">2019-11-19T20:57:07Z</dcterms:modified>
</cp:coreProperties>
</file>