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34"/>
  </p:normalViewPr>
  <p:slideViewPr>
    <p:cSldViewPr snapToGrid="0">
      <p:cViewPr varScale="1">
        <p:scale>
          <a:sx n="109" d="100"/>
          <a:sy n="109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745BB4-DB06-4022-DE10-D334927EB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89026BB-8B57-0A35-DFB1-5CF6D2B81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DB318A-EE96-2E9F-AF32-3EE9F8A2A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8286-9FD1-6B4E-8477-EBE0348ADA1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C8F945-9383-118B-9B95-48F42FBA5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C9637D-35C9-94D3-25DB-247F67FE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55C8-49B6-694D-9A51-C725BE8752C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08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FAB3CD-4B65-C2AC-3168-5BBA54032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50ADDE-813A-BB18-F354-F297B6E43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0C302E-4D64-26F9-532F-1115CCED5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8286-9FD1-6B4E-8477-EBE0348ADA1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33DA0B-2922-7ED6-FBA2-D0DCD1794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C0867B-99F8-C57B-80B0-794D5976F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55C8-49B6-694D-9A51-C725BE8752C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31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D6DD10E-B2E7-6CB6-EA37-B031EAE6E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B4938A-E674-61DA-AF3D-1C730B0FE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2EA334-8421-657B-3859-C7E0E3DEB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8286-9FD1-6B4E-8477-EBE0348ADA1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BAF0D2-328A-9E3F-8F3D-FD8907C5D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69A1DD-FA72-7022-BCEA-2840B4721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55C8-49B6-694D-9A51-C725BE8752C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92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7E424C-ED6E-A713-0415-FD3082C46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1CF6BF-1D92-51AD-9E9C-951CB4F8A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FDC1F7-AAA9-7967-CE18-AC0460C7B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8286-9FD1-6B4E-8477-EBE0348ADA1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5B6753-214B-A626-7322-11AE8C817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591422-3102-7C51-2130-92B0CBD84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55C8-49B6-694D-9A51-C725BE8752C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00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CABDAD-D521-4588-92AD-D47AC3E9D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F76C90-E2C4-DE1A-993B-AD093B9E7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173B21-4624-6B6F-AFD8-246E32157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8286-9FD1-6B4E-8477-EBE0348ADA1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2232B7-01B9-CDA4-9504-92874AB16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4B4A32-2331-75F0-847E-4859986C8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55C8-49B6-694D-9A51-C725BE8752C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440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3761E8-EE96-877E-C9A9-3FBF4D864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1A92DE-9677-7C97-182B-75CF41169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8A3D1B-767D-9651-CD88-43BEFF03F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3E1B85B-36C0-27BC-D85E-6934F43E1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8286-9FD1-6B4E-8477-EBE0348ADA1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4BA79C-FC43-F1BC-94B6-9EEB7DD7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132292-7E04-B5C6-1262-694AA0A6E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55C8-49B6-694D-9A51-C725BE8752C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763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798DC0-468A-7A07-6128-9AB50EE20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999E79-9A51-733E-B036-1917D4FFB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37C5FAA-2F96-3F0C-D830-FF2E71EEE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77B5753-C849-79F9-A858-583C351F49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7AF9AC6-B750-547A-E782-E087C2C59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18BEED8-7D63-801E-8C5D-7EA5B1D86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8286-9FD1-6B4E-8477-EBE0348ADA1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FCC8163-366A-BB07-493C-B591213F3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3935DA4-1237-C281-5104-10C8A68A8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55C8-49B6-694D-9A51-C725BE8752C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04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25EEF7-6739-6004-65E8-15427ECC0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8A00856-47EE-B6CD-CCDA-0F96B2D59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8286-9FD1-6B4E-8477-EBE0348ADA1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FBB9A51-5A46-615B-05CF-4791BD59C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DF6C84C-8456-FAE0-75F6-3EACAE919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55C8-49B6-694D-9A51-C725BE8752C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47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7B425F-BAAC-B67C-8CDE-CEA93A56D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8286-9FD1-6B4E-8477-EBE0348ADA1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E7D0438-CEB7-66EF-B8FA-F5DF19BB8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F0137E9-F111-0BBA-8DDB-FE9AB93A2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55C8-49B6-694D-9A51-C725BE8752C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15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194672-7DE2-C03F-787B-CDDAF082E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D6F6B8-314C-7565-6896-18B85898F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8968DC-9A73-81A8-38E2-B30E4A3E6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DC890D-70E2-56C4-4D74-A246BDAED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8286-9FD1-6B4E-8477-EBE0348ADA1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6D93FF-250F-EE30-EC5F-9835E190F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CA83E6-1C1E-91DA-E21E-7DA43857A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55C8-49B6-694D-9A51-C725BE8752C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349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A5DE6B-20D4-4727-0178-2DB2CE827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1E838C0-626E-73B6-CBA5-62814B64D9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767C87-8FF1-5C0E-A213-89D585D35F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CA50681-3509-997E-51FB-32EE7C5D3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8286-9FD1-6B4E-8477-EBE0348ADA1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CD894F-F955-AC63-2055-AFA16557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039D80-7C78-09AB-9FB8-F8526EA9D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55C8-49B6-694D-9A51-C725BE8752C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79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01D6C23-0F55-A92B-FDFE-0160BF5B7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D3A744-58FF-BFED-FBD6-64B1BD611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A4FF20-750A-BA47-B02F-E7F3DCB0E5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08286-9FD1-6B4E-8477-EBE0348ADA14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EAC1A8-AF4A-F411-5F7E-D84FBD7486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5AB9D4-467F-1653-1255-2F48CBECF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655C8-49B6-694D-9A51-C725BE8752C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61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coming-exchange@univ-paris1.fr" TargetMode="External"/><Relationship Id="rId2" Type="http://schemas.openxmlformats.org/officeDocument/2006/relationships/hyperlink" Target="mailto:charlotte.murgier@univ-paris1.f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FFB220-6897-F029-B73F-773793D93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008" y="365126"/>
            <a:ext cx="11068792" cy="489898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Informations</a:t>
            </a:r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CB4F54-82DE-592F-EFA7-8BA654938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010" y="1056904"/>
            <a:ext cx="10973790" cy="5120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Charlotte </a:t>
            </a:r>
            <a:r>
              <a:rPr lang="en-GB" dirty="0" err="1"/>
              <a:t>Murgier</a:t>
            </a:r>
            <a:r>
              <a:rPr lang="en-GB" dirty="0"/>
              <a:t> (</a:t>
            </a:r>
            <a:r>
              <a:rPr lang="en-GB" dirty="0" err="1"/>
              <a:t>déléguée</a:t>
            </a:r>
            <a:r>
              <a:rPr lang="en-GB" dirty="0"/>
              <a:t> RI UFR 10) </a:t>
            </a:r>
            <a:r>
              <a:rPr lang="en-GB" dirty="0">
                <a:hlinkClick r:id="rId2"/>
              </a:rPr>
              <a:t>charlotte.murgier@univ-paris1.fr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Permanence S1 </a:t>
            </a:r>
            <a:r>
              <a:rPr lang="en-GB" dirty="0" err="1"/>
              <a:t>à</a:t>
            </a:r>
            <a:r>
              <a:rPr lang="en-GB" dirty="0"/>
              <a:t> </a:t>
            </a:r>
            <a:r>
              <a:rPr lang="en-GB" dirty="0" err="1"/>
              <a:t>partir</a:t>
            </a:r>
            <a:r>
              <a:rPr lang="en-GB" dirty="0"/>
              <a:t> du 19/09 </a:t>
            </a:r>
            <a:r>
              <a:rPr lang="en-GB" dirty="0" err="1"/>
              <a:t>jeudi</a:t>
            </a:r>
            <a:r>
              <a:rPr lang="en-GB" dirty="0"/>
              <a:t> 11h-12h (salle des </a:t>
            </a:r>
            <a:r>
              <a:rPr lang="en-GB" dirty="0" err="1"/>
              <a:t>professeurs</a:t>
            </a:r>
            <a:r>
              <a:rPr lang="en-GB" dirty="0"/>
              <a:t> D019-020)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Permanence S2 (Janvier-</a:t>
            </a:r>
            <a:r>
              <a:rPr lang="en-GB" dirty="0" err="1"/>
              <a:t>février</a:t>
            </a:r>
            <a:r>
              <a:rPr lang="en-GB" dirty="0"/>
              <a:t>, </a:t>
            </a:r>
            <a:r>
              <a:rPr lang="en-GB" dirty="0" err="1"/>
              <a:t>puis</a:t>
            </a:r>
            <a:r>
              <a:rPr lang="en-GB" dirty="0"/>
              <a:t> sur </a:t>
            </a:r>
            <a:r>
              <a:rPr lang="en-GB" dirty="0" err="1"/>
              <a:t>rdv</a:t>
            </a:r>
            <a:r>
              <a:rPr lang="en-GB" dirty="0"/>
              <a:t>) </a:t>
            </a:r>
            <a:r>
              <a:rPr lang="en-GB" dirty="0" err="1"/>
              <a:t>jeudi</a:t>
            </a:r>
            <a:r>
              <a:rPr lang="en-GB" dirty="0"/>
              <a:t> 15h-16h (salle des </a:t>
            </a:r>
            <a:r>
              <a:rPr lang="en-GB" dirty="0" err="1"/>
              <a:t>professeurs</a:t>
            </a:r>
            <a:r>
              <a:rPr lang="en-GB" dirty="0"/>
              <a:t> D019-020)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fr-FR" dirty="0"/>
              <a:t>Clémence Boulanger</a:t>
            </a:r>
          </a:p>
          <a:p>
            <a:pPr marL="0" indent="0">
              <a:buNone/>
            </a:pPr>
            <a:r>
              <a:rPr lang="fr-FR" dirty="0">
                <a:hlinkClick r:id="rId3" tooltip="Envoyer un e-mail à incoming-exchange@univ-paris1.fr"/>
              </a:rPr>
              <a:t>incoming-exchange@univ-paris1.fr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46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50E2C0-359D-E26C-5400-AD8F02AB8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634" y="365125"/>
            <a:ext cx="11033166" cy="822407"/>
          </a:xfrm>
        </p:spPr>
        <p:txBody>
          <a:bodyPr/>
          <a:lstStyle/>
          <a:p>
            <a:r>
              <a:rPr lang="en-GB" dirty="0"/>
              <a:t>Direction des Relations </a:t>
            </a:r>
            <a:r>
              <a:rPr lang="en-GB"/>
              <a:t>Internationales</a:t>
            </a:r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390428-AA36-2D1D-70D7-2E43AA311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87" y="1531917"/>
            <a:ext cx="10914413" cy="4645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Maison Internationale 58 bd </a:t>
            </a:r>
            <a:r>
              <a:rPr lang="en-GB" dirty="0" err="1"/>
              <a:t>Arago</a:t>
            </a:r>
            <a:r>
              <a:rPr lang="en-GB" dirty="0"/>
              <a:t> 75013</a:t>
            </a:r>
          </a:p>
          <a:p>
            <a:pPr marL="0" indent="0">
              <a:buNone/>
            </a:pPr>
            <a:r>
              <a:rPr lang="fr-FR" b="1" dirty="0"/>
              <a:t>Lundi </a:t>
            </a:r>
            <a:r>
              <a:rPr lang="fr-FR" dirty="0"/>
              <a:t>: 9h30-12h30 / 14h00-16h00</a:t>
            </a:r>
            <a:br>
              <a:rPr lang="fr-FR" dirty="0"/>
            </a:br>
            <a:r>
              <a:rPr lang="fr-FR" b="1" dirty="0"/>
              <a:t>Mardi </a:t>
            </a:r>
            <a:r>
              <a:rPr lang="fr-FR" dirty="0"/>
              <a:t>: 14h00-16h00</a:t>
            </a:r>
            <a:br>
              <a:rPr lang="fr-FR" dirty="0"/>
            </a:br>
            <a:r>
              <a:rPr lang="fr-FR" b="1" dirty="0"/>
              <a:t>Mercredi </a:t>
            </a:r>
            <a:r>
              <a:rPr lang="fr-FR" dirty="0"/>
              <a:t>: 9h30-12h30</a:t>
            </a:r>
            <a:br>
              <a:rPr lang="fr-FR" dirty="0"/>
            </a:br>
            <a:r>
              <a:rPr lang="fr-FR" b="1" dirty="0"/>
              <a:t>Jeudi </a:t>
            </a:r>
            <a:r>
              <a:rPr lang="fr-FR" dirty="0"/>
              <a:t>: 9h30-12h30 / 14h00-16h00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5928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84</Words>
  <Application>Microsoft Macintosh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Informations</vt:lpstr>
      <vt:lpstr>Direction des Relations Internationales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</dc:title>
  <dc:creator>Microsoft Office User</dc:creator>
  <cp:lastModifiedBy>Microsoft Office User</cp:lastModifiedBy>
  <cp:revision>1</cp:revision>
  <dcterms:created xsi:type="dcterms:W3CDTF">2024-09-03T11:53:26Z</dcterms:created>
  <dcterms:modified xsi:type="dcterms:W3CDTF">2024-09-03T11:56:07Z</dcterms:modified>
</cp:coreProperties>
</file>