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28A37A-BC92-415B-A769-0973A0585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EF5247-32D8-42C4-9B27-0417FE2C5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08FD9A-E114-40CD-B7DF-F2DA22B54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A4C56-BB0E-4E96-9F3C-0580CCB3C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B6F60-CD9A-4589-8E7E-99EB90425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9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682AD4-E9E1-4ED9-B585-7A15F89CE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CC7669-DFB8-494C-A233-6A219B934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6006B-26D3-4757-8471-7F7E2707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224554-1F9D-4749-BA51-B2673638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8E1006-6D91-4EB0-BDE8-5B517CE6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27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2FAAB3-C5E3-40E7-99D2-C2227E2AB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35FBC8-CCC7-4868-B11F-746759090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A7FE5D-21A1-4C4D-8280-9AB02F63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A1303A-1551-422E-9528-EB31B537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B76FB5-4593-43E1-B1C1-0574C5ADA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0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FA1DD-B632-4FFF-AB4C-AA471ACF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E33928-07A7-4E04-AAE8-E9AC6BF06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90F5A7-C8A9-48ED-96F5-1DD2DBB2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163191-199F-43C3-A0D7-D4F6A385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0DCB88-2DDF-40A5-A9CD-A6C65DA9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95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EE74B-1A29-480E-A425-29CBD953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BA83F-CB8C-4722-8BF3-42F0F0804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EF167-8920-4FA2-B573-DAB8E0FF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260F00-CF5F-4908-918A-F1A46F96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62D268-B68D-495D-B2D6-76DDE0F1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22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586F4-FDA5-4EDF-B609-364BE2841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17A5F6-DAFF-41C8-98C2-5C56FDAF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287A3A-ECDB-4F71-B542-E263277C6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50E4B0-5A0E-4E9A-921D-F843FF21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D0BFEB-1A7F-40F1-A6CE-D72083F6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FD6120-3062-4F54-8485-EA94D14A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3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1B4F8D-BBF7-4226-8538-080240F9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57D20B-339F-436E-AB36-5250BB016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A4E956-AEE2-4C6D-9289-BAB83770F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C23911-B518-43B5-9531-4F97D2810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73D4A9-1067-4902-9DFA-9F0C5D191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892D9E-E77D-4937-9EC1-F06EA782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E9DAC8-6F38-47C5-8EC0-86577BE9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4E2D84-F761-4DD4-A878-5323A2918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60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1CEA54-699E-439F-B54B-10DF6621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6E0FBB-4C2B-4D7A-AF67-6EBBE4B67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D612CA-8E32-4B2C-83EC-88FC065B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2CC04F-4238-42C7-ADAD-C20D6E968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54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B58CBD-77BD-4863-A159-583D3E55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A8289D-D5F0-43EA-8A23-BD5BE8A7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E303D5-5CAE-4C21-8A83-961F783E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1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7F481-0DCE-471C-9C65-2695CB5F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B06112-2516-46F8-B421-726CA57C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B4DF72-7BAB-4093-9D07-3632930FE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3271CA-CFBB-447A-B2A6-AAA685D3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D72643-DECC-476B-B3FF-335B0EA2E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5BF521-53EA-4F19-ABF8-EBFD573B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AEBB8-E38F-4DF1-8C0C-EDC2558D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CDC71F-2028-4D3F-B199-BE723B3A3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800A91-367D-4B5B-8F65-7695B4DC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7DDCF6-B7CD-4A2B-82E0-0A04DED1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7F50AC-CD20-489F-A710-798B2CC6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5A671B-F50E-4A91-A979-6CDB799A2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6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B1F5F8-D7A6-4A69-9E83-5E0EE79D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BB8E35-14A7-4A67-8120-ADFF0C8F0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0C9DD-D77E-45CB-84CE-EE02472E9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72E2-D6E3-4A29-8977-56EAE013C03F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F82F6F-30C8-4561-8156-559CC5035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359096-914B-4A0E-A7A0-384455104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2771E-5186-4B58-9BA1-B96FFAA5D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83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4FEF3-AED8-46F2-9E55-B225FC6FD6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méthode du commentaire en histoire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DAD1E5-18FC-4562-B8F7-C441BA9B7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91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5195EA-0E64-46A3-9CDE-679EB5A97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5079"/>
            <a:ext cx="10515600" cy="5611884"/>
          </a:xfrm>
        </p:spPr>
        <p:txBody>
          <a:bodyPr/>
          <a:lstStyle/>
          <a:p>
            <a:r>
              <a:rPr lang="fr-FR" dirty="0"/>
              <a:t>- Une argumentation : on ne commente pas un texte sans problématique ni sans arguments</a:t>
            </a:r>
          </a:p>
          <a:p>
            <a:r>
              <a:rPr lang="fr-FR" dirty="0"/>
              <a:t>- Un contenu: on ne commente pas un texte sans connaissances, ni sans connaissances précises</a:t>
            </a:r>
          </a:p>
          <a:p>
            <a:r>
              <a:rPr lang="fr-FR" dirty="0"/>
              <a:t>- Le texte portera sur un des thèmes vus au cours du semestre</a:t>
            </a:r>
          </a:p>
          <a:p>
            <a:r>
              <a:rPr lang="fr-FR" dirty="0"/>
              <a:t>- but: expliquer le texte, TOUT le texte, mais RIEN que le texte = toujours partir du texte et revenir au texte</a:t>
            </a:r>
          </a:p>
          <a:p>
            <a:r>
              <a:rPr lang="fr-FR" dirty="0"/>
              <a:t>Les connaissances sont mobilisées au service du texte, le texte n’est pas un prétexte pour réciter les connaissances </a:t>
            </a:r>
          </a:p>
          <a:p>
            <a:r>
              <a:rPr lang="fr-FR" dirty="0"/>
              <a:t>C’est un travail de pédagogie: plus vous êtes clair, mieux c’est: lecteur fictif : un élève de 1</a:t>
            </a:r>
            <a:r>
              <a:rPr lang="fr-FR" baseline="30000" dirty="0"/>
              <a:t>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6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8600F-3113-48DA-A7AA-C176C6D0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87A917-FF15-4F35-8E0D-9E86E3B02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1° Accroche: fonction rhétorique + didactique</a:t>
            </a:r>
          </a:p>
          <a:p>
            <a:r>
              <a:rPr lang="fr-FR" dirty="0"/>
              <a:t>2° Présenter le doc: nature = et donc la manière dont on peut le lire et l’interpréter: critique</a:t>
            </a:r>
          </a:p>
          <a:p>
            <a:r>
              <a:rPr lang="fr-FR" dirty="0"/>
              <a:t>3° destinataire et destinateur</a:t>
            </a:r>
          </a:p>
          <a:p>
            <a:r>
              <a:rPr lang="fr-FR" dirty="0"/>
              <a:t>4° contexte</a:t>
            </a:r>
          </a:p>
          <a:p>
            <a:r>
              <a:rPr lang="fr-FR" dirty="0"/>
              <a:t>5° problématisation = bon angle, pas trop ouvert, pas trop fermé</a:t>
            </a:r>
          </a:p>
          <a:p>
            <a:r>
              <a:rPr lang="fr-FR" dirty="0"/>
              <a:t>6° Annonce du plan</a:t>
            </a:r>
          </a:p>
        </p:txBody>
      </p:sp>
    </p:spTree>
    <p:extLst>
      <p:ext uri="{BB962C8B-B14F-4D97-AF65-F5344CB8AC3E}">
        <p14:creationId xmlns:p14="http://schemas.microsoft.com/office/powerpoint/2010/main" val="330520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0A81AE-8B0C-472A-8D7E-96EF54BF1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3E4FB6-1DA6-452C-A533-FB46CB767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Plan 2 ou 3 parties? Plutôt 3</a:t>
            </a:r>
          </a:p>
          <a:p>
            <a:r>
              <a:rPr lang="fr-FR" dirty="0"/>
              <a:t>Plan linéaire ou thématique? </a:t>
            </a:r>
          </a:p>
          <a:p>
            <a:endParaRPr lang="fr-FR" dirty="0"/>
          </a:p>
          <a:p>
            <a:r>
              <a:rPr lang="fr-FR" dirty="0"/>
              <a:t>DEVELOPPEMENT</a:t>
            </a:r>
          </a:p>
          <a:p>
            <a:r>
              <a:rPr lang="fr-FR" dirty="0"/>
              <a:t>- phrases de titre : arguments on a le droit de mettre les chiffres = 1°… 2°… 3°…</a:t>
            </a:r>
          </a:p>
          <a:p>
            <a:r>
              <a:rPr lang="fr-FR" dirty="0"/>
              <a:t>Sous-parties: 2 ou 3</a:t>
            </a:r>
          </a:p>
        </p:txBody>
      </p:sp>
    </p:spTree>
    <p:extLst>
      <p:ext uri="{BB962C8B-B14F-4D97-AF65-F5344CB8AC3E}">
        <p14:creationId xmlns:p14="http://schemas.microsoft.com/office/powerpoint/2010/main" val="1497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12FBA-71D0-44E3-A1AB-8775E842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8B8649-995F-4C32-BAD7-994E3C8F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chaque sous-partie: structure argumentative</a:t>
            </a:r>
          </a:p>
          <a:p>
            <a:r>
              <a:rPr lang="fr-FR" dirty="0">
                <a:solidFill>
                  <a:srgbClr val="FF0000"/>
                </a:solidFill>
              </a:rPr>
              <a:t>1° argument </a:t>
            </a:r>
          </a:p>
          <a:p>
            <a:r>
              <a:rPr lang="fr-FR" dirty="0">
                <a:solidFill>
                  <a:schemeClr val="accent1"/>
                </a:solidFill>
              </a:rPr>
              <a:t>2° </a:t>
            </a:r>
            <a:r>
              <a:rPr lang="fr-FR" dirty="0" err="1">
                <a:solidFill>
                  <a:schemeClr val="accent1"/>
                </a:solidFill>
              </a:rPr>
              <a:t>ref</a:t>
            </a:r>
            <a:r>
              <a:rPr lang="fr-FR" dirty="0">
                <a:solidFill>
                  <a:schemeClr val="accent1"/>
                </a:solidFill>
              </a:rPr>
              <a:t> au texte (citation, n° de la ligne, du §…)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3° commentaire/analyse critique</a:t>
            </a:r>
          </a:p>
        </p:txBody>
      </p:sp>
    </p:spTree>
    <p:extLst>
      <p:ext uri="{BB962C8B-B14F-4D97-AF65-F5344CB8AC3E}">
        <p14:creationId xmlns:p14="http://schemas.microsoft.com/office/powerpoint/2010/main" val="57931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CE2251-20AD-4F9E-85D5-9F57204A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25A7C1-C9B2-404E-AB4B-E9459082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Conclusion :</a:t>
            </a:r>
          </a:p>
          <a:p>
            <a:r>
              <a:rPr lang="fr-FR" dirty="0"/>
              <a:t>Pas un résumé</a:t>
            </a:r>
          </a:p>
          <a:p>
            <a:r>
              <a:rPr lang="fr-FR" dirty="0"/>
              <a:t>C’est un bilan</a:t>
            </a:r>
          </a:p>
        </p:txBody>
      </p:sp>
    </p:spTree>
    <p:extLst>
      <p:ext uri="{BB962C8B-B14F-4D97-AF65-F5344CB8AC3E}">
        <p14:creationId xmlns:p14="http://schemas.microsoft.com/office/powerpoint/2010/main" val="2850455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252</Words>
  <Application>Microsoft Office PowerPoint</Application>
  <PresentationFormat>Grand écran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La méthode du commentaire en histoire</vt:lpstr>
      <vt:lpstr>Présentation PowerPoint</vt:lpstr>
      <vt:lpstr>INTRODUCTION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méthode du commentaire en histoire</dc:title>
  <dc:creator>Guillaume Mazeau</dc:creator>
  <cp:lastModifiedBy>Guillaume Mazeau</cp:lastModifiedBy>
  <cp:revision>7</cp:revision>
  <dcterms:created xsi:type="dcterms:W3CDTF">2023-09-22T07:50:14Z</dcterms:created>
  <dcterms:modified xsi:type="dcterms:W3CDTF">2023-09-22T11:49:16Z</dcterms:modified>
</cp:coreProperties>
</file>