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868" y="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35A257-5F10-4731-93C7-708D728F09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2CB2EAA-D83C-4C47-8B31-FCC955F08E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1B42809-D122-4CED-9157-CE42CC9EA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9068A-36FC-4BAB-BBAE-951E305AFB5E}" type="datetimeFigureOut">
              <a:rPr lang="fr-FR" smtClean="0"/>
              <a:t>29/09/2023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499940A-8773-4E2C-9B2B-A9C6ADFB0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38A53EB-A9B0-49A2-8D1E-404D9A5B3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27328-7A85-4C5A-9F8B-23E6D9CF1C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8050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1D0F74-5444-4442-A206-7F30E352A1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6A21D1A-6226-43FB-83FC-E903A2CD1F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7AA23B5-CEBC-4912-9E89-2BDE2692D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9068A-36FC-4BAB-BBAE-951E305AFB5E}" type="datetimeFigureOut">
              <a:rPr lang="fr-FR" smtClean="0"/>
              <a:t>29/09/2023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C9E6076-DD32-4394-A92E-A9E8DD03E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4D875C7-736D-4434-87FF-DF32D68A2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27328-7A85-4C5A-9F8B-23E6D9CF1C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4391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D6C2513-0EB4-4416-8668-3586038CAE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DC6CC76-38AF-4A73-9DF4-66BF594E9C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3FF08D4-DEE9-4A39-A262-4F0500F97E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9068A-36FC-4BAB-BBAE-951E305AFB5E}" type="datetimeFigureOut">
              <a:rPr lang="fr-FR" smtClean="0"/>
              <a:t>29/09/2023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1FA8974-BC3F-4323-AA7D-517EA8DC3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83151B8-B400-458D-AC9B-E5B6A3A39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27328-7A85-4C5A-9F8B-23E6D9CF1C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6535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797921F-ECA5-4540-8BA4-6230217172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2226EE3-505F-48A5-A7FC-46AB2488EE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F886A16-160E-4A2F-B58B-15A319D4F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9068A-36FC-4BAB-BBAE-951E305AFB5E}" type="datetimeFigureOut">
              <a:rPr lang="fr-FR" smtClean="0"/>
              <a:t>29/09/2023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8172669-7EAD-4319-A35D-8931A0707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4D2E8BA-0BCD-4879-8960-DAE941C8F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27328-7A85-4C5A-9F8B-23E6D9CF1C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6588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3D1BD3-227C-4E0C-B7C6-71CD7E031B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B118AE6-DFA9-48F7-8EEF-1BF905791D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4618E3B-B00D-49B5-97D9-D0F5AA158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9068A-36FC-4BAB-BBAE-951E305AFB5E}" type="datetimeFigureOut">
              <a:rPr lang="fr-FR" smtClean="0"/>
              <a:t>29/09/2023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16118C7-8DEF-45E4-BAEB-CFC7B86F0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66A71A9-5C0C-41B8-B930-3802C1CE4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27328-7A85-4C5A-9F8B-23E6D9CF1C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2439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F6D0D33-701E-45DC-9C22-4564C8D6C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240A80C-F4C9-4CEA-89E1-A75DCBBD3B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CCC3169-A159-45E8-AF82-96F5A90554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4CFE302-8B21-413F-B098-3DB1D5726D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9068A-36FC-4BAB-BBAE-951E305AFB5E}" type="datetimeFigureOut">
              <a:rPr lang="fr-FR" smtClean="0"/>
              <a:t>29/09/2023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B2DECD9-EBB9-45A9-AA43-FFB74D1F9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4B1B515-08DF-4E3E-A09A-8829029AC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27328-7A85-4C5A-9F8B-23E6D9CF1C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8531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CCC53D8-EFE0-4606-A000-E6B5C98253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EFAA856-0CDB-4183-9690-8F579BE445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2BE91D4-041F-4CAB-A06E-BE5E573C58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362485B-F232-4E3C-9A05-9EF06B0A6D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0F4228C-15B0-48E7-90CF-5707117913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BB5114B3-2754-44BF-8DB8-3BF0B30F1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9068A-36FC-4BAB-BBAE-951E305AFB5E}" type="datetimeFigureOut">
              <a:rPr lang="fr-FR" smtClean="0"/>
              <a:t>29/09/2023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1C91604-EE4F-4B27-B206-3BA526B22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9C943D2-E853-4F18-919F-B2ED479F2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27328-7A85-4C5A-9F8B-23E6D9CF1C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1408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0EB456-32D6-46BE-8287-E80FADA8AC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BBB3C22-906D-4C16-A7AB-B786DFAB5C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9068A-36FC-4BAB-BBAE-951E305AFB5E}" type="datetimeFigureOut">
              <a:rPr lang="fr-FR" smtClean="0"/>
              <a:t>29/09/2023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6DC9186-2431-4C8A-B1F6-FF6CA2629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85444B6-F4BD-4BFA-BB4B-EF6C82BA5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27328-7A85-4C5A-9F8B-23E6D9CF1C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4238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E318ACA-CEB6-4060-A5A5-DEC07FEB3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9068A-36FC-4BAB-BBAE-951E305AFB5E}" type="datetimeFigureOut">
              <a:rPr lang="fr-FR" smtClean="0"/>
              <a:t>29/09/2023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FF02AEF-22EB-47F2-A6DB-C58AA09D7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E06E116-FC3D-4174-9872-B53189CBE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27328-7A85-4C5A-9F8B-23E6D9CF1C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4366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67C75D-DD41-46AD-A644-CCC8574E5A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88BDC9B-7641-455D-AB6D-DE47A10490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EE8CD80-1C37-4B29-B821-5AE535A8EA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777BE09-1843-40C5-A43B-4753676906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9068A-36FC-4BAB-BBAE-951E305AFB5E}" type="datetimeFigureOut">
              <a:rPr lang="fr-FR" smtClean="0"/>
              <a:t>29/09/2023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B07A7DE-E916-4B3A-916D-317B1C6F2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4C946E4-CA92-49B4-BB66-B225AC704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27328-7A85-4C5A-9F8B-23E6D9CF1C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7669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4254E7A-0881-476C-8A6E-F71AA19CC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F705893-2BE3-452D-97E2-5A541834A7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67BBA8B-E889-40E7-9868-5C93F46ABB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BA73AEF-460D-4FAA-9707-FB6A1A521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9068A-36FC-4BAB-BBAE-951E305AFB5E}" type="datetimeFigureOut">
              <a:rPr lang="fr-FR" smtClean="0"/>
              <a:t>29/09/2023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6A5FE89-FC8A-40F4-A864-7EF28508E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2F88C5F-F73C-4FD6-90CE-8790010BD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27328-7A85-4C5A-9F8B-23E6D9CF1C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2883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1E24D93-9DB4-4EAB-81EA-0CBD70CFC5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B8959FB-EA4F-4C0B-A68A-5AD3FB0588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807FC16-BF37-4489-9D57-46417DD766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49068A-36FC-4BAB-BBAE-951E305AFB5E}" type="datetimeFigureOut">
              <a:rPr lang="fr-FR" smtClean="0"/>
              <a:t>29/09/2023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F0D99BE-97D7-40D0-B42D-C4BF5D8DCE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373A15C-9AB7-4D92-ABC9-D1A6B57127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027328-7A85-4C5A-9F8B-23E6D9CF1C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4393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6DBDD6-F056-4A71-B1CD-68DDCBEAED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9100" y="2307772"/>
            <a:ext cx="11353800" cy="1121228"/>
          </a:xfrm>
        </p:spPr>
        <p:txBody>
          <a:bodyPr>
            <a:normAutofit fontScale="90000"/>
          </a:bodyPr>
          <a:lstStyle/>
          <a:p>
            <a:pPr algn="just"/>
            <a:r>
              <a:rPr lang="fr-FR" dirty="0"/>
              <a:t>- </a:t>
            </a:r>
            <a:r>
              <a:rPr lang="fr-FR" b="1" dirty="0"/>
              <a:t>Le peuple exténué </a:t>
            </a:r>
            <a:r>
              <a:rPr lang="fr-FR" sz="4400" dirty="0"/>
              <a:t>9 sept 1715 funérailles – </a:t>
            </a:r>
            <a:r>
              <a:rPr lang="fr-FR" sz="4400" b="1" dirty="0"/>
              <a:t>Fénelon</a:t>
            </a:r>
            <a:r>
              <a:rPr lang="fr-FR" sz="4400" dirty="0"/>
              <a:t> </a:t>
            </a:r>
            <a:r>
              <a:rPr lang="fr-FR" sz="4400" i="1" dirty="0"/>
              <a:t>Télémaque</a:t>
            </a:r>
            <a:r>
              <a:rPr lang="fr-FR" sz="4400" dirty="0"/>
              <a:t> 1694  »le peuple même commence à perdre le respect » « il est plein d’aigreur et de désespoir » + </a:t>
            </a:r>
            <a:r>
              <a:rPr lang="fr-FR" sz="4400" b="1" dirty="0"/>
              <a:t>abbé de Saint-Pierre </a:t>
            </a:r>
            <a:r>
              <a:rPr lang="fr-FR" sz="4400" dirty="0"/>
              <a:t>« extrême misère » + </a:t>
            </a:r>
            <a:r>
              <a:rPr lang="fr-FR" sz="4400" b="1" dirty="0"/>
              <a:t>Vauban</a:t>
            </a:r>
            <a:r>
              <a:rPr lang="fr-FR" sz="4400" dirty="0"/>
              <a:t>: </a:t>
            </a:r>
            <a:r>
              <a:rPr lang="fr-FR" sz="4400" i="1" dirty="0"/>
              <a:t>Dîme royale</a:t>
            </a:r>
            <a:r>
              <a:rPr lang="fr-FR" sz="4400" dirty="0"/>
              <a:t>, 1695-7: mendiants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108148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737C785-BC6D-4BBA-8AB1-31BC62E9DD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05543"/>
            <a:ext cx="10515600" cy="5371420"/>
          </a:xfrm>
        </p:spPr>
        <p:txBody>
          <a:bodyPr/>
          <a:lstStyle/>
          <a:p>
            <a:r>
              <a:rPr lang="fr-FR" sz="3600" b="1" dirty="0"/>
              <a:t>Les consciences étouffées</a:t>
            </a:r>
            <a:r>
              <a:rPr lang="fr-FR" dirty="0"/>
              <a:t>: &gt;1685 Révocation édit de Nantes dissidents Refuge : Pierre Bayle, </a:t>
            </a:r>
            <a:r>
              <a:rPr lang="fr-FR" i="1" dirty="0"/>
              <a:t>Dictionnaire historique et critique</a:t>
            </a:r>
            <a:r>
              <a:rPr lang="fr-FR" dirty="0"/>
              <a:t>, 1694 = « République des Lettres »  « abus injuste et tyrannique de la puissance royale » = symboles destruction de Port Royal des Champs en 1711 jansénistes </a:t>
            </a:r>
          </a:p>
          <a:p>
            <a:r>
              <a:rPr lang="fr-FR" sz="3200" b="1" dirty="0"/>
              <a:t>Les esprits emmaillotés </a:t>
            </a:r>
            <a:r>
              <a:rPr lang="fr-FR" dirty="0"/>
              <a:t>: figures de proue Leibniz maths, Bayle littérature, Newton physique, </a:t>
            </a:r>
            <a:r>
              <a:rPr lang="fr-FR" dirty="0" err="1"/>
              <a:t>etc</a:t>
            </a:r>
            <a:r>
              <a:rPr lang="fr-FR" dirty="0"/>
              <a:t> </a:t>
            </a:r>
            <a:r>
              <a:rPr lang="fr-FR" dirty="0" err="1"/>
              <a:t>etc</a:t>
            </a:r>
            <a:r>
              <a:rPr lang="fr-FR" dirty="0"/>
              <a:t> =&gt; 1720 Michel </a:t>
            </a:r>
            <a:r>
              <a:rPr lang="fr-FR" dirty="0" err="1"/>
              <a:t>Bohm</a:t>
            </a:r>
            <a:r>
              <a:rPr lang="fr-FR" dirty="0"/>
              <a:t> imprimeur hollandais réédition le </a:t>
            </a:r>
            <a:r>
              <a:rPr lang="fr-FR" dirty="0" err="1"/>
              <a:t>dco</a:t>
            </a:r>
            <a:r>
              <a:rPr lang="fr-FR" dirty="0"/>
              <a:t> de Bayle dédiée au duc d’Orléans « prince éclairé » + abbé de Saint Pierre </a:t>
            </a:r>
            <a:r>
              <a:rPr lang="fr-FR" i="1" dirty="0"/>
              <a:t>Projet pour rendre la paix perpétuelle</a:t>
            </a:r>
            <a:r>
              <a:rPr lang="fr-FR" dirty="0"/>
              <a:t>, 1713: duc d’</a:t>
            </a:r>
            <a:r>
              <a:rPr lang="fr-FR" dirty="0" err="1"/>
              <a:t>Orélans</a:t>
            </a:r>
            <a:r>
              <a:rPr lang="fr-FR" dirty="0"/>
              <a:t> espoir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24204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DE7A64E-DB8F-4C53-8328-A1F33B2B6F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5686"/>
            <a:ext cx="10515600" cy="5861277"/>
          </a:xfrm>
        </p:spPr>
        <p:txBody>
          <a:bodyPr/>
          <a:lstStyle/>
          <a:p>
            <a:r>
              <a:rPr lang="fr-FR" dirty="0"/>
              <a:t>- Les élites sont en embuscade: - noblesse d’épée Grand Dauphin 1711, duc de Bourgogne duc de St Simon, Boulainvilliers, Fénelon, duc de Chaulnes = 1711 Tables de Chaulnes St Simon projets de gvt par conseil et par assemblées + parlementaires 1673</a:t>
            </a:r>
          </a:p>
          <a:p>
            <a:r>
              <a:rPr lang="fr-FR" dirty="0"/>
              <a:t>++ financiers traitants, capitalistes: frères Paris </a:t>
            </a:r>
          </a:p>
          <a:p>
            <a:r>
              <a:rPr lang="fr-FR" b="1" dirty="0"/>
              <a:t>Le poids de la dette</a:t>
            </a:r>
            <a:r>
              <a:rPr lang="fr-FR" dirty="0"/>
              <a:t>: duc Noailles </a:t>
            </a:r>
            <a:r>
              <a:rPr lang="fr-FR" dirty="0" err="1"/>
              <a:t>Desmaretz</a:t>
            </a:r>
            <a:r>
              <a:rPr lang="fr-FR" dirty="0"/>
              <a:t> Noailles 1710 10</a:t>
            </a:r>
            <a:r>
              <a:rPr lang="fr-FR" baseline="30000" dirty="0"/>
              <a:t>e</a:t>
            </a:r>
            <a:r>
              <a:rPr lang="fr-FR" dirty="0"/>
              <a:t> 800 procès 165000 M livres – Antoine </a:t>
            </a:r>
            <a:r>
              <a:rPr lang="fr-FR"/>
              <a:t>Crozat Louisiane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4579661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240</Words>
  <Application>Microsoft Office PowerPoint</Application>
  <PresentationFormat>Grand écran</PresentationFormat>
  <Paragraphs>6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Thème Office</vt:lpstr>
      <vt:lpstr>- Le peuple exténué 9 sept 1715 funérailles – Fénelon Télémaque 1694  »le peuple même commence à perdre le respect » « il est plein d’aigreur et de désespoir » + abbé de Saint-Pierre « extrême misère » + Vauban: Dîme royale, 1695-7: mendiants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- Le peuple exténué 9 sept 1715 funérailles – Fénelon Télémaque 1694  »le peuple même commence à perdre le respect » « il est plein d’aigreur et de désespoir » + abbé de Saint-Pierre « extrême misère » + Vauban: Dîme royale, 1695-7: mendiants</dc:title>
  <dc:creator>Guillaume Mazeau</dc:creator>
  <cp:lastModifiedBy>Guillaume Mazeau</cp:lastModifiedBy>
  <cp:revision>4</cp:revision>
  <dcterms:created xsi:type="dcterms:W3CDTF">2023-09-29T11:02:41Z</dcterms:created>
  <dcterms:modified xsi:type="dcterms:W3CDTF">2023-09-29T11:49:08Z</dcterms:modified>
</cp:coreProperties>
</file>