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2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C8594B-1D65-53FB-F04B-4FA0091AD5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826B62-CB49-9775-32BD-4BF536CB6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EC978F-B8D7-63BF-D5F6-D7183CBD8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E990-E210-4206-AB8E-3A45F42C4BC6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CBD88A-2C23-8A1E-100A-C487EE7B0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BEE0B9-D5B6-C80A-BD8C-EE0454D29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0901-B743-4076-A7ED-05278658C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10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B0D189-584F-E645-8AA3-174ED7459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D4BD48E-591F-59ED-A0B2-D16C32320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3BA8A4-E894-7051-B2C7-B9AB8D327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E990-E210-4206-AB8E-3A45F42C4BC6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FEE364-AFCC-27BE-6CF8-9195EA9F0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D6DEE0-9D26-1337-2D29-7554DCA74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0901-B743-4076-A7ED-05278658C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55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0F61351-D041-2A0B-43C5-C6BAD8EDA2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B6499F3-3552-D036-B32C-E248E1619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7BD173-D8CB-812B-659D-EEF0A4ED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E990-E210-4206-AB8E-3A45F42C4BC6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7A6047-76F5-5338-B0BB-DC0EECDB5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91829C-1AF8-25B5-E6C9-3953873D9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0901-B743-4076-A7ED-05278658C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6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248258-87E0-C43A-A37B-D309E5D57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6002C9-E66C-E2F6-6DE4-3C5016E4A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0D3FBF-6410-BBCE-A744-4BA104B17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E990-E210-4206-AB8E-3A45F42C4BC6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886694-683B-2BA9-258C-D3976979B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35ED36-D860-B6F4-F7E1-14680FC14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0901-B743-4076-A7ED-05278658C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07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B7CAD0-5121-3ECD-005B-A88BC80BB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2D9076D-2D63-01BA-8AAD-17462DA75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F8D60E-74F0-7A8B-883A-82961E06D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E990-E210-4206-AB8E-3A45F42C4BC6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8CB975-3175-3B97-6D9A-A03FC1580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97D276-E7BD-2C8D-C4AA-45FC91F57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0901-B743-4076-A7ED-05278658C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81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E1F6B5-01D5-7474-B181-CC1995B9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3800CF-68FF-6130-7559-D180BA374E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9BDBC5-3A94-8C3C-0E28-0FE1F5B49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BA53470-6EA5-1272-98FB-B8F23045E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E990-E210-4206-AB8E-3A45F42C4BC6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4996D8-3B81-598D-52C3-9DB0B6EF0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89AA0DF-54ED-06D4-0E1B-67A440BFB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0901-B743-4076-A7ED-05278658C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15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04AEEF-64F3-25AA-AAF5-F92108219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AECDB1-6C7B-B9AD-F0B6-686BBEDAB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12C0EA4-A254-F7D0-DE74-4ECE140D1A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DF7F14A-C4D3-8424-3F74-7679483C14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8FBFEF9-72BA-92CB-572D-901F2565D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9D9727F-666F-0926-2D7A-44A9EC6E3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E990-E210-4206-AB8E-3A45F42C4BC6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996CAE8-C5EA-CEAE-B15D-F8C6782FA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E4B8EB1-27C7-99D8-9220-DD4A75519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0901-B743-4076-A7ED-05278658C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506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70B79F-5FC7-4121-EB34-EE09A9537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E2D61DB-7A4E-A639-3C54-6DA80BB09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E990-E210-4206-AB8E-3A45F42C4BC6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04CC29F-DB59-67DA-D69D-ED43810B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AB2B8E7-FF50-896E-AAFD-0AFE991F7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0901-B743-4076-A7ED-05278658C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52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E886499-CEA0-BF04-8BE9-4E33AB7DC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E990-E210-4206-AB8E-3A45F42C4BC6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EC5FEBB-FBF9-14C1-1056-533E11D88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883C6D-87AA-E61D-859F-7C5142689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0901-B743-4076-A7ED-05278658C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80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FDA6E4-794B-3706-4736-28CFF9765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9F1BAF-E6BF-6664-D36F-0514613FA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0E4ECCF-D36D-F30E-18BA-0968FC57F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B11372-A4EB-C86F-FAE4-9D94E39A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E990-E210-4206-AB8E-3A45F42C4BC6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FCD670-925A-3C2D-6B06-C039689AF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332B261-0BEF-3B5E-555C-5E6A6F43B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0901-B743-4076-A7ED-05278658C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357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E196EF-20ED-5543-A158-9A6895C4E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C874C3C-BE64-1B09-D26D-7AF5D0C066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CD034DC-EC85-348F-C5C5-364D107B2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1FBE8D-11F4-9810-A0CC-E886D7C85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E990-E210-4206-AB8E-3A45F42C4BC6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2193AE-7BDF-5742-839A-5A2EF7A28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9CC1803-F532-77CF-5D21-B7A47E123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00901-B743-4076-A7ED-05278658C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59E3A40-CD8E-0AD6-9627-34BA6DF58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E4E369-A31F-6A5E-928A-4A8CE9B98D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AD05CA-4820-FFBF-3ECB-92CBF5B03E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EE990-E210-4206-AB8E-3A45F42C4BC6}" type="datetimeFigureOut">
              <a:rPr lang="fr-FR" smtClean="0"/>
              <a:t>12/12/2023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3C4757-537E-895B-FEA6-4D0563293F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1BE87E-8BFC-BAD2-A82F-AA478A7C9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00901-B743-4076-A7ED-05278658C7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91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8C64B7-03D0-B10B-3F2F-BF65246CAD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Les réformes impossibles? </a:t>
            </a:r>
            <a:br>
              <a:rPr lang="fr-FR" dirty="0"/>
            </a:br>
            <a:r>
              <a:rPr lang="fr-FR" sz="4000" dirty="0"/>
              <a:t>(Mémoires de Cambacérès)</a:t>
            </a:r>
            <a:br>
              <a:rPr lang="fr-FR" sz="4000" dirty="0"/>
            </a:br>
            <a:r>
              <a:rPr lang="fr-FR" sz="4000" dirty="0"/>
              <a:t>p. </a:t>
            </a:r>
            <a:r>
              <a:rPr lang="fr-FR" sz="4000"/>
              <a:t>93-4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A083ED-A918-43B7-83AD-5781308441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571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E73C72-995C-F6C9-0607-5690536C0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3400" y="1128094"/>
            <a:ext cx="3434180" cy="1415270"/>
          </a:xfrm>
        </p:spPr>
        <p:txBody>
          <a:bodyPr anchor="t">
            <a:normAutofit/>
          </a:bodyPr>
          <a:lstStyle/>
          <a:p>
            <a:r>
              <a:rPr lang="fr-FR" sz="3200" dirty="0"/>
              <a:t>Caricature sur l’Assemblée des Notables</a:t>
            </a:r>
          </a:p>
        </p:txBody>
      </p:sp>
      <p:pic>
        <p:nvPicPr>
          <p:cNvPr id="7" name="Espace réservé du contenu 6" descr="Une image contenant oiseau, croquis, texte, dessin&#10;&#10;Description générée automatiquement">
            <a:extLst>
              <a:ext uri="{FF2B5EF4-FFF2-40B4-BE49-F238E27FC236}">
                <a16:creationId xmlns:a16="http://schemas.microsoft.com/office/drawing/2014/main" id="{CCAA6AAD-B92B-8E82-D60A-CB476AEB3B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8"/>
          <a:stretch/>
        </p:blipFill>
        <p:spPr>
          <a:xfrm>
            <a:off x="-9886" y="10"/>
            <a:ext cx="7572605" cy="685799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49EDD1B-F94D-B4E6-ACAA-566B9A26FD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9939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D669382-1323-37F7-36F0-AEE46F845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3400" y="2543364"/>
            <a:ext cx="3434180" cy="3599019"/>
          </a:xfrm>
        </p:spPr>
        <p:txBody>
          <a:bodyPr>
            <a:normAutofit/>
          </a:bodyPr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5645156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</Words>
  <Application>Microsoft Office PowerPoint</Application>
  <PresentationFormat>Grand écran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Les réformes impossibles?  (Mémoires de Cambacérès) p. 93-4</vt:lpstr>
      <vt:lpstr>Caricature sur l’Assemblée des Notables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MAZEAU</dc:creator>
  <cp:lastModifiedBy>Guillaume MAZEAU</cp:lastModifiedBy>
  <cp:revision>2</cp:revision>
  <dcterms:created xsi:type="dcterms:W3CDTF">2023-12-12T11:00:42Z</dcterms:created>
  <dcterms:modified xsi:type="dcterms:W3CDTF">2023-12-12T11:04:03Z</dcterms:modified>
</cp:coreProperties>
</file>