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47"/>
  </p:notesMasterIdLst>
  <p:sldIdLst>
    <p:sldId id="256" r:id="rId2"/>
    <p:sldId id="265" r:id="rId3"/>
    <p:sldId id="286" r:id="rId4"/>
    <p:sldId id="259" r:id="rId5"/>
    <p:sldId id="383" r:id="rId6"/>
    <p:sldId id="361" r:id="rId7"/>
    <p:sldId id="359" r:id="rId8"/>
    <p:sldId id="360" r:id="rId9"/>
    <p:sldId id="390" r:id="rId10"/>
    <p:sldId id="392" r:id="rId11"/>
    <p:sldId id="393" r:id="rId12"/>
    <p:sldId id="391" r:id="rId13"/>
    <p:sldId id="384" r:id="rId14"/>
    <p:sldId id="385" r:id="rId15"/>
    <p:sldId id="394" r:id="rId16"/>
    <p:sldId id="395" r:id="rId17"/>
    <p:sldId id="396" r:id="rId18"/>
    <p:sldId id="386" r:id="rId19"/>
    <p:sldId id="387" r:id="rId20"/>
    <p:sldId id="362" r:id="rId21"/>
    <p:sldId id="363" r:id="rId22"/>
    <p:sldId id="374" r:id="rId23"/>
    <p:sldId id="377" r:id="rId24"/>
    <p:sldId id="400" r:id="rId25"/>
    <p:sldId id="397" r:id="rId26"/>
    <p:sldId id="399" r:id="rId27"/>
    <p:sldId id="398" r:id="rId28"/>
    <p:sldId id="368" r:id="rId29"/>
    <p:sldId id="401" r:id="rId30"/>
    <p:sldId id="402" r:id="rId31"/>
    <p:sldId id="403" r:id="rId32"/>
    <p:sldId id="405" r:id="rId33"/>
    <p:sldId id="406" r:id="rId34"/>
    <p:sldId id="404" r:id="rId35"/>
    <p:sldId id="369" r:id="rId36"/>
    <p:sldId id="367" r:id="rId37"/>
    <p:sldId id="388" r:id="rId38"/>
    <p:sldId id="407" r:id="rId39"/>
    <p:sldId id="389" r:id="rId40"/>
    <p:sldId id="408" r:id="rId41"/>
    <p:sldId id="378" r:id="rId42"/>
    <p:sldId id="380" r:id="rId43"/>
    <p:sldId id="379" r:id="rId44"/>
    <p:sldId id="376" r:id="rId45"/>
    <p:sldId id="381" r:id="rId46"/>
  </p:sldIdLst>
  <p:sldSz cx="9144000" cy="5143500" type="screen16x9"/>
  <p:notesSz cx="6858000" cy="9144000"/>
  <p:embeddedFontLst>
    <p:embeddedFont>
      <p:font typeface="Dosis Light" panose="020B0604020202020204" charset="0"/>
      <p:regular r:id="rId48"/>
      <p:bold r:id="rId49"/>
    </p:embeddedFont>
    <p:embeddedFont>
      <p:font typeface="Titillium Web Light" panose="020B0604020202020204" charset="0"/>
      <p:regular r:id="rId50"/>
      <p:bold r:id="rId51"/>
      <p:italic r:id="rId52"/>
      <p:bold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49A884F-7B45-4B84-8A9A-4E917F0A5F5C}">
  <a:tblStyle styleId="{949A884F-7B45-4B84-8A9A-4E917F0A5F5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848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6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735905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3" name="Google Shape;3833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4" name="Google Shape;3834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" name="Google Shape;391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2" name="Google Shape;391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" name="Google Shape;391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2" name="Google Shape;391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5" name="Google Shape;385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6" name="Google Shape;385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29767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003B55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62000" y="696425"/>
            <a:ext cx="5396700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None/>
              <a:defRPr sz="6000">
                <a:solidFill>
                  <a:srgbClr val="80BFB7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None/>
              <a:defRPr sz="6000">
                <a:solidFill>
                  <a:srgbClr val="80BFB7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None/>
              <a:defRPr sz="6000">
                <a:solidFill>
                  <a:srgbClr val="80BFB7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None/>
              <a:defRPr sz="6000">
                <a:solidFill>
                  <a:srgbClr val="80BFB7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None/>
              <a:defRPr sz="6000">
                <a:solidFill>
                  <a:srgbClr val="80BFB7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None/>
              <a:defRPr sz="6000">
                <a:solidFill>
                  <a:srgbClr val="80BFB7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None/>
              <a:defRPr sz="6000">
                <a:solidFill>
                  <a:srgbClr val="80BFB7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None/>
              <a:defRPr sz="6000">
                <a:solidFill>
                  <a:srgbClr val="80BFB7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None/>
              <a:defRPr sz="6000">
                <a:solidFill>
                  <a:srgbClr val="80BFB7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10800000">
            <a:off x="8705367" y="28698"/>
            <a:ext cx="410132" cy="5086302"/>
            <a:chOff x="836200" y="238125"/>
            <a:chExt cx="422425" cy="5238750"/>
          </a:xfrm>
        </p:grpSpPr>
        <p:sp>
          <p:nvSpPr>
            <p:cNvPr id="12" name="Google Shape;12;p2"/>
            <p:cNvSpPr/>
            <p:nvPr/>
          </p:nvSpPr>
          <p:spPr>
            <a:xfrm>
              <a:off x="8362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362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8362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62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362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362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362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362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362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362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62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362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362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62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362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362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362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362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362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362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362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362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362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362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362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362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362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362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362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362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362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362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362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8362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8362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9867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9867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9867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9867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9867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9867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9867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9867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9867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9867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9867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9867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9867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9867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9867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9867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9867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9867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9867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9867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9867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9867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9867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113720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113720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113720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113720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13720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113720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13720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113720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113720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13720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13720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13720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113720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113720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113720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13720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13720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113720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13720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13720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13720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13720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92;p2"/>
          <p:cNvGrpSpPr/>
          <p:nvPr/>
        </p:nvGrpSpPr>
        <p:grpSpPr>
          <a:xfrm rot="10800000">
            <a:off x="6659535" y="28698"/>
            <a:ext cx="2309844" cy="5086302"/>
            <a:chOff x="986700" y="238125"/>
            <a:chExt cx="2379075" cy="5238750"/>
          </a:xfrm>
        </p:grpSpPr>
        <p:sp>
          <p:nvSpPr>
            <p:cNvPr id="93" name="Google Shape;93;p2"/>
            <p:cNvSpPr/>
            <p:nvPr/>
          </p:nvSpPr>
          <p:spPr>
            <a:xfrm>
              <a:off x="9867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9867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9867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9867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9867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9867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9867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9867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9867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9867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9867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9867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13720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13720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13720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13720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13720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13720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13720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13720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13720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13720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13720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13720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13720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2877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2877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2877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2877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2877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2877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2877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2877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2877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2877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2877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2877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2877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2877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2877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2877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2877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2877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2877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2877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382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382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82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82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382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82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382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82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2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82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82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82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382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82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82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2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2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2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382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382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382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4382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4382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4382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4382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4382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4382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4382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4382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4382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4382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5887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5887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5887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5887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5887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5887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5887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15887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15887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5887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5887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5887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5887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5887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5887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5887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5887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5887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5887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7392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7392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7392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7392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7392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7392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7392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7392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7392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7392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7392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88975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88975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88975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88975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88975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20402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20402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20402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219077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23413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26423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26423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324435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" name="Google Shape;212;p2"/>
          <p:cNvGrpSpPr/>
          <p:nvPr/>
        </p:nvGrpSpPr>
        <p:grpSpPr>
          <a:xfrm rot="10800000">
            <a:off x="6367294" y="28698"/>
            <a:ext cx="2017554" cy="5086302"/>
            <a:chOff x="1588750" y="238125"/>
            <a:chExt cx="2078025" cy="5238750"/>
          </a:xfrm>
        </p:grpSpPr>
        <p:sp>
          <p:nvSpPr>
            <p:cNvPr id="213" name="Google Shape;213;p2"/>
            <p:cNvSpPr/>
            <p:nvPr/>
          </p:nvSpPr>
          <p:spPr>
            <a:xfrm>
              <a:off x="15887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15887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15887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15887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15887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15887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17392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17392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7392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7392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392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392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392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8975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8975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8975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88975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88975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88975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188975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188975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188975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88975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88975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88975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88975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88975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88975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188975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188975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188975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188975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204027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20402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20402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204027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204027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20402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20402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204027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20402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20402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20402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20402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20402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20402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20402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20402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20402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20402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20402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2190775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2190775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"/>
            <p:cNvSpPr/>
            <p:nvPr/>
          </p:nvSpPr>
          <p:spPr>
            <a:xfrm>
              <a:off x="2190775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"/>
            <p:cNvSpPr/>
            <p:nvPr/>
          </p:nvSpPr>
          <p:spPr>
            <a:xfrm>
              <a:off x="2190775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219077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219077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2190775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2190775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219077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2190775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219077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2190775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219077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219077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219077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2190775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219077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219077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2190775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219077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2190775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2190775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219077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219077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2190775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23413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"/>
            <p:cNvSpPr/>
            <p:nvPr/>
          </p:nvSpPr>
          <p:spPr>
            <a:xfrm>
              <a:off x="23413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23413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23413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23413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23413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23413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23413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23413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23413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23413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23413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23413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23413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23413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23413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"/>
            <p:cNvSpPr/>
            <p:nvPr/>
          </p:nvSpPr>
          <p:spPr>
            <a:xfrm>
              <a:off x="23413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"/>
            <p:cNvSpPr/>
            <p:nvPr/>
          </p:nvSpPr>
          <p:spPr>
            <a:xfrm>
              <a:off x="23413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23413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23413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23413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23413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23413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23413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23413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23413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24918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24918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24918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24918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24918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24918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24918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24918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24918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24918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24918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24918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24918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24918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24918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24918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24918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24918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24918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24918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24918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24918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24918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24918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24918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26423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26423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26423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26423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26423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26423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26423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26423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26423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26423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26423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26423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26423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26423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26423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26423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26423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26423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26423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26423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27928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"/>
            <p:cNvSpPr/>
            <p:nvPr/>
          </p:nvSpPr>
          <p:spPr>
            <a:xfrm>
              <a:off x="27928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27928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27928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27928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27928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27928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27928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"/>
            <p:cNvSpPr/>
            <p:nvPr/>
          </p:nvSpPr>
          <p:spPr>
            <a:xfrm>
              <a:off x="27928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"/>
            <p:cNvSpPr/>
            <p:nvPr/>
          </p:nvSpPr>
          <p:spPr>
            <a:xfrm>
              <a:off x="27928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"/>
            <p:cNvSpPr/>
            <p:nvPr/>
          </p:nvSpPr>
          <p:spPr>
            <a:xfrm>
              <a:off x="27928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"/>
            <p:cNvSpPr/>
            <p:nvPr/>
          </p:nvSpPr>
          <p:spPr>
            <a:xfrm>
              <a:off x="27928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"/>
            <p:cNvSpPr/>
            <p:nvPr/>
          </p:nvSpPr>
          <p:spPr>
            <a:xfrm>
              <a:off x="27928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"/>
            <p:cNvSpPr/>
            <p:nvPr/>
          </p:nvSpPr>
          <p:spPr>
            <a:xfrm>
              <a:off x="27928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"/>
            <p:cNvSpPr/>
            <p:nvPr/>
          </p:nvSpPr>
          <p:spPr>
            <a:xfrm>
              <a:off x="27928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"/>
            <p:cNvSpPr/>
            <p:nvPr/>
          </p:nvSpPr>
          <p:spPr>
            <a:xfrm>
              <a:off x="27928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"/>
            <p:cNvSpPr/>
            <p:nvPr/>
          </p:nvSpPr>
          <p:spPr>
            <a:xfrm>
              <a:off x="27928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"/>
            <p:cNvSpPr/>
            <p:nvPr/>
          </p:nvSpPr>
          <p:spPr>
            <a:xfrm>
              <a:off x="27928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"/>
            <p:cNvSpPr/>
            <p:nvPr/>
          </p:nvSpPr>
          <p:spPr>
            <a:xfrm>
              <a:off x="294332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"/>
            <p:cNvSpPr/>
            <p:nvPr/>
          </p:nvSpPr>
          <p:spPr>
            <a:xfrm>
              <a:off x="294332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"/>
            <p:cNvSpPr/>
            <p:nvPr/>
          </p:nvSpPr>
          <p:spPr>
            <a:xfrm>
              <a:off x="294332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"/>
            <p:cNvSpPr/>
            <p:nvPr/>
          </p:nvSpPr>
          <p:spPr>
            <a:xfrm>
              <a:off x="294332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"/>
            <p:cNvSpPr/>
            <p:nvPr/>
          </p:nvSpPr>
          <p:spPr>
            <a:xfrm>
              <a:off x="294332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"/>
            <p:cNvSpPr/>
            <p:nvPr/>
          </p:nvSpPr>
          <p:spPr>
            <a:xfrm>
              <a:off x="294332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"/>
            <p:cNvSpPr/>
            <p:nvPr/>
          </p:nvSpPr>
          <p:spPr>
            <a:xfrm>
              <a:off x="294332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"/>
            <p:cNvSpPr/>
            <p:nvPr/>
          </p:nvSpPr>
          <p:spPr>
            <a:xfrm>
              <a:off x="294332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"/>
            <p:cNvSpPr/>
            <p:nvPr/>
          </p:nvSpPr>
          <p:spPr>
            <a:xfrm>
              <a:off x="294332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"/>
            <p:cNvSpPr/>
            <p:nvPr/>
          </p:nvSpPr>
          <p:spPr>
            <a:xfrm>
              <a:off x="294332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"/>
            <p:cNvSpPr/>
            <p:nvPr/>
          </p:nvSpPr>
          <p:spPr>
            <a:xfrm>
              <a:off x="294332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"/>
            <p:cNvSpPr/>
            <p:nvPr/>
          </p:nvSpPr>
          <p:spPr>
            <a:xfrm>
              <a:off x="294332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"/>
            <p:cNvSpPr/>
            <p:nvPr/>
          </p:nvSpPr>
          <p:spPr>
            <a:xfrm>
              <a:off x="294332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"/>
            <p:cNvSpPr/>
            <p:nvPr/>
          </p:nvSpPr>
          <p:spPr>
            <a:xfrm>
              <a:off x="294332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"/>
            <p:cNvSpPr/>
            <p:nvPr/>
          </p:nvSpPr>
          <p:spPr>
            <a:xfrm>
              <a:off x="294332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"/>
            <p:cNvSpPr/>
            <p:nvPr/>
          </p:nvSpPr>
          <p:spPr>
            <a:xfrm>
              <a:off x="294332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"/>
            <p:cNvSpPr/>
            <p:nvPr/>
          </p:nvSpPr>
          <p:spPr>
            <a:xfrm>
              <a:off x="294332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"/>
            <p:cNvSpPr/>
            <p:nvPr/>
          </p:nvSpPr>
          <p:spPr>
            <a:xfrm>
              <a:off x="294332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"/>
            <p:cNvSpPr/>
            <p:nvPr/>
          </p:nvSpPr>
          <p:spPr>
            <a:xfrm>
              <a:off x="30938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"/>
            <p:cNvSpPr/>
            <p:nvPr/>
          </p:nvSpPr>
          <p:spPr>
            <a:xfrm>
              <a:off x="30938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"/>
            <p:cNvSpPr/>
            <p:nvPr/>
          </p:nvSpPr>
          <p:spPr>
            <a:xfrm>
              <a:off x="30938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"/>
            <p:cNvSpPr/>
            <p:nvPr/>
          </p:nvSpPr>
          <p:spPr>
            <a:xfrm>
              <a:off x="30938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"/>
            <p:cNvSpPr/>
            <p:nvPr/>
          </p:nvSpPr>
          <p:spPr>
            <a:xfrm>
              <a:off x="30938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"/>
            <p:cNvSpPr/>
            <p:nvPr/>
          </p:nvSpPr>
          <p:spPr>
            <a:xfrm>
              <a:off x="30938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"/>
            <p:cNvSpPr/>
            <p:nvPr/>
          </p:nvSpPr>
          <p:spPr>
            <a:xfrm>
              <a:off x="30938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"/>
            <p:cNvSpPr/>
            <p:nvPr/>
          </p:nvSpPr>
          <p:spPr>
            <a:xfrm>
              <a:off x="30938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"/>
            <p:cNvSpPr/>
            <p:nvPr/>
          </p:nvSpPr>
          <p:spPr>
            <a:xfrm>
              <a:off x="30938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"/>
            <p:cNvSpPr/>
            <p:nvPr/>
          </p:nvSpPr>
          <p:spPr>
            <a:xfrm>
              <a:off x="324435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"/>
            <p:cNvSpPr/>
            <p:nvPr/>
          </p:nvSpPr>
          <p:spPr>
            <a:xfrm>
              <a:off x="324435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"/>
            <p:cNvSpPr/>
            <p:nvPr/>
          </p:nvSpPr>
          <p:spPr>
            <a:xfrm>
              <a:off x="324435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"/>
            <p:cNvSpPr/>
            <p:nvPr/>
          </p:nvSpPr>
          <p:spPr>
            <a:xfrm>
              <a:off x="324435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"/>
            <p:cNvSpPr/>
            <p:nvPr/>
          </p:nvSpPr>
          <p:spPr>
            <a:xfrm>
              <a:off x="324435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324435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324435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324435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"/>
            <p:cNvSpPr/>
            <p:nvPr/>
          </p:nvSpPr>
          <p:spPr>
            <a:xfrm>
              <a:off x="33948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"/>
            <p:cNvSpPr/>
            <p:nvPr/>
          </p:nvSpPr>
          <p:spPr>
            <a:xfrm>
              <a:off x="33948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"/>
            <p:cNvSpPr/>
            <p:nvPr/>
          </p:nvSpPr>
          <p:spPr>
            <a:xfrm>
              <a:off x="33948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"/>
            <p:cNvSpPr/>
            <p:nvPr/>
          </p:nvSpPr>
          <p:spPr>
            <a:xfrm>
              <a:off x="33948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"/>
            <p:cNvSpPr/>
            <p:nvPr/>
          </p:nvSpPr>
          <p:spPr>
            <a:xfrm>
              <a:off x="33948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33948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35453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35453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"/>
            <p:cNvSpPr/>
            <p:nvPr/>
          </p:nvSpPr>
          <p:spPr>
            <a:xfrm>
              <a:off x="35453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2" name="Google Shape;422;p2"/>
          <p:cNvGrpSpPr/>
          <p:nvPr/>
        </p:nvGrpSpPr>
        <p:grpSpPr>
          <a:xfrm rot="10800000">
            <a:off x="6367294" y="28698"/>
            <a:ext cx="2309820" cy="5086302"/>
            <a:chOff x="1287725" y="238125"/>
            <a:chExt cx="2379050" cy="5238750"/>
          </a:xfrm>
        </p:grpSpPr>
        <p:sp>
          <p:nvSpPr>
            <p:cNvPr id="423" name="Google Shape;423;p2"/>
            <p:cNvSpPr/>
            <p:nvPr/>
          </p:nvSpPr>
          <p:spPr>
            <a:xfrm>
              <a:off x="12877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"/>
            <p:cNvSpPr/>
            <p:nvPr/>
          </p:nvSpPr>
          <p:spPr>
            <a:xfrm>
              <a:off x="12877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"/>
            <p:cNvSpPr/>
            <p:nvPr/>
          </p:nvSpPr>
          <p:spPr>
            <a:xfrm>
              <a:off x="12877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"/>
            <p:cNvSpPr/>
            <p:nvPr/>
          </p:nvSpPr>
          <p:spPr>
            <a:xfrm>
              <a:off x="12877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12877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12877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12877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"/>
            <p:cNvSpPr/>
            <p:nvPr/>
          </p:nvSpPr>
          <p:spPr>
            <a:xfrm>
              <a:off x="12877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"/>
            <p:cNvSpPr/>
            <p:nvPr/>
          </p:nvSpPr>
          <p:spPr>
            <a:xfrm>
              <a:off x="12877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"/>
            <p:cNvSpPr/>
            <p:nvPr/>
          </p:nvSpPr>
          <p:spPr>
            <a:xfrm>
              <a:off x="12877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"/>
            <p:cNvSpPr/>
            <p:nvPr/>
          </p:nvSpPr>
          <p:spPr>
            <a:xfrm>
              <a:off x="12877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"/>
            <p:cNvSpPr/>
            <p:nvPr/>
          </p:nvSpPr>
          <p:spPr>
            <a:xfrm>
              <a:off x="12877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"/>
            <p:cNvSpPr/>
            <p:nvPr/>
          </p:nvSpPr>
          <p:spPr>
            <a:xfrm>
              <a:off x="12877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12877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12877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"/>
            <p:cNvSpPr/>
            <p:nvPr/>
          </p:nvSpPr>
          <p:spPr>
            <a:xfrm>
              <a:off x="14382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"/>
            <p:cNvSpPr/>
            <p:nvPr/>
          </p:nvSpPr>
          <p:spPr>
            <a:xfrm>
              <a:off x="14382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"/>
            <p:cNvSpPr/>
            <p:nvPr/>
          </p:nvSpPr>
          <p:spPr>
            <a:xfrm>
              <a:off x="14382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14382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15887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"/>
            <p:cNvSpPr/>
            <p:nvPr/>
          </p:nvSpPr>
          <p:spPr>
            <a:xfrm>
              <a:off x="15887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"/>
            <p:cNvSpPr/>
            <p:nvPr/>
          </p:nvSpPr>
          <p:spPr>
            <a:xfrm>
              <a:off x="15887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"/>
            <p:cNvSpPr/>
            <p:nvPr/>
          </p:nvSpPr>
          <p:spPr>
            <a:xfrm>
              <a:off x="15887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"/>
            <p:cNvSpPr/>
            <p:nvPr/>
          </p:nvSpPr>
          <p:spPr>
            <a:xfrm>
              <a:off x="15887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"/>
            <p:cNvSpPr/>
            <p:nvPr/>
          </p:nvSpPr>
          <p:spPr>
            <a:xfrm>
              <a:off x="15887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"/>
            <p:cNvSpPr/>
            <p:nvPr/>
          </p:nvSpPr>
          <p:spPr>
            <a:xfrm>
              <a:off x="15887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15887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15887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"/>
            <p:cNvSpPr/>
            <p:nvPr/>
          </p:nvSpPr>
          <p:spPr>
            <a:xfrm>
              <a:off x="15887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"/>
            <p:cNvSpPr/>
            <p:nvPr/>
          </p:nvSpPr>
          <p:spPr>
            <a:xfrm>
              <a:off x="17392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"/>
            <p:cNvSpPr/>
            <p:nvPr/>
          </p:nvSpPr>
          <p:spPr>
            <a:xfrm>
              <a:off x="17392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"/>
            <p:cNvSpPr/>
            <p:nvPr/>
          </p:nvSpPr>
          <p:spPr>
            <a:xfrm>
              <a:off x="17392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"/>
            <p:cNvSpPr/>
            <p:nvPr/>
          </p:nvSpPr>
          <p:spPr>
            <a:xfrm>
              <a:off x="17392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"/>
            <p:cNvSpPr/>
            <p:nvPr/>
          </p:nvSpPr>
          <p:spPr>
            <a:xfrm>
              <a:off x="17392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"/>
            <p:cNvSpPr/>
            <p:nvPr/>
          </p:nvSpPr>
          <p:spPr>
            <a:xfrm>
              <a:off x="17392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"/>
            <p:cNvSpPr/>
            <p:nvPr/>
          </p:nvSpPr>
          <p:spPr>
            <a:xfrm>
              <a:off x="17392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"/>
            <p:cNvSpPr/>
            <p:nvPr/>
          </p:nvSpPr>
          <p:spPr>
            <a:xfrm>
              <a:off x="17392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"/>
            <p:cNvSpPr/>
            <p:nvPr/>
          </p:nvSpPr>
          <p:spPr>
            <a:xfrm>
              <a:off x="17392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"/>
            <p:cNvSpPr/>
            <p:nvPr/>
          </p:nvSpPr>
          <p:spPr>
            <a:xfrm>
              <a:off x="17392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"/>
            <p:cNvSpPr/>
            <p:nvPr/>
          </p:nvSpPr>
          <p:spPr>
            <a:xfrm>
              <a:off x="17392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"/>
            <p:cNvSpPr/>
            <p:nvPr/>
          </p:nvSpPr>
          <p:spPr>
            <a:xfrm>
              <a:off x="17392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"/>
            <p:cNvSpPr/>
            <p:nvPr/>
          </p:nvSpPr>
          <p:spPr>
            <a:xfrm>
              <a:off x="17392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"/>
            <p:cNvSpPr/>
            <p:nvPr/>
          </p:nvSpPr>
          <p:spPr>
            <a:xfrm>
              <a:off x="17392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"/>
            <p:cNvSpPr/>
            <p:nvPr/>
          </p:nvSpPr>
          <p:spPr>
            <a:xfrm>
              <a:off x="17392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"/>
            <p:cNvSpPr/>
            <p:nvPr/>
          </p:nvSpPr>
          <p:spPr>
            <a:xfrm>
              <a:off x="17392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"/>
            <p:cNvSpPr/>
            <p:nvPr/>
          </p:nvSpPr>
          <p:spPr>
            <a:xfrm>
              <a:off x="17392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"/>
            <p:cNvSpPr/>
            <p:nvPr/>
          </p:nvSpPr>
          <p:spPr>
            <a:xfrm>
              <a:off x="188975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"/>
            <p:cNvSpPr/>
            <p:nvPr/>
          </p:nvSpPr>
          <p:spPr>
            <a:xfrm>
              <a:off x="188975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"/>
            <p:cNvSpPr/>
            <p:nvPr/>
          </p:nvSpPr>
          <p:spPr>
            <a:xfrm>
              <a:off x="188975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"/>
            <p:cNvSpPr/>
            <p:nvPr/>
          </p:nvSpPr>
          <p:spPr>
            <a:xfrm>
              <a:off x="188975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"/>
            <p:cNvSpPr/>
            <p:nvPr/>
          </p:nvSpPr>
          <p:spPr>
            <a:xfrm>
              <a:off x="188975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"/>
            <p:cNvSpPr/>
            <p:nvPr/>
          </p:nvSpPr>
          <p:spPr>
            <a:xfrm>
              <a:off x="188975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"/>
            <p:cNvSpPr/>
            <p:nvPr/>
          </p:nvSpPr>
          <p:spPr>
            <a:xfrm>
              <a:off x="188975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"/>
            <p:cNvSpPr/>
            <p:nvPr/>
          </p:nvSpPr>
          <p:spPr>
            <a:xfrm>
              <a:off x="188975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"/>
            <p:cNvSpPr/>
            <p:nvPr/>
          </p:nvSpPr>
          <p:spPr>
            <a:xfrm>
              <a:off x="188975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"/>
            <p:cNvSpPr/>
            <p:nvPr/>
          </p:nvSpPr>
          <p:spPr>
            <a:xfrm>
              <a:off x="188975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"/>
            <p:cNvSpPr/>
            <p:nvPr/>
          </p:nvSpPr>
          <p:spPr>
            <a:xfrm>
              <a:off x="188975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"/>
            <p:cNvSpPr/>
            <p:nvPr/>
          </p:nvSpPr>
          <p:spPr>
            <a:xfrm>
              <a:off x="20402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"/>
            <p:cNvSpPr/>
            <p:nvPr/>
          </p:nvSpPr>
          <p:spPr>
            <a:xfrm>
              <a:off x="20402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"/>
            <p:cNvSpPr/>
            <p:nvPr/>
          </p:nvSpPr>
          <p:spPr>
            <a:xfrm>
              <a:off x="204027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"/>
            <p:cNvSpPr/>
            <p:nvPr/>
          </p:nvSpPr>
          <p:spPr>
            <a:xfrm>
              <a:off x="20402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"/>
            <p:cNvSpPr/>
            <p:nvPr/>
          </p:nvSpPr>
          <p:spPr>
            <a:xfrm>
              <a:off x="20402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"/>
            <p:cNvSpPr/>
            <p:nvPr/>
          </p:nvSpPr>
          <p:spPr>
            <a:xfrm>
              <a:off x="20402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"/>
            <p:cNvSpPr/>
            <p:nvPr/>
          </p:nvSpPr>
          <p:spPr>
            <a:xfrm>
              <a:off x="20402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"/>
            <p:cNvSpPr/>
            <p:nvPr/>
          </p:nvSpPr>
          <p:spPr>
            <a:xfrm>
              <a:off x="20402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"/>
            <p:cNvSpPr/>
            <p:nvPr/>
          </p:nvSpPr>
          <p:spPr>
            <a:xfrm>
              <a:off x="20402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"/>
            <p:cNvSpPr/>
            <p:nvPr/>
          </p:nvSpPr>
          <p:spPr>
            <a:xfrm>
              <a:off x="20402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"/>
            <p:cNvSpPr/>
            <p:nvPr/>
          </p:nvSpPr>
          <p:spPr>
            <a:xfrm>
              <a:off x="20402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"/>
            <p:cNvSpPr/>
            <p:nvPr/>
          </p:nvSpPr>
          <p:spPr>
            <a:xfrm>
              <a:off x="204027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"/>
            <p:cNvSpPr/>
            <p:nvPr/>
          </p:nvSpPr>
          <p:spPr>
            <a:xfrm>
              <a:off x="204027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"/>
            <p:cNvSpPr/>
            <p:nvPr/>
          </p:nvSpPr>
          <p:spPr>
            <a:xfrm>
              <a:off x="219077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"/>
            <p:cNvSpPr/>
            <p:nvPr/>
          </p:nvSpPr>
          <p:spPr>
            <a:xfrm>
              <a:off x="219077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"/>
            <p:cNvSpPr/>
            <p:nvPr/>
          </p:nvSpPr>
          <p:spPr>
            <a:xfrm>
              <a:off x="219077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"/>
            <p:cNvSpPr/>
            <p:nvPr/>
          </p:nvSpPr>
          <p:spPr>
            <a:xfrm>
              <a:off x="219077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"/>
            <p:cNvSpPr/>
            <p:nvPr/>
          </p:nvSpPr>
          <p:spPr>
            <a:xfrm>
              <a:off x="219077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"/>
            <p:cNvSpPr/>
            <p:nvPr/>
          </p:nvSpPr>
          <p:spPr>
            <a:xfrm>
              <a:off x="2190775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"/>
            <p:cNvSpPr/>
            <p:nvPr/>
          </p:nvSpPr>
          <p:spPr>
            <a:xfrm>
              <a:off x="219077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"/>
            <p:cNvSpPr/>
            <p:nvPr/>
          </p:nvSpPr>
          <p:spPr>
            <a:xfrm>
              <a:off x="219077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"/>
            <p:cNvSpPr/>
            <p:nvPr/>
          </p:nvSpPr>
          <p:spPr>
            <a:xfrm>
              <a:off x="2190775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"/>
            <p:cNvSpPr/>
            <p:nvPr/>
          </p:nvSpPr>
          <p:spPr>
            <a:xfrm>
              <a:off x="23413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"/>
            <p:cNvSpPr/>
            <p:nvPr/>
          </p:nvSpPr>
          <p:spPr>
            <a:xfrm>
              <a:off x="23413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"/>
            <p:cNvSpPr/>
            <p:nvPr/>
          </p:nvSpPr>
          <p:spPr>
            <a:xfrm>
              <a:off x="23413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"/>
            <p:cNvSpPr/>
            <p:nvPr/>
          </p:nvSpPr>
          <p:spPr>
            <a:xfrm>
              <a:off x="23413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"/>
            <p:cNvSpPr/>
            <p:nvPr/>
          </p:nvSpPr>
          <p:spPr>
            <a:xfrm>
              <a:off x="23413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"/>
            <p:cNvSpPr/>
            <p:nvPr/>
          </p:nvSpPr>
          <p:spPr>
            <a:xfrm>
              <a:off x="23413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"/>
            <p:cNvSpPr/>
            <p:nvPr/>
          </p:nvSpPr>
          <p:spPr>
            <a:xfrm>
              <a:off x="23413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"/>
            <p:cNvSpPr/>
            <p:nvPr/>
          </p:nvSpPr>
          <p:spPr>
            <a:xfrm>
              <a:off x="23413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"/>
            <p:cNvSpPr/>
            <p:nvPr/>
          </p:nvSpPr>
          <p:spPr>
            <a:xfrm>
              <a:off x="24918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"/>
            <p:cNvSpPr/>
            <p:nvPr/>
          </p:nvSpPr>
          <p:spPr>
            <a:xfrm>
              <a:off x="24918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"/>
            <p:cNvSpPr/>
            <p:nvPr/>
          </p:nvSpPr>
          <p:spPr>
            <a:xfrm>
              <a:off x="24918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"/>
            <p:cNvSpPr/>
            <p:nvPr/>
          </p:nvSpPr>
          <p:spPr>
            <a:xfrm>
              <a:off x="24918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"/>
            <p:cNvSpPr/>
            <p:nvPr/>
          </p:nvSpPr>
          <p:spPr>
            <a:xfrm>
              <a:off x="24918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"/>
            <p:cNvSpPr/>
            <p:nvPr/>
          </p:nvSpPr>
          <p:spPr>
            <a:xfrm>
              <a:off x="26423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"/>
            <p:cNvSpPr/>
            <p:nvPr/>
          </p:nvSpPr>
          <p:spPr>
            <a:xfrm>
              <a:off x="26423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"/>
            <p:cNvSpPr/>
            <p:nvPr/>
          </p:nvSpPr>
          <p:spPr>
            <a:xfrm>
              <a:off x="26423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"/>
            <p:cNvSpPr/>
            <p:nvPr/>
          </p:nvSpPr>
          <p:spPr>
            <a:xfrm>
              <a:off x="26423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"/>
            <p:cNvSpPr/>
            <p:nvPr/>
          </p:nvSpPr>
          <p:spPr>
            <a:xfrm>
              <a:off x="26423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"/>
            <p:cNvSpPr/>
            <p:nvPr/>
          </p:nvSpPr>
          <p:spPr>
            <a:xfrm>
              <a:off x="27928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"/>
            <p:cNvSpPr/>
            <p:nvPr/>
          </p:nvSpPr>
          <p:spPr>
            <a:xfrm>
              <a:off x="294332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"/>
            <p:cNvSpPr/>
            <p:nvPr/>
          </p:nvSpPr>
          <p:spPr>
            <a:xfrm>
              <a:off x="294332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"/>
            <p:cNvSpPr/>
            <p:nvPr/>
          </p:nvSpPr>
          <p:spPr>
            <a:xfrm>
              <a:off x="30938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"/>
            <p:cNvSpPr/>
            <p:nvPr/>
          </p:nvSpPr>
          <p:spPr>
            <a:xfrm>
              <a:off x="33948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"/>
            <p:cNvSpPr/>
            <p:nvPr/>
          </p:nvSpPr>
          <p:spPr>
            <a:xfrm>
              <a:off x="35453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3"/>
          <p:cNvSpPr txBox="1">
            <a:spLocks noGrp="1"/>
          </p:cNvSpPr>
          <p:nvPr>
            <p:ph type="ctrTitle"/>
          </p:nvPr>
        </p:nvSpPr>
        <p:spPr>
          <a:xfrm>
            <a:off x="685800" y="2878750"/>
            <a:ext cx="52689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528" name="Google Shape;528;p3"/>
          <p:cNvSpPr txBox="1">
            <a:spLocks noGrp="1"/>
          </p:cNvSpPr>
          <p:nvPr>
            <p:ph type="subTitle" idx="1"/>
          </p:nvPr>
        </p:nvSpPr>
        <p:spPr>
          <a:xfrm>
            <a:off x="685800" y="3983055"/>
            <a:ext cx="52689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2400"/>
              <a:buNone/>
              <a:defRPr>
                <a:solidFill>
                  <a:srgbClr val="80BFB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None/>
              <a:defRPr sz="3000">
                <a:solidFill>
                  <a:srgbClr val="80BFB7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None/>
              <a:defRPr sz="3000">
                <a:solidFill>
                  <a:srgbClr val="80BFB7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None/>
              <a:defRPr sz="3000">
                <a:solidFill>
                  <a:srgbClr val="80BFB7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None/>
              <a:defRPr sz="3000">
                <a:solidFill>
                  <a:srgbClr val="80BFB7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None/>
              <a:defRPr sz="3000">
                <a:solidFill>
                  <a:srgbClr val="80BFB7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None/>
              <a:defRPr sz="3000">
                <a:solidFill>
                  <a:srgbClr val="80BFB7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None/>
              <a:defRPr sz="3000">
                <a:solidFill>
                  <a:srgbClr val="80BFB7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None/>
              <a:defRPr sz="3000">
                <a:solidFill>
                  <a:srgbClr val="80BFB7"/>
                </a:solidFill>
              </a:defRPr>
            </a:lvl9pPr>
          </a:lstStyle>
          <a:p>
            <a:endParaRPr/>
          </a:p>
        </p:txBody>
      </p:sp>
      <p:grpSp>
        <p:nvGrpSpPr>
          <p:cNvPr id="529" name="Google Shape;529;p3"/>
          <p:cNvGrpSpPr/>
          <p:nvPr/>
        </p:nvGrpSpPr>
        <p:grpSpPr>
          <a:xfrm rot="10800000">
            <a:off x="8705367" y="28698"/>
            <a:ext cx="410132" cy="5086302"/>
            <a:chOff x="836200" y="238125"/>
            <a:chExt cx="422425" cy="5238750"/>
          </a:xfrm>
        </p:grpSpPr>
        <p:sp>
          <p:nvSpPr>
            <p:cNvPr id="530" name="Google Shape;530;p3"/>
            <p:cNvSpPr/>
            <p:nvPr/>
          </p:nvSpPr>
          <p:spPr>
            <a:xfrm>
              <a:off x="8362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"/>
            <p:cNvSpPr/>
            <p:nvPr/>
          </p:nvSpPr>
          <p:spPr>
            <a:xfrm>
              <a:off x="8362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"/>
            <p:cNvSpPr/>
            <p:nvPr/>
          </p:nvSpPr>
          <p:spPr>
            <a:xfrm>
              <a:off x="8362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"/>
            <p:cNvSpPr/>
            <p:nvPr/>
          </p:nvSpPr>
          <p:spPr>
            <a:xfrm>
              <a:off x="8362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"/>
            <p:cNvSpPr/>
            <p:nvPr/>
          </p:nvSpPr>
          <p:spPr>
            <a:xfrm>
              <a:off x="8362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"/>
            <p:cNvSpPr/>
            <p:nvPr/>
          </p:nvSpPr>
          <p:spPr>
            <a:xfrm>
              <a:off x="8362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"/>
            <p:cNvSpPr/>
            <p:nvPr/>
          </p:nvSpPr>
          <p:spPr>
            <a:xfrm>
              <a:off x="8362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"/>
            <p:cNvSpPr/>
            <p:nvPr/>
          </p:nvSpPr>
          <p:spPr>
            <a:xfrm>
              <a:off x="8362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"/>
            <p:cNvSpPr/>
            <p:nvPr/>
          </p:nvSpPr>
          <p:spPr>
            <a:xfrm>
              <a:off x="8362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"/>
            <p:cNvSpPr/>
            <p:nvPr/>
          </p:nvSpPr>
          <p:spPr>
            <a:xfrm>
              <a:off x="8362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"/>
            <p:cNvSpPr/>
            <p:nvPr/>
          </p:nvSpPr>
          <p:spPr>
            <a:xfrm>
              <a:off x="8362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"/>
            <p:cNvSpPr/>
            <p:nvPr/>
          </p:nvSpPr>
          <p:spPr>
            <a:xfrm>
              <a:off x="8362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"/>
            <p:cNvSpPr/>
            <p:nvPr/>
          </p:nvSpPr>
          <p:spPr>
            <a:xfrm>
              <a:off x="8362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"/>
            <p:cNvSpPr/>
            <p:nvPr/>
          </p:nvSpPr>
          <p:spPr>
            <a:xfrm>
              <a:off x="8362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"/>
            <p:cNvSpPr/>
            <p:nvPr/>
          </p:nvSpPr>
          <p:spPr>
            <a:xfrm>
              <a:off x="8362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"/>
            <p:cNvSpPr/>
            <p:nvPr/>
          </p:nvSpPr>
          <p:spPr>
            <a:xfrm>
              <a:off x="8362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"/>
            <p:cNvSpPr/>
            <p:nvPr/>
          </p:nvSpPr>
          <p:spPr>
            <a:xfrm>
              <a:off x="8362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"/>
            <p:cNvSpPr/>
            <p:nvPr/>
          </p:nvSpPr>
          <p:spPr>
            <a:xfrm>
              <a:off x="8362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"/>
            <p:cNvSpPr/>
            <p:nvPr/>
          </p:nvSpPr>
          <p:spPr>
            <a:xfrm>
              <a:off x="8362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"/>
            <p:cNvSpPr/>
            <p:nvPr/>
          </p:nvSpPr>
          <p:spPr>
            <a:xfrm>
              <a:off x="8362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8362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"/>
            <p:cNvSpPr/>
            <p:nvPr/>
          </p:nvSpPr>
          <p:spPr>
            <a:xfrm>
              <a:off x="8362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"/>
            <p:cNvSpPr/>
            <p:nvPr/>
          </p:nvSpPr>
          <p:spPr>
            <a:xfrm>
              <a:off x="8362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"/>
            <p:cNvSpPr/>
            <p:nvPr/>
          </p:nvSpPr>
          <p:spPr>
            <a:xfrm>
              <a:off x="8362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"/>
            <p:cNvSpPr/>
            <p:nvPr/>
          </p:nvSpPr>
          <p:spPr>
            <a:xfrm>
              <a:off x="8362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"/>
            <p:cNvSpPr/>
            <p:nvPr/>
          </p:nvSpPr>
          <p:spPr>
            <a:xfrm>
              <a:off x="8362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"/>
            <p:cNvSpPr/>
            <p:nvPr/>
          </p:nvSpPr>
          <p:spPr>
            <a:xfrm>
              <a:off x="8362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"/>
            <p:cNvSpPr/>
            <p:nvPr/>
          </p:nvSpPr>
          <p:spPr>
            <a:xfrm>
              <a:off x="8362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"/>
            <p:cNvSpPr/>
            <p:nvPr/>
          </p:nvSpPr>
          <p:spPr>
            <a:xfrm>
              <a:off x="8362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"/>
            <p:cNvSpPr/>
            <p:nvPr/>
          </p:nvSpPr>
          <p:spPr>
            <a:xfrm>
              <a:off x="8362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"/>
            <p:cNvSpPr/>
            <p:nvPr/>
          </p:nvSpPr>
          <p:spPr>
            <a:xfrm>
              <a:off x="8362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"/>
            <p:cNvSpPr/>
            <p:nvPr/>
          </p:nvSpPr>
          <p:spPr>
            <a:xfrm>
              <a:off x="8362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"/>
            <p:cNvSpPr/>
            <p:nvPr/>
          </p:nvSpPr>
          <p:spPr>
            <a:xfrm>
              <a:off x="8362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"/>
            <p:cNvSpPr/>
            <p:nvPr/>
          </p:nvSpPr>
          <p:spPr>
            <a:xfrm>
              <a:off x="8362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"/>
            <p:cNvSpPr/>
            <p:nvPr/>
          </p:nvSpPr>
          <p:spPr>
            <a:xfrm>
              <a:off x="8362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"/>
            <p:cNvSpPr/>
            <p:nvPr/>
          </p:nvSpPr>
          <p:spPr>
            <a:xfrm>
              <a:off x="9867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"/>
            <p:cNvSpPr/>
            <p:nvPr/>
          </p:nvSpPr>
          <p:spPr>
            <a:xfrm>
              <a:off x="9867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"/>
            <p:cNvSpPr/>
            <p:nvPr/>
          </p:nvSpPr>
          <p:spPr>
            <a:xfrm>
              <a:off x="9867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"/>
            <p:cNvSpPr/>
            <p:nvPr/>
          </p:nvSpPr>
          <p:spPr>
            <a:xfrm>
              <a:off x="9867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"/>
            <p:cNvSpPr/>
            <p:nvPr/>
          </p:nvSpPr>
          <p:spPr>
            <a:xfrm>
              <a:off x="9867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"/>
            <p:cNvSpPr/>
            <p:nvPr/>
          </p:nvSpPr>
          <p:spPr>
            <a:xfrm>
              <a:off x="9867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"/>
            <p:cNvSpPr/>
            <p:nvPr/>
          </p:nvSpPr>
          <p:spPr>
            <a:xfrm>
              <a:off x="9867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"/>
            <p:cNvSpPr/>
            <p:nvPr/>
          </p:nvSpPr>
          <p:spPr>
            <a:xfrm>
              <a:off x="9867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"/>
            <p:cNvSpPr/>
            <p:nvPr/>
          </p:nvSpPr>
          <p:spPr>
            <a:xfrm>
              <a:off x="9867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"/>
            <p:cNvSpPr/>
            <p:nvPr/>
          </p:nvSpPr>
          <p:spPr>
            <a:xfrm>
              <a:off x="9867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"/>
            <p:cNvSpPr/>
            <p:nvPr/>
          </p:nvSpPr>
          <p:spPr>
            <a:xfrm>
              <a:off x="9867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"/>
            <p:cNvSpPr/>
            <p:nvPr/>
          </p:nvSpPr>
          <p:spPr>
            <a:xfrm>
              <a:off x="9867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"/>
            <p:cNvSpPr/>
            <p:nvPr/>
          </p:nvSpPr>
          <p:spPr>
            <a:xfrm>
              <a:off x="9867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"/>
            <p:cNvSpPr/>
            <p:nvPr/>
          </p:nvSpPr>
          <p:spPr>
            <a:xfrm>
              <a:off x="9867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"/>
            <p:cNvSpPr/>
            <p:nvPr/>
          </p:nvSpPr>
          <p:spPr>
            <a:xfrm>
              <a:off x="9867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"/>
            <p:cNvSpPr/>
            <p:nvPr/>
          </p:nvSpPr>
          <p:spPr>
            <a:xfrm>
              <a:off x="9867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"/>
            <p:cNvSpPr/>
            <p:nvPr/>
          </p:nvSpPr>
          <p:spPr>
            <a:xfrm>
              <a:off x="9867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"/>
            <p:cNvSpPr/>
            <p:nvPr/>
          </p:nvSpPr>
          <p:spPr>
            <a:xfrm>
              <a:off x="9867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"/>
            <p:cNvSpPr/>
            <p:nvPr/>
          </p:nvSpPr>
          <p:spPr>
            <a:xfrm>
              <a:off x="9867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"/>
            <p:cNvSpPr/>
            <p:nvPr/>
          </p:nvSpPr>
          <p:spPr>
            <a:xfrm>
              <a:off x="9867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"/>
            <p:cNvSpPr/>
            <p:nvPr/>
          </p:nvSpPr>
          <p:spPr>
            <a:xfrm>
              <a:off x="9867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"/>
            <p:cNvSpPr/>
            <p:nvPr/>
          </p:nvSpPr>
          <p:spPr>
            <a:xfrm>
              <a:off x="9867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"/>
            <p:cNvSpPr/>
            <p:nvPr/>
          </p:nvSpPr>
          <p:spPr>
            <a:xfrm>
              <a:off x="9867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"/>
            <p:cNvSpPr/>
            <p:nvPr/>
          </p:nvSpPr>
          <p:spPr>
            <a:xfrm>
              <a:off x="113720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"/>
            <p:cNvSpPr/>
            <p:nvPr/>
          </p:nvSpPr>
          <p:spPr>
            <a:xfrm>
              <a:off x="113720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"/>
            <p:cNvSpPr/>
            <p:nvPr/>
          </p:nvSpPr>
          <p:spPr>
            <a:xfrm>
              <a:off x="113720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"/>
            <p:cNvSpPr/>
            <p:nvPr/>
          </p:nvSpPr>
          <p:spPr>
            <a:xfrm>
              <a:off x="113720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"/>
            <p:cNvSpPr/>
            <p:nvPr/>
          </p:nvSpPr>
          <p:spPr>
            <a:xfrm>
              <a:off x="113720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"/>
            <p:cNvSpPr/>
            <p:nvPr/>
          </p:nvSpPr>
          <p:spPr>
            <a:xfrm>
              <a:off x="113720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113720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113720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113720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113720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113720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113720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113720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113720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113720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113720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113720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113720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113720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113720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113720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113720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0" name="Google Shape;610;p3"/>
          <p:cNvGrpSpPr/>
          <p:nvPr/>
        </p:nvGrpSpPr>
        <p:grpSpPr>
          <a:xfrm rot="10800000">
            <a:off x="6659535" y="28698"/>
            <a:ext cx="2309844" cy="5086302"/>
            <a:chOff x="986700" y="238125"/>
            <a:chExt cx="2379075" cy="5238750"/>
          </a:xfrm>
        </p:grpSpPr>
        <p:sp>
          <p:nvSpPr>
            <p:cNvPr id="611" name="Google Shape;611;p3"/>
            <p:cNvSpPr/>
            <p:nvPr/>
          </p:nvSpPr>
          <p:spPr>
            <a:xfrm>
              <a:off x="9867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"/>
            <p:cNvSpPr/>
            <p:nvPr/>
          </p:nvSpPr>
          <p:spPr>
            <a:xfrm>
              <a:off x="9867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9867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9867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9867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9867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9867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9867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9867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9867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9867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9867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113720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113720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113720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"/>
            <p:cNvSpPr/>
            <p:nvPr/>
          </p:nvSpPr>
          <p:spPr>
            <a:xfrm>
              <a:off x="113720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"/>
            <p:cNvSpPr/>
            <p:nvPr/>
          </p:nvSpPr>
          <p:spPr>
            <a:xfrm>
              <a:off x="113720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"/>
            <p:cNvSpPr/>
            <p:nvPr/>
          </p:nvSpPr>
          <p:spPr>
            <a:xfrm>
              <a:off x="113720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"/>
            <p:cNvSpPr/>
            <p:nvPr/>
          </p:nvSpPr>
          <p:spPr>
            <a:xfrm>
              <a:off x="113720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"/>
            <p:cNvSpPr/>
            <p:nvPr/>
          </p:nvSpPr>
          <p:spPr>
            <a:xfrm>
              <a:off x="113720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"/>
            <p:cNvSpPr/>
            <p:nvPr/>
          </p:nvSpPr>
          <p:spPr>
            <a:xfrm>
              <a:off x="113720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"/>
            <p:cNvSpPr/>
            <p:nvPr/>
          </p:nvSpPr>
          <p:spPr>
            <a:xfrm>
              <a:off x="113720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"/>
            <p:cNvSpPr/>
            <p:nvPr/>
          </p:nvSpPr>
          <p:spPr>
            <a:xfrm>
              <a:off x="113720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"/>
            <p:cNvSpPr/>
            <p:nvPr/>
          </p:nvSpPr>
          <p:spPr>
            <a:xfrm>
              <a:off x="113720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"/>
            <p:cNvSpPr/>
            <p:nvPr/>
          </p:nvSpPr>
          <p:spPr>
            <a:xfrm>
              <a:off x="113720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"/>
            <p:cNvSpPr/>
            <p:nvPr/>
          </p:nvSpPr>
          <p:spPr>
            <a:xfrm>
              <a:off x="12877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"/>
            <p:cNvSpPr/>
            <p:nvPr/>
          </p:nvSpPr>
          <p:spPr>
            <a:xfrm>
              <a:off x="12877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"/>
            <p:cNvSpPr/>
            <p:nvPr/>
          </p:nvSpPr>
          <p:spPr>
            <a:xfrm>
              <a:off x="12877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"/>
            <p:cNvSpPr/>
            <p:nvPr/>
          </p:nvSpPr>
          <p:spPr>
            <a:xfrm>
              <a:off x="12877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"/>
            <p:cNvSpPr/>
            <p:nvPr/>
          </p:nvSpPr>
          <p:spPr>
            <a:xfrm>
              <a:off x="12877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"/>
            <p:cNvSpPr/>
            <p:nvPr/>
          </p:nvSpPr>
          <p:spPr>
            <a:xfrm>
              <a:off x="12877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12877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12877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12877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"/>
            <p:cNvSpPr/>
            <p:nvPr/>
          </p:nvSpPr>
          <p:spPr>
            <a:xfrm>
              <a:off x="12877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"/>
            <p:cNvSpPr/>
            <p:nvPr/>
          </p:nvSpPr>
          <p:spPr>
            <a:xfrm>
              <a:off x="12877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"/>
            <p:cNvSpPr/>
            <p:nvPr/>
          </p:nvSpPr>
          <p:spPr>
            <a:xfrm>
              <a:off x="12877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"/>
            <p:cNvSpPr/>
            <p:nvPr/>
          </p:nvSpPr>
          <p:spPr>
            <a:xfrm>
              <a:off x="12877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"/>
            <p:cNvSpPr/>
            <p:nvPr/>
          </p:nvSpPr>
          <p:spPr>
            <a:xfrm>
              <a:off x="12877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"/>
            <p:cNvSpPr/>
            <p:nvPr/>
          </p:nvSpPr>
          <p:spPr>
            <a:xfrm>
              <a:off x="12877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"/>
            <p:cNvSpPr/>
            <p:nvPr/>
          </p:nvSpPr>
          <p:spPr>
            <a:xfrm>
              <a:off x="12877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"/>
            <p:cNvSpPr/>
            <p:nvPr/>
          </p:nvSpPr>
          <p:spPr>
            <a:xfrm>
              <a:off x="12877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"/>
            <p:cNvSpPr/>
            <p:nvPr/>
          </p:nvSpPr>
          <p:spPr>
            <a:xfrm>
              <a:off x="12877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"/>
            <p:cNvSpPr/>
            <p:nvPr/>
          </p:nvSpPr>
          <p:spPr>
            <a:xfrm>
              <a:off x="12877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"/>
            <p:cNvSpPr/>
            <p:nvPr/>
          </p:nvSpPr>
          <p:spPr>
            <a:xfrm>
              <a:off x="12877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"/>
            <p:cNvSpPr/>
            <p:nvPr/>
          </p:nvSpPr>
          <p:spPr>
            <a:xfrm>
              <a:off x="14382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"/>
            <p:cNvSpPr/>
            <p:nvPr/>
          </p:nvSpPr>
          <p:spPr>
            <a:xfrm>
              <a:off x="14382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"/>
            <p:cNvSpPr/>
            <p:nvPr/>
          </p:nvSpPr>
          <p:spPr>
            <a:xfrm>
              <a:off x="14382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"/>
            <p:cNvSpPr/>
            <p:nvPr/>
          </p:nvSpPr>
          <p:spPr>
            <a:xfrm>
              <a:off x="14382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"/>
            <p:cNvSpPr/>
            <p:nvPr/>
          </p:nvSpPr>
          <p:spPr>
            <a:xfrm>
              <a:off x="14382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"/>
            <p:cNvSpPr/>
            <p:nvPr/>
          </p:nvSpPr>
          <p:spPr>
            <a:xfrm>
              <a:off x="14382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"/>
            <p:cNvSpPr/>
            <p:nvPr/>
          </p:nvSpPr>
          <p:spPr>
            <a:xfrm>
              <a:off x="14382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"/>
            <p:cNvSpPr/>
            <p:nvPr/>
          </p:nvSpPr>
          <p:spPr>
            <a:xfrm>
              <a:off x="14382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"/>
            <p:cNvSpPr/>
            <p:nvPr/>
          </p:nvSpPr>
          <p:spPr>
            <a:xfrm>
              <a:off x="14382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"/>
            <p:cNvSpPr/>
            <p:nvPr/>
          </p:nvSpPr>
          <p:spPr>
            <a:xfrm>
              <a:off x="14382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"/>
            <p:cNvSpPr/>
            <p:nvPr/>
          </p:nvSpPr>
          <p:spPr>
            <a:xfrm>
              <a:off x="14382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"/>
            <p:cNvSpPr/>
            <p:nvPr/>
          </p:nvSpPr>
          <p:spPr>
            <a:xfrm>
              <a:off x="14382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"/>
            <p:cNvSpPr/>
            <p:nvPr/>
          </p:nvSpPr>
          <p:spPr>
            <a:xfrm>
              <a:off x="14382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"/>
            <p:cNvSpPr/>
            <p:nvPr/>
          </p:nvSpPr>
          <p:spPr>
            <a:xfrm>
              <a:off x="14382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14382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14382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"/>
            <p:cNvSpPr/>
            <p:nvPr/>
          </p:nvSpPr>
          <p:spPr>
            <a:xfrm>
              <a:off x="14382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"/>
            <p:cNvSpPr/>
            <p:nvPr/>
          </p:nvSpPr>
          <p:spPr>
            <a:xfrm>
              <a:off x="14382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"/>
            <p:cNvSpPr/>
            <p:nvPr/>
          </p:nvSpPr>
          <p:spPr>
            <a:xfrm>
              <a:off x="14382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"/>
            <p:cNvSpPr/>
            <p:nvPr/>
          </p:nvSpPr>
          <p:spPr>
            <a:xfrm>
              <a:off x="14382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"/>
            <p:cNvSpPr/>
            <p:nvPr/>
          </p:nvSpPr>
          <p:spPr>
            <a:xfrm>
              <a:off x="14382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"/>
            <p:cNvSpPr/>
            <p:nvPr/>
          </p:nvSpPr>
          <p:spPr>
            <a:xfrm>
              <a:off x="14382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"/>
            <p:cNvSpPr/>
            <p:nvPr/>
          </p:nvSpPr>
          <p:spPr>
            <a:xfrm>
              <a:off x="14382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"/>
            <p:cNvSpPr/>
            <p:nvPr/>
          </p:nvSpPr>
          <p:spPr>
            <a:xfrm>
              <a:off x="14382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"/>
            <p:cNvSpPr/>
            <p:nvPr/>
          </p:nvSpPr>
          <p:spPr>
            <a:xfrm>
              <a:off x="14382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"/>
            <p:cNvSpPr/>
            <p:nvPr/>
          </p:nvSpPr>
          <p:spPr>
            <a:xfrm>
              <a:off x="14382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"/>
            <p:cNvSpPr/>
            <p:nvPr/>
          </p:nvSpPr>
          <p:spPr>
            <a:xfrm>
              <a:off x="14382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"/>
            <p:cNvSpPr/>
            <p:nvPr/>
          </p:nvSpPr>
          <p:spPr>
            <a:xfrm>
              <a:off x="14382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"/>
            <p:cNvSpPr/>
            <p:nvPr/>
          </p:nvSpPr>
          <p:spPr>
            <a:xfrm>
              <a:off x="14382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"/>
            <p:cNvSpPr/>
            <p:nvPr/>
          </p:nvSpPr>
          <p:spPr>
            <a:xfrm>
              <a:off x="14382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"/>
            <p:cNvSpPr/>
            <p:nvPr/>
          </p:nvSpPr>
          <p:spPr>
            <a:xfrm>
              <a:off x="14382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"/>
            <p:cNvSpPr/>
            <p:nvPr/>
          </p:nvSpPr>
          <p:spPr>
            <a:xfrm>
              <a:off x="15887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"/>
            <p:cNvSpPr/>
            <p:nvPr/>
          </p:nvSpPr>
          <p:spPr>
            <a:xfrm>
              <a:off x="15887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"/>
            <p:cNvSpPr/>
            <p:nvPr/>
          </p:nvSpPr>
          <p:spPr>
            <a:xfrm>
              <a:off x="15887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"/>
            <p:cNvSpPr/>
            <p:nvPr/>
          </p:nvSpPr>
          <p:spPr>
            <a:xfrm>
              <a:off x="15887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15887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15887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"/>
            <p:cNvSpPr/>
            <p:nvPr/>
          </p:nvSpPr>
          <p:spPr>
            <a:xfrm>
              <a:off x="15887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"/>
            <p:cNvSpPr/>
            <p:nvPr/>
          </p:nvSpPr>
          <p:spPr>
            <a:xfrm>
              <a:off x="15887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"/>
            <p:cNvSpPr/>
            <p:nvPr/>
          </p:nvSpPr>
          <p:spPr>
            <a:xfrm>
              <a:off x="15887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"/>
            <p:cNvSpPr/>
            <p:nvPr/>
          </p:nvSpPr>
          <p:spPr>
            <a:xfrm>
              <a:off x="15887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"/>
            <p:cNvSpPr/>
            <p:nvPr/>
          </p:nvSpPr>
          <p:spPr>
            <a:xfrm>
              <a:off x="15887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"/>
            <p:cNvSpPr/>
            <p:nvPr/>
          </p:nvSpPr>
          <p:spPr>
            <a:xfrm>
              <a:off x="15887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"/>
            <p:cNvSpPr/>
            <p:nvPr/>
          </p:nvSpPr>
          <p:spPr>
            <a:xfrm>
              <a:off x="15887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"/>
            <p:cNvSpPr/>
            <p:nvPr/>
          </p:nvSpPr>
          <p:spPr>
            <a:xfrm>
              <a:off x="15887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"/>
            <p:cNvSpPr/>
            <p:nvPr/>
          </p:nvSpPr>
          <p:spPr>
            <a:xfrm>
              <a:off x="15887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"/>
            <p:cNvSpPr/>
            <p:nvPr/>
          </p:nvSpPr>
          <p:spPr>
            <a:xfrm>
              <a:off x="15887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"/>
            <p:cNvSpPr/>
            <p:nvPr/>
          </p:nvSpPr>
          <p:spPr>
            <a:xfrm>
              <a:off x="15887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"/>
            <p:cNvSpPr/>
            <p:nvPr/>
          </p:nvSpPr>
          <p:spPr>
            <a:xfrm>
              <a:off x="15887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"/>
            <p:cNvSpPr/>
            <p:nvPr/>
          </p:nvSpPr>
          <p:spPr>
            <a:xfrm>
              <a:off x="15887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"/>
            <p:cNvSpPr/>
            <p:nvPr/>
          </p:nvSpPr>
          <p:spPr>
            <a:xfrm>
              <a:off x="17392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"/>
            <p:cNvSpPr/>
            <p:nvPr/>
          </p:nvSpPr>
          <p:spPr>
            <a:xfrm>
              <a:off x="17392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"/>
            <p:cNvSpPr/>
            <p:nvPr/>
          </p:nvSpPr>
          <p:spPr>
            <a:xfrm>
              <a:off x="17392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"/>
            <p:cNvSpPr/>
            <p:nvPr/>
          </p:nvSpPr>
          <p:spPr>
            <a:xfrm>
              <a:off x="17392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"/>
            <p:cNvSpPr/>
            <p:nvPr/>
          </p:nvSpPr>
          <p:spPr>
            <a:xfrm>
              <a:off x="17392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"/>
            <p:cNvSpPr/>
            <p:nvPr/>
          </p:nvSpPr>
          <p:spPr>
            <a:xfrm>
              <a:off x="17392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"/>
            <p:cNvSpPr/>
            <p:nvPr/>
          </p:nvSpPr>
          <p:spPr>
            <a:xfrm>
              <a:off x="17392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"/>
            <p:cNvSpPr/>
            <p:nvPr/>
          </p:nvSpPr>
          <p:spPr>
            <a:xfrm>
              <a:off x="17392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"/>
            <p:cNvSpPr/>
            <p:nvPr/>
          </p:nvSpPr>
          <p:spPr>
            <a:xfrm>
              <a:off x="17392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"/>
            <p:cNvSpPr/>
            <p:nvPr/>
          </p:nvSpPr>
          <p:spPr>
            <a:xfrm>
              <a:off x="17392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"/>
            <p:cNvSpPr/>
            <p:nvPr/>
          </p:nvSpPr>
          <p:spPr>
            <a:xfrm>
              <a:off x="17392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"/>
            <p:cNvSpPr/>
            <p:nvPr/>
          </p:nvSpPr>
          <p:spPr>
            <a:xfrm>
              <a:off x="188975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"/>
            <p:cNvSpPr/>
            <p:nvPr/>
          </p:nvSpPr>
          <p:spPr>
            <a:xfrm>
              <a:off x="188975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"/>
            <p:cNvSpPr/>
            <p:nvPr/>
          </p:nvSpPr>
          <p:spPr>
            <a:xfrm>
              <a:off x="188975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"/>
            <p:cNvSpPr/>
            <p:nvPr/>
          </p:nvSpPr>
          <p:spPr>
            <a:xfrm>
              <a:off x="188975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"/>
            <p:cNvSpPr/>
            <p:nvPr/>
          </p:nvSpPr>
          <p:spPr>
            <a:xfrm>
              <a:off x="188975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"/>
            <p:cNvSpPr/>
            <p:nvPr/>
          </p:nvSpPr>
          <p:spPr>
            <a:xfrm>
              <a:off x="20402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"/>
            <p:cNvSpPr/>
            <p:nvPr/>
          </p:nvSpPr>
          <p:spPr>
            <a:xfrm>
              <a:off x="20402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"/>
            <p:cNvSpPr/>
            <p:nvPr/>
          </p:nvSpPr>
          <p:spPr>
            <a:xfrm>
              <a:off x="20402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"/>
            <p:cNvSpPr/>
            <p:nvPr/>
          </p:nvSpPr>
          <p:spPr>
            <a:xfrm>
              <a:off x="219077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"/>
            <p:cNvSpPr/>
            <p:nvPr/>
          </p:nvSpPr>
          <p:spPr>
            <a:xfrm>
              <a:off x="23413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"/>
            <p:cNvSpPr/>
            <p:nvPr/>
          </p:nvSpPr>
          <p:spPr>
            <a:xfrm>
              <a:off x="26423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"/>
            <p:cNvSpPr/>
            <p:nvPr/>
          </p:nvSpPr>
          <p:spPr>
            <a:xfrm>
              <a:off x="26423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"/>
            <p:cNvSpPr/>
            <p:nvPr/>
          </p:nvSpPr>
          <p:spPr>
            <a:xfrm>
              <a:off x="324435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0" name="Google Shape;730;p3"/>
          <p:cNvGrpSpPr/>
          <p:nvPr/>
        </p:nvGrpSpPr>
        <p:grpSpPr>
          <a:xfrm rot="10800000">
            <a:off x="6367294" y="28698"/>
            <a:ext cx="2017554" cy="5086302"/>
            <a:chOff x="1588750" y="238125"/>
            <a:chExt cx="2078025" cy="5238750"/>
          </a:xfrm>
        </p:grpSpPr>
        <p:sp>
          <p:nvSpPr>
            <p:cNvPr id="731" name="Google Shape;731;p3"/>
            <p:cNvSpPr/>
            <p:nvPr/>
          </p:nvSpPr>
          <p:spPr>
            <a:xfrm>
              <a:off x="15887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"/>
            <p:cNvSpPr/>
            <p:nvPr/>
          </p:nvSpPr>
          <p:spPr>
            <a:xfrm>
              <a:off x="15887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"/>
            <p:cNvSpPr/>
            <p:nvPr/>
          </p:nvSpPr>
          <p:spPr>
            <a:xfrm>
              <a:off x="15887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"/>
            <p:cNvSpPr/>
            <p:nvPr/>
          </p:nvSpPr>
          <p:spPr>
            <a:xfrm>
              <a:off x="15887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"/>
            <p:cNvSpPr/>
            <p:nvPr/>
          </p:nvSpPr>
          <p:spPr>
            <a:xfrm>
              <a:off x="15887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3"/>
            <p:cNvSpPr/>
            <p:nvPr/>
          </p:nvSpPr>
          <p:spPr>
            <a:xfrm>
              <a:off x="15887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3"/>
            <p:cNvSpPr/>
            <p:nvPr/>
          </p:nvSpPr>
          <p:spPr>
            <a:xfrm>
              <a:off x="17392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"/>
            <p:cNvSpPr/>
            <p:nvPr/>
          </p:nvSpPr>
          <p:spPr>
            <a:xfrm>
              <a:off x="17392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"/>
            <p:cNvSpPr/>
            <p:nvPr/>
          </p:nvSpPr>
          <p:spPr>
            <a:xfrm>
              <a:off x="17392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"/>
            <p:cNvSpPr/>
            <p:nvPr/>
          </p:nvSpPr>
          <p:spPr>
            <a:xfrm>
              <a:off x="17392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"/>
            <p:cNvSpPr/>
            <p:nvPr/>
          </p:nvSpPr>
          <p:spPr>
            <a:xfrm>
              <a:off x="17392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"/>
            <p:cNvSpPr/>
            <p:nvPr/>
          </p:nvSpPr>
          <p:spPr>
            <a:xfrm>
              <a:off x="17392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"/>
            <p:cNvSpPr/>
            <p:nvPr/>
          </p:nvSpPr>
          <p:spPr>
            <a:xfrm>
              <a:off x="17392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"/>
            <p:cNvSpPr/>
            <p:nvPr/>
          </p:nvSpPr>
          <p:spPr>
            <a:xfrm>
              <a:off x="188975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"/>
            <p:cNvSpPr/>
            <p:nvPr/>
          </p:nvSpPr>
          <p:spPr>
            <a:xfrm>
              <a:off x="188975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"/>
            <p:cNvSpPr/>
            <p:nvPr/>
          </p:nvSpPr>
          <p:spPr>
            <a:xfrm>
              <a:off x="188975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"/>
            <p:cNvSpPr/>
            <p:nvPr/>
          </p:nvSpPr>
          <p:spPr>
            <a:xfrm>
              <a:off x="188975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"/>
            <p:cNvSpPr/>
            <p:nvPr/>
          </p:nvSpPr>
          <p:spPr>
            <a:xfrm>
              <a:off x="188975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"/>
            <p:cNvSpPr/>
            <p:nvPr/>
          </p:nvSpPr>
          <p:spPr>
            <a:xfrm>
              <a:off x="188975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"/>
            <p:cNvSpPr/>
            <p:nvPr/>
          </p:nvSpPr>
          <p:spPr>
            <a:xfrm>
              <a:off x="188975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"/>
            <p:cNvSpPr/>
            <p:nvPr/>
          </p:nvSpPr>
          <p:spPr>
            <a:xfrm>
              <a:off x="188975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"/>
            <p:cNvSpPr/>
            <p:nvPr/>
          </p:nvSpPr>
          <p:spPr>
            <a:xfrm>
              <a:off x="188975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"/>
            <p:cNvSpPr/>
            <p:nvPr/>
          </p:nvSpPr>
          <p:spPr>
            <a:xfrm>
              <a:off x="188975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"/>
            <p:cNvSpPr/>
            <p:nvPr/>
          </p:nvSpPr>
          <p:spPr>
            <a:xfrm>
              <a:off x="188975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"/>
            <p:cNvSpPr/>
            <p:nvPr/>
          </p:nvSpPr>
          <p:spPr>
            <a:xfrm>
              <a:off x="188975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"/>
            <p:cNvSpPr/>
            <p:nvPr/>
          </p:nvSpPr>
          <p:spPr>
            <a:xfrm>
              <a:off x="188975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"/>
            <p:cNvSpPr/>
            <p:nvPr/>
          </p:nvSpPr>
          <p:spPr>
            <a:xfrm>
              <a:off x="188975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"/>
            <p:cNvSpPr/>
            <p:nvPr/>
          </p:nvSpPr>
          <p:spPr>
            <a:xfrm>
              <a:off x="188975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"/>
            <p:cNvSpPr/>
            <p:nvPr/>
          </p:nvSpPr>
          <p:spPr>
            <a:xfrm>
              <a:off x="188975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"/>
            <p:cNvSpPr/>
            <p:nvPr/>
          </p:nvSpPr>
          <p:spPr>
            <a:xfrm>
              <a:off x="188975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"/>
            <p:cNvSpPr/>
            <p:nvPr/>
          </p:nvSpPr>
          <p:spPr>
            <a:xfrm>
              <a:off x="188975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"/>
            <p:cNvSpPr/>
            <p:nvPr/>
          </p:nvSpPr>
          <p:spPr>
            <a:xfrm>
              <a:off x="188975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"/>
            <p:cNvSpPr/>
            <p:nvPr/>
          </p:nvSpPr>
          <p:spPr>
            <a:xfrm>
              <a:off x="204027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"/>
            <p:cNvSpPr/>
            <p:nvPr/>
          </p:nvSpPr>
          <p:spPr>
            <a:xfrm>
              <a:off x="20402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"/>
            <p:cNvSpPr/>
            <p:nvPr/>
          </p:nvSpPr>
          <p:spPr>
            <a:xfrm>
              <a:off x="20402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"/>
            <p:cNvSpPr/>
            <p:nvPr/>
          </p:nvSpPr>
          <p:spPr>
            <a:xfrm>
              <a:off x="204027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"/>
            <p:cNvSpPr/>
            <p:nvPr/>
          </p:nvSpPr>
          <p:spPr>
            <a:xfrm>
              <a:off x="204027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"/>
            <p:cNvSpPr/>
            <p:nvPr/>
          </p:nvSpPr>
          <p:spPr>
            <a:xfrm>
              <a:off x="20402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"/>
            <p:cNvSpPr/>
            <p:nvPr/>
          </p:nvSpPr>
          <p:spPr>
            <a:xfrm>
              <a:off x="20402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"/>
            <p:cNvSpPr/>
            <p:nvPr/>
          </p:nvSpPr>
          <p:spPr>
            <a:xfrm>
              <a:off x="204027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"/>
            <p:cNvSpPr/>
            <p:nvPr/>
          </p:nvSpPr>
          <p:spPr>
            <a:xfrm>
              <a:off x="20402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"/>
            <p:cNvSpPr/>
            <p:nvPr/>
          </p:nvSpPr>
          <p:spPr>
            <a:xfrm>
              <a:off x="20402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"/>
            <p:cNvSpPr/>
            <p:nvPr/>
          </p:nvSpPr>
          <p:spPr>
            <a:xfrm>
              <a:off x="20402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"/>
            <p:cNvSpPr/>
            <p:nvPr/>
          </p:nvSpPr>
          <p:spPr>
            <a:xfrm>
              <a:off x="20402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"/>
            <p:cNvSpPr/>
            <p:nvPr/>
          </p:nvSpPr>
          <p:spPr>
            <a:xfrm>
              <a:off x="20402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"/>
            <p:cNvSpPr/>
            <p:nvPr/>
          </p:nvSpPr>
          <p:spPr>
            <a:xfrm>
              <a:off x="20402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"/>
            <p:cNvSpPr/>
            <p:nvPr/>
          </p:nvSpPr>
          <p:spPr>
            <a:xfrm>
              <a:off x="20402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"/>
            <p:cNvSpPr/>
            <p:nvPr/>
          </p:nvSpPr>
          <p:spPr>
            <a:xfrm>
              <a:off x="20402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"/>
            <p:cNvSpPr/>
            <p:nvPr/>
          </p:nvSpPr>
          <p:spPr>
            <a:xfrm>
              <a:off x="20402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"/>
            <p:cNvSpPr/>
            <p:nvPr/>
          </p:nvSpPr>
          <p:spPr>
            <a:xfrm>
              <a:off x="20402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"/>
            <p:cNvSpPr/>
            <p:nvPr/>
          </p:nvSpPr>
          <p:spPr>
            <a:xfrm>
              <a:off x="20402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"/>
            <p:cNvSpPr/>
            <p:nvPr/>
          </p:nvSpPr>
          <p:spPr>
            <a:xfrm>
              <a:off x="2190775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"/>
            <p:cNvSpPr/>
            <p:nvPr/>
          </p:nvSpPr>
          <p:spPr>
            <a:xfrm>
              <a:off x="2190775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"/>
            <p:cNvSpPr/>
            <p:nvPr/>
          </p:nvSpPr>
          <p:spPr>
            <a:xfrm>
              <a:off x="2190775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"/>
            <p:cNvSpPr/>
            <p:nvPr/>
          </p:nvSpPr>
          <p:spPr>
            <a:xfrm>
              <a:off x="2190775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"/>
            <p:cNvSpPr/>
            <p:nvPr/>
          </p:nvSpPr>
          <p:spPr>
            <a:xfrm>
              <a:off x="219077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"/>
            <p:cNvSpPr/>
            <p:nvPr/>
          </p:nvSpPr>
          <p:spPr>
            <a:xfrm>
              <a:off x="219077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"/>
            <p:cNvSpPr/>
            <p:nvPr/>
          </p:nvSpPr>
          <p:spPr>
            <a:xfrm>
              <a:off x="2190775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"/>
            <p:cNvSpPr/>
            <p:nvPr/>
          </p:nvSpPr>
          <p:spPr>
            <a:xfrm>
              <a:off x="2190775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"/>
            <p:cNvSpPr/>
            <p:nvPr/>
          </p:nvSpPr>
          <p:spPr>
            <a:xfrm>
              <a:off x="219077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"/>
            <p:cNvSpPr/>
            <p:nvPr/>
          </p:nvSpPr>
          <p:spPr>
            <a:xfrm>
              <a:off x="2190775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"/>
            <p:cNvSpPr/>
            <p:nvPr/>
          </p:nvSpPr>
          <p:spPr>
            <a:xfrm>
              <a:off x="219077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"/>
            <p:cNvSpPr/>
            <p:nvPr/>
          </p:nvSpPr>
          <p:spPr>
            <a:xfrm>
              <a:off x="2190775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"/>
            <p:cNvSpPr/>
            <p:nvPr/>
          </p:nvSpPr>
          <p:spPr>
            <a:xfrm>
              <a:off x="219077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"/>
            <p:cNvSpPr/>
            <p:nvPr/>
          </p:nvSpPr>
          <p:spPr>
            <a:xfrm>
              <a:off x="219077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"/>
            <p:cNvSpPr/>
            <p:nvPr/>
          </p:nvSpPr>
          <p:spPr>
            <a:xfrm>
              <a:off x="219077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"/>
            <p:cNvSpPr/>
            <p:nvPr/>
          </p:nvSpPr>
          <p:spPr>
            <a:xfrm>
              <a:off x="2190775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"/>
            <p:cNvSpPr/>
            <p:nvPr/>
          </p:nvSpPr>
          <p:spPr>
            <a:xfrm>
              <a:off x="219077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"/>
            <p:cNvSpPr/>
            <p:nvPr/>
          </p:nvSpPr>
          <p:spPr>
            <a:xfrm>
              <a:off x="219077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"/>
            <p:cNvSpPr/>
            <p:nvPr/>
          </p:nvSpPr>
          <p:spPr>
            <a:xfrm>
              <a:off x="2190775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"/>
            <p:cNvSpPr/>
            <p:nvPr/>
          </p:nvSpPr>
          <p:spPr>
            <a:xfrm>
              <a:off x="219077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"/>
            <p:cNvSpPr/>
            <p:nvPr/>
          </p:nvSpPr>
          <p:spPr>
            <a:xfrm>
              <a:off x="2190775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"/>
            <p:cNvSpPr/>
            <p:nvPr/>
          </p:nvSpPr>
          <p:spPr>
            <a:xfrm>
              <a:off x="2190775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"/>
            <p:cNvSpPr/>
            <p:nvPr/>
          </p:nvSpPr>
          <p:spPr>
            <a:xfrm>
              <a:off x="219077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"/>
            <p:cNvSpPr/>
            <p:nvPr/>
          </p:nvSpPr>
          <p:spPr>
            <a:xfrm>
              <a:off x="219077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"/>
            <p:cNvSpPr/>
            <p:nvPr/>
          </p:nvSpPr>
          <p:spPr>
            <a:xfrm>
              <a:off x="2190775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"/>
            <p:cNvSpPr/>
            <p:nvPr/>
          </p:nvSpPr>
          <p:spPr>
            <a:xfrm>
              <a:off x="23413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"/>
            <p:cNvSpPr/>
            <p:nvPr/>
          </p:nvSpPr>
          <p:spPr>
            <a:xfrm>
              <a:off x="23413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"/>
            <p:cNvSpPr/>
            <p:nvPr/>
          </p:nvSpPr>
          <p:spPr>
            <a:xfrm>
              <a:off x="23413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"/>
            <p:cNvSpPr/>
            <p:nvPr/>
          </p:nvSpPr>
          <p:spPr>
            <a:xfrm>
              <a:off x="23413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"/>
            <p:cNvSpPr/>
            <p:nvPr/>
          </p:nvSpPr>
          <p:spPr>
            <a:xfrm>
              <a:off x="23413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"/>
            <p:cNvSpPr/>
            <p:nvPr/>
          </p:nvSpPr>
          <p:spPr>
            <a:xfrm>
              <a:off x="23413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"/>
            <p:cNvSpPr/>
            <p:nvPr/>
          </p:nvSpPr>
          <p:spPr>
            <a:xfrm>
              <a:off x="23413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"/>
            <p:cNvSpPr/>
            <p:nvPr/>
          </p:nvSpPr>
          <p:spPr>
            <a:xfrm>
              <a:off x="23413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"/>
            <p:cNvSpPr/>
            <p:nvPr/>
          </p:nvSpPr>
          <p:spPr>
            <a:xfrm>
              <a:off x="23413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"/>
            <p:cNvSpPr/>
            <p:nvPr/>
          </p:nvSpPr>
          <p:spPr>
            <a:xfrm>
              <a:off x="23413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"/>
            <p:cNvSpPr/>
            <p:nvPr/>
          </p:nvSpPr>
          <p:spPr>
            <a:xfrm>
              <a:off x="23413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"/>
            <p:cNvSpPr/>
            <p:nvPr/>
          </p:nvSpPr>
          <p:spPr>
            <a:xfrm>
              <a:off x="23413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"/>
            <p:cNvSpPr/>
            <p:nvPr/>
          </p:nvSpPr>
          <p:spPr>
            <a:xfrm>
              <a:off x="23413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"/>
            <p:cNvSpPr/>
            <p:nvPr/>
          </p:nvSpPr>
          <p:spPr>
            <a:xfrm>
              <a:off x="23413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"/>
            <p:cNvSpPr/>
            <p:nvPr/>
          </p:nvSpPr>
          <p:spPr>
            <a:xfrm>
              <a:off x="23413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"/>
            <p:cNvSpPr/>
            <p:nvPr/>
          </p:nvSpPr>
          <p:spPr>
            <a:xfrm>
              <a:off x="23413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"/>
            <p:cNvSpPr/>
            <p:nvPr/>
          </p:nvSpPr>
          <p:spPr>
            <a:xfrm>
              <a:off x="23413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"/>
            <p:cNvSpPr/>
            <p:nvPr/>
          </p:nvSpPr>
          <p:spPr>
            <a:xfrm>
              <a:off x="23413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"/>
            <p:cNvSpPr/>
            <p:nvPr/>
          </p:nvSpPr>
          <p:spPr>
            <a:xfrm>
              <a:off x="23413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"/>
            <p:cNvSpPr/>
            <p:nvPr/>
          </p:nvSpPr>
          <p:spPr>
            <a:xfrm>
              <a:off x="23413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"/>
            <p:cNvSpPr/>
            <p:nvPr/>
          </p:nvSpPr>
          <p:spPr>
            <a:xfrm>
              <a:off x="23413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"/>
            <p:cNvSpPr/>
            <p:nvPr/>
          </p:nvSpPr>
          <p:spPr>
            <a:xfrm>
              <a:off x="23413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"/>
            <p:cNvSpPr/>
            <p:nvPr/>
          </p:nvSpPr>
          <p:spPr>
            <a:xfrm>
              <a:off x="23413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"/>
            <p:cNvSpPr/>
            <p:nvPr/>
          </p:nvSpPr>
          <p:spPr>
            <a:xfrm>
              <a:off x="23413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"/>
            <p:cNvSpPr/>
            <p:nvPr/>
          </p:nvSpPr>
          <p:spPr>
            <a:xfrm>
              <a:off x="23413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"/>
            <p:cNvSpPr/>
            <p:nvPr/>
          </p:nvSpPr>
          <p:spPr>
            <a:xfrm>
              <a:off x="23413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"/>
            <p:cNvSpPr/>
            <p:nvPr/>
          </p:nvSpPr>
          <p:spPr>
            <a:xfrm>
              <a:off x="24918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"/>
            <p:cNvSpPr/>
            <p:nvPr/>
          </p:nvSpPr>
          <p:spPr>
            <a:xfrm>
              <a:off x="24918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"/>
            <p:cNvSpPr/>
            <p:nvPr/>
          </p:nvSpPr>
          <p:spPr>
            <a:xfrm>
              <a:off x="24918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"/>
            <p:cNvSpPr/>
            <p:nvPr/>
          </p:nvSpPr>
          <p:spPr>
            <a:xfrm>
              <a:off x="24918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"/>
            <p:cNvSpPr/>
            <p:nvPr/>
          </p:nvSpPr>
          <p:spPr>
            <a:xfrm>
              <a:off x="24918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"/>
            <p:cNvSpPr/>
            <p:nvPr/>
          </p:nvSpPr>
          <p:spPr>
            <a:xfrm>
              <a:off x="24918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"/>
            <p:cNvSpPr/>
            <p:nvPr/>
          </p:nvSpPr>
          <p:spPr>
            <a:xfrm>
              <a:off x="24918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"/>
            <p:cNvSpPr/>
            <p:nvPr/>
          </p:nvSpPr>
          <p:spPr>
            <a:xfrm>
              <a:off x="24918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"/>
            <p:cNvSpPr/>
            <p:nvPr/>
          </p:nvSpPr>
          <p:spPr>
            <a:xfrm>
              <a:off x="24918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"/>
            <p:cNvSpPr/>
            <p:nvPr/>
          </p:nvSpPr>
          <p:spPr>
            <a:xfrm>
              <a:off x="24918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"/>
            <p:cNvSpPr/>
            <p:nvPr/>
          </p:nvSpPr>
          <p:spPr>
            <a:xfrm>
              <a:off x="24918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"/>
            <p:cNvSpPr/>
            <p:nvPr/>
          </p:nvSpPr>
          <p:spPr>
            <a:xfrm>
              <a:off x="24918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"/>
            <p:cNvSpPr/>
            <p:nvPr/>
          </p:nvSpPr>
          <p:spPr>
            <a:xfrm>
              <a:off x="24918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"/>
            <p:cNvSpPr/>
            <p:nvPr/>
          </p:nvSpPr>
          <p:spPr>
            <a:xfrm>
              <a:off x="24918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"/>
            <p:cNvSpPr/>
            <p:nvPr/>
          </p:nvSpPr>
          <p:spPr>
            <a:xfrm>
              <a:off x="24918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"/>
            <p:cNvSpPr/>
            <p:nvPr/>
          </p:nvSpPr>
          <p:spPr>
            <a:xfrm>
              <a:off x="24918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"/>
            <p:cNvSpPr/>
            <p:nvPr/>
          </p:nvSpPr>
          <p:spPr>
            <a:xfrm>
              <a:off x="24918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"/>
            <p:cNvSpPr/>
            <p:nvPr/>
          </p:nvSpPr>
          <p:spPr>
            <a:xfrm>
              <a:off x="24918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"/>
            <p:cNvSpPr/>
            <p:nvPr/>
          </p:nvSpPr>
          <p:spPr>
            <a:xfrm>
              <a:off x="24918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"/>
            <p:cNvSpPr/>
            <p:nvPr/>
          </p:nvSpPr>
          <p:spPr>
            <a:xfrm>
              <a:off x="24918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"/>
            <p:cNvSpPr/>
            <p:nvPr/>
          </p:nvSpPr>
          <p:spPr>
            <a:xfrm>
              <a:off x="24918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"/>
            <p:cNvSpPr/>
            <p:nvPr/>
          </p:nvSpPr>
          <p:spPr>
            <a:xfrm>
              <a:off x="24918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"/>
            <p:cNvSpPr/>
            <p:nvPr/>
          </p:nvSpPr>
          <p:spPr>
            <a:xfrm>
              <a:off x="24918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"/>
            <p:cNvSpPr/>
            <p:nvPr/>
          </p:nvSpPr>
          <p:spPr>
            <a:xfrm>
              <a:off x="24918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"/>
            <p:cNvSpPr/>
            <p:nvPr/>
          </p:nvSpPr>
          <p:spPr>
            <a:xfrm>
              <a:off x="24918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"/>
            <p:cNvSpPr/>
            <p:nvPr/>
          </p:nvSpPr>
          <p:spPr>
            <a:xfrm>
              <a:off x="26423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"/>
            <p:cNvSpPr/>
            <p:nvPr/>
          </p:nvSpPr>
          <p:spPr>
            <a:xfrm>
              <a:off x="26423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"/>
            <p:cNvSpPr/>
            <p:nvPr/>
          </p:nvSpPr>
          <p:spPr>
            <a:xfrm>
              <a:off x="26423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"/>
            <p:cNvSpPr/>
            <p:nvPr/>
          </p:nvSpPr>
          <p:spPr>
            <a:xfrm>
              <a:off x="26423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"/>
            <p:cNvSpPr/>
            <p:nvPr/>
          </p:nvSpPr>
          <p:spPr>
            <a:xfrm>
              <a:off x="26423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"/>
            <p:cNvSpPr/>
            <p:nvPr/>
          </p:nvSpPr>
          <p:spPr>
            <a:xfrm>
              <a:off x="26423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"/>
            <p:cNvSpPr/>
            <p:nvPr/>
          </p:nvSpPr>
          <p:spPr>
            <a:xfrm>
              <a:off x="26423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"/>
            <p:cNvSpPr/>
            <p:nvPr/>
          </p:nvSpPr>
          <p:spPr>
            <a:xfrm>
              <a:off x="26423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"/>
            <p:cNvSpPr/>
            <p:nvPr/>
          </p:nvSpPr>
          <p:spPr>
            <a:xfrm>
              <a:off x="26423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"/>
            <p:cNvSpPr/>
            <p:nvPr/>
          </p:nvSpPr>
          <p:spPr>
            <a:xfrm>
              <a:off x="26423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"/>
            <p:cNvSpPr/>
            <p:nvPr/>
          </p:nvSpPr>
          <p:spPr>
            <a:xfrm>
              <a:off x="26423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"/>
            <p:cNvSpPr/>
            <p:nvPr/>
          </p:nvSpPr>
          <p:spPr>
            <a:xfrm>
              <a:off x="26423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"/>
            <p:cNvSpPr/>
            <p:nvPr/>
          </p:nvSpPr>
          <p:spPr>
            <a:xfrm>
              <a:off x="26423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"/>
            <p:cNvSpPr/>
            <p:nvPr/>
          </p:nvSpPr>
          <p:spPr>
            <a:xfrm>
              <a:off x="26423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"/>
            <p:cNvSpPr/>
            <p:nvPr/>
          </p:nvSpPr>
          <p:spPr>
            <a:xfrm>
              <a:off x="26423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"/>
            <p:cNvSpPr/>
            <p:nvPr/>
          </p:nvSpPr>
          <p:spPr>
            <a:xfrm>
              <a:off x="26423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"/>
            <p:cNvSpPr/>
            <p:nvPr/>
          </p:nvSpPr>
          <p:spPr>
            <a:xfrm>
              <a:off x="26423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"/>
            <p:cNvSpPr/>
            <p:nvPr/>
          </p:nvSpPr>
          <p:spPr>
            <a:xfrm>
              <a:off x="26423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"/>
            <p:cNvSpPr/>
            <p:nvPr/>
          </p:nvSpPr>
          <p:spPr>
            <a:xfrm>
              <a:off x="26423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"/>
            <p:cNvSpPr/>
            <p:nvPr/>
          </p:nvSpPr>
          <p:spPr>
            <a:xfrm>
              <a:off x="26423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"/>
            <p:cNvSpPr/>
            <p:nvPr/>
          </p:nvSpPr>
          <p:spPr>
            <a:xfrm>
              <a:off x="27928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"/>
            <p:cNvSpPr/>
            <p:nvPr/>
          </p:nvSpPr>
          <p:spPr>
            <a:xfrm>
              <a:off x="27928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"/>
            <p:cNvSpPr/>
            <p:nvPr/>
          </p:nvSpPr>
          <p:spPr>
            <a:xfrm>
              <a:off x="27928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"/>
            <p:cNvSpPr/>
            <p:nvPr/>
          </p:nvSpPr>
          <p:spPr>
            <a:xfrm>
              <a:off x="27928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"/>
            <p:cNvSpPr/>
            <p:nvPr/>
          </p:nvSpPr>
          <p:spPr>
            <a:xfrm>
              <a:off x="27928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"/>
            <p:cNvSpPr/>
            <p:nvPr/>
          </p:nvSpPr>
          <p:spPr>
            <a:xfrm>
              <a:off x="27928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"/>
            <p:cNvSpPr/>
            <p:nvPr/>
          </p:nvSpPr>
          <p:spPr>
            <a:xfrm>
              <a:off x="27928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"/>
            <p:cNvSpPr/>
            <p:nvPr/>
          </p:nvSpPr>
          <p:spPr>
            <a:xfrm>
              <a:off x="27928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"/>
            <p:cNvSpPr/>
            <p:nvPr/>
          </p:nvSpPr>
          <p:spPr>
            <a:xfrm>
              <a:off x="27928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"/>
            <p:cNvSpPr/>
            <p:nvPr/>
          </p:nvSpPr>
          <p:spPr>
            <a:xfrm>
              <a:off x="27928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"/>
            <p:cNvSpPr/>
            <p:nvPr/>
          </p:nvSpPr>
          <p:spPr>
            <a:xfrm>
              <a:off x="27928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"/>
            <p:cNvSpPr/>
            <p:nvPr/>
          </p:nvSpPr>
          <p:spPr>
            <a:xfrm>
              <a:off x="27928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"/>
            <p:cNvSpPr/>
            <p:nvPr/>
          </p:nvSpPr>
          <p:spPr>
            <a:xfrm>
              <a:off x="27928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"/>
            <p:cNvSpPr/>
            <p:nvPr/>
          </p:nvSpPr>
          <p:spPr>
            <a:xfrm>
              <a:off x="27928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"/>
            <p:cNvSpPr/>
            <p:nvPr/>
          </p:nvSpPr>
          <p:spPr>
            <a:xfrm>
              <a:off x="27928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"/>
            <p:cNvSpPr/>
            <p:nvPr/>
          </p:nvSpPr>
          <p:spPr>
            <a:xfrm>
              <a:off x="27928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"/>
            <p:cNvSpPr/>
            <p:nvPr/>
          </p:nvSpPr>
          <p:spPr>
            <a:xfrm>
              <a:off x="27928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"/>
            <p:cNvSpPr/>
            <p:nvPr/>
          </p:nvSpPr>
          <p:spPr>
            <a:xfrm>
              <a:off x="27928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"/>
            <p:cNvSpPr/>
            <p:nvPr/>
          </p:nvSpPr>
          <p:spPr>
            <a:xfrm>
              <a:off x="294332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"/>
            <p:cNvSpPr/>
            <p:nvPr/>
          </p:nvSpPr>
          <p:spPr>
            <a:xfrm>
              <a:off x="294332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"/>
            <p:cNvSpPr/>
            <p:nvPr/>
          </p:nvSpPr>
          <p:spPr>
            <a:xfrm>
              <a:off x="294332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"/>
            <p:cNvSpPr/>
            <p:nvPr/>
          </p:nvSpPr>
          <p:spPr>
            <a:xfrm>
              <a:off x="294332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"/>
            <p:cNvSpPr/>
            <p:nvPr/>
          </p:nvSpPr>
          <p:spPr>
            <a:xfrm>
              <a:off x="294332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"/>
            <p:cNvSpPr/>
            <p:nvPr/>
          </p:nvSpPr>
          <p:spPr>
            <a:xfrm>
              <a:off x="294332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"/>
            <p:cNvSpPr/>
            <p:nvPr/>
          </p:nvSpPr>
          <p:spPr>
            <a:xfrm>
              <a:off x="294332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"/>
            <p:cNvSpPr/>
            <p:nvPr/>
          </p:nvSpPr>
          <p:spPr>
            <a:xfrm>
              <a:off x="294332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"/>
            <p:cNvSpPr/>
            <p:nvPr/>
          </p:nvSpPr>
          <p:spPr>
            <a:xfrm>
              <a:off x="294332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"/>
            <p:cNvSpPr/>
            <p:nvPr/>
          </p:nvSpPr>
          <p:spPr>
            <a:xfrm>
              <a:off x="294332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"/>
            <p:cNvSpPr/>
            <p:nvPr/>
          </p:nvSpPr>
          <p:spPr>
            <a:xfrm>
              <a:off x="294332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"/>
            <p:cNvSpPr/>
            <p:nvPr/>
          </p:nvSpPr>
          <p:spPr>
            <a:xfrm>
              <a:off x="294332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"/>
            <p:cNvSpPr/>
            <p:nvPr/>
          </p:nvSpPr>
          <p:spPr>
            <a:xfrm>
              <a:off x="294332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"/>
            <p:cNvSpPr/>
            <p:nvPr/>
          </p:nvSpPr>
          <p:spPr>
            <a:xfrm>
              <a:off x="294332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"/>
            <p:cNvSpPr/>
            <p:nvPr/>
          </p:nvSpPr>
          <p:spPr>
            <a:xfrm>
              <a:off x="294332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"/>
            <p:cNvSpPr/>
            <p:nvPr/>
          </p:nvSpPr>
          <p:spPr>
            <a:xfrm>
              <a:off x="294332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"/>
            <p:cNvSpPr/>
            <p:nvPr/>
          </p:nvSpPr>
          <p:spPr>
            <a:xfrm>
              <a:off x="294332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"/>
            <p:cNvSpPr/>
            <p:nvPr/>
          </p:nvSpPr>
          <p:spPr>
            <a:xfrm>
              <a:off x="294332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"/>
            <p:cNvSpPr/>
            <p:nvPr/>
          </p:nvSpPr>
          <p:spPr>
            <a:xfrm>
              <a:off x="30938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"/>
            <p:cNvSpPr/>
            <p:nvPr/>
          </p:nvSpPr>
          <p:spPr>
            <a:xfrm>
              <a:off x="30938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"/>
            <p:cNvSpPr/>
            <p:nvPr/>
          </p:nvSpPr>
          <p:spPr>
            <a:xfrm>
              <a:off x="30938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"/>
            <p:cNvSpPr/>
            <p:nvPr/>
          </p:nvSpPr>
          <p:spPr>
            <a:xfrm>
              <a:off x="30938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"/>
            <p:cNvSpPr/>
            <p:nvPr/>
          </p:nvSpPr>
          <p:spPr>
            <a:xfrm>
              <a:off x="30938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"/>
            <p:cNvSpPr/>
            <p:nvPr/>
          </p:nvSpPr>
          <p:spPr>
            <a:xfrm>
              <a:off x="30938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"/>
            <p:cNvSpPr/>
            <p:nvPr/>
          </p:nvSpPr>
          <p:spPr>
            <a:xfrm>
              <a:off x="30938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"/>
            <p:cNvSpPr/>
            <p:nvPr/>
          </p:nvSpPr>
          <p:spPr>
            <a:xfrm>
              <a:off x="30938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"/>
            <p:cNvSpPr/>
            <p:nvPr/>
          </p:nvSpPr>
          <p:spPr>
            <a:xfrm>
              <a:off x="30938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"/>
            <p:cNvSpPr/>
            <p:nvPr/>
          </p:nvSpPr>
          <p:spPr>
            <a:xfrm>
              <a:off x="324435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"/>
            <p:cNvSpPr/>
            <p:nvPr/>
          </p:nvSpPr>
          <p:spPr>
            <a:xfrm>
              <a:off x="324435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"/>
            <p:cNvSpPr/>
            <p:nvPr/>
          </p:nvSpPr>
          <p:spPr>
            <a:xfrm>
              <a:off x="324435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"/>
            <p:cNvSpPr/>
            <p:nvPr/>
          </p:nvSpPr>
          <p:spPr>
            <a:xfrm>
              <a:off x="324435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"/>
            <p:cNvSpPr/>
            <p:nvPr/>
          </p:nvSpPr>
          <p:spPr>
            <a:xfrm>
              <a:off x="324435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"/>
            <p:cNvSpPr/>
            <p:nvPr/>
          </p:nvSpPr>
          <p:spPr>
            <a:xfrm>
              <a:off x="324435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"/>
            <p:cNvSpPr/>
            <p:nvPr/>
          </p:nvSpPr>
          <p:spPr>
            <a:xfrm>
              <a:off x="324435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"/>
            <p:cNvSpPr/>
            <p:nvPr/>
          </p:nvSpPr>
          <p:spPr>
            <a:xfrm>
              <a:off x="324435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"/>
            <p:cNvSpPr/>
            <p:nvPr/>
          </p:nvSpPr>
          <p:spPr>
            <a:xfrm>
              <a:off x="33948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"/>
            <p:cNvSpPr/>
            <p:nvPr/>
          </p:nvSpPr>
          <p:spPr>
            <a:xfrm>
              <a:off x="33948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"/>
            <p:cNvSpPr/>
            <p:nvPr/>
          </p:nvSpPr>
          <p:spPr>
            <a:xfrm>
              <a:off x="33948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"/>
            <p:cNvSpPr/>
            <p:nvPr/>
          </p:nvSpPr>
          <p:spPr>
            <a:xfrm>
              <a:off x="33948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"/>
            <p:cNvSpPr/>
            <p:nvPr/>
          </p:nvSpPr>
          <p:spPr>
            <a:xfrm>
              <a:off x="33948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"/>
            <p:cNvSpPr/>
            <p:nvPr/>
          </p:nvSpPr>
          <p:spPr>
            <a:xfrm>
              <a:off x="33948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"/>
            <p:cNvSpPr/>
            <p:nvPr/>
          </p:nvSpPr>
          <p:spPr>
            <a:xfrm>
              <a:off x="35453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"/>
            <p:cNvSpPr/>
            <p:nvPr/>
          </p:nvSpPr>
          <p:spPr>
            <a:xfrm>
              <a:off x="35453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"/>
            <p:cNvSpPr/>
            <p:nvPr/>
          </p:nvSpPr>
          <p:spPr>
            <a:xfrm>
              <a:off x="35453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0" name="Google Shape;940;p3"/>
          <p:cNvGrpSpPr/>
          <p:nvPr/>
        </p:nvGrpSpPr>
        <p:grpSpPr>
          <a:xfrm rot="10800000">
            <a:off x="6367294" y="28698"/>
            <a:ext cx="2309820" cy="5086302"/>
            <a:chOff x="1287725" y="238125"/>
            <a:chExt cx="2379050" cy="5238750"/>
          </a:xfrm>
        </p:grpSpPr>
        <p:sp>
          <p:nvSpPr>
            <p:cNvPr id="941" name="Google Shape;941;p3"/>
            <p:cNvSpPr/>
            <p:nvPr/>
          </p:nvSpPr>
          <p:spPr>
            <a:xfrm>
              <a:off x="12877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"/>
            <p:cNvSpPr/>
            <p:nvPr/>
          </p:nvSpPr>
          <p:spPr>
            <a:xfrm>
              <a:off x="12877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"/>
            <p:cNvSpPr/>
            <p:nvPr/>
          </p:nvSpPr>
          <p:spPr>
            <a:xfrm>
              <a:off x="12877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"/>
            <p:cNvSpPr/>
            <p:nvPr/>
          </p:nvSpPr>
          <p:spPr>
            <a:xfrm>
              <a:off x="12877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"/>
            <p:cNvSpPr/>
            <p:nvPr/>
          </p:nvSpPr>
          <p:spPr>
            <a:xfrm>
              <a:off x="12877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"/>
            <p:cNvSpPr/>
            <p:nvPr/>
          </p:nvSpPr>
          <p:spPr>
            <a:xfrm>
              <a:off x="12877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"/>
            <p:cNvSpPr/>
            <p:nvPr/>
          </p:nvSpPr>
          <p:spPr>
            <a:xfrm>
              <a:off x="12877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"/>
            <p:cNvSpPr/>
            <p:nvPr/>
          </p:nvSpPr>
          <p:spPr>
            <a:xfrm>
              <a:off x="12877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"/>
            <p:cNvSpPr/>
            <p:nvPr/>
          </p:nvSpPr>
          <p:spPr>
            <a:xfrm>
              <a:off x="12877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"/>
            <p:cNvSpPr/>
            <p:nvPr/>
          </p:nvSpPr>
          <p:spPr>
            <a:xfrm>
              <a:off x="12877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"/>
            <p:cNvSpPr/>
            <p:nvPr/>
          </p:nvSpPr>
          <p:spPr>
            <a:xfrm>
              <a:off x="12877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"/>
            <p:cNvSpPr/>
            <p:nvPr/>
          </p:nvSpPr>
          <p:spPr>
            <a:xfrm>
              <a:off x="12877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"/>
            <p:cNvSpPr/>
            <p:nvPr/>
          </p:nvSpPr>
          <p:spPr>
            <a:xfrm>
              <a:off x="12877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"/>
            <p:cNvSpPr/>
            <p:nvPr/>
          </p:nvSpPr>
          <p:spPr>
            <a:xfrm>
              <a:off x="12877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"/>
            <p:cNvSpPr/>
            <p:nvPr/>
          </p:nvSpPr>
          <p:spPr>
            <a:xfrm>
              <a:off x="12877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3"/>
            <p:cNvSpPr/>
            <p:nvPr/>
          </p:nvSpPr>
          <p:spPr>
            <a:xfrm>
              <a:off x="14382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"/>
            <p:cNvSpPr/>
            <p:nvPr/>
          </p:nvSpPr>
          <p:spPr>
            <a:xfrm>
              <a:off x="14382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"/>
            <p:cNvSpPr/>
            <p:nvPr/>
          </p:nvSpPr>
          <p:spPr>
            <a:xfrm>
              <a:off x="14382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"/>
            <p:cNvSpPr/>
            <p:nvPr/>
          </p:nvSpPr>
          <p:spPr>
            <a:xfrm>
              <a:off x="14382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"/>
            <p:cNvSpPr/>
            <p:nvPr/>
          </p:nvSpPr>
          <p:spPr>
            <a:xfrm>
              <a:off x="15887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"/>
            <p:cNvSpPr/>
            <p:nvPr/>
          </p:nvSpPr>
          <p:spPr>
            <a:xfrm>
              <a:off x="15887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"/>
            <p:cNvSpPr/>
            <p:nvPr/>
          </p:nvSpPr>
          <p:spPr>
            <a:xfrm>
              <a:off x="15887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"/>
            <p:cNvSpPr/>
            <p:nvPr/>
          </p:nvSpPr>
          <p:spPr>
            <a:xfrm>
              <a:off x="15887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"/>
            <p:cNvSpPr/>
            <p:nvPr/>
          </p:nvSpPr>
          <p:spPr>
            <a:xfrm>
              <a:off x="15887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"/>
            <p:cNvSpPr/>
            <p:nvPr/>
          </p:nvSpPr>
          <p:spPr>
            <a:xfrm>
              <a:off x="15887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"/>
            <p:cNvSpPr/>
            <p:nvPr/>
          </p:nvSpPr>
          <p:spPr>
            <a:xfrm>
              <a:off x="15887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"/>
            <p:cNvSpPr/>
            <p:nvPr/>
          </p:nvSpPr>
          <p:spPr>
            <a:xfrm>
              <a:off x="15887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"/>
            <p:cNvSpPr/>
            <p:nvPr/>
          </p:nvSpPr>
          <p:spPr>
            <a:xfrm>
              <a:off x="15887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"/>
            <p:cNvSpPr/>
            <p:nvPr/>
          </p:nvSpPr>
          <p:spPr>
            <a:xfrm>
              <a:off x="15887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"/>
            <p:cNvSpPr/>
            <p:nvPr/>
          </p:nvSpPr>
          <p:spPr>
            <a:xfrm>
              <a:off x="17392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"/>
            <p:cNvSpPr/>
            <p:nvPr/>
          </p:nvSpPr>
          <p:spPr>
            <a:xfrm>
              <a:off x="17392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"/>
            <p:cNvSpPr/>
            <p:nvPr/>
          </p:nvSpPr>
          <p:spPr>
            <a:xfrm>
              <a:off x="17392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"/>
            <p:cNvSpPr/>
            <p:nvPr/>
          </p:nvSpPr>
          <p:spPr>
            <a:xfrm>
              <a:off x="17392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"/>
            <p:cNvSpPr/>
            <p:nvPr/>
          </p:nvSpPr>
          <p:spPr>
            <a:xfrm>
              <a:off x="17392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"/>
            <p:cNvSpPr/>
            <p:nvPr/>
          </p:nvSpPr>
          <p:spPr>
            <a:xfrm>
              <a:off x="17392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"/>
            <p:cNvSpPr/>
            <p:nvPr/>
          </p:nvSpPr>
          <p:spPr>
            <a:xfrm>
              <a:off x="17392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"/>
            <p:cNvSpPr/>
            <p:nvPr/>
          </p:nvSpPr>
          <p:spPr>
            <a:xfrm>
              <a:off x="17392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"/>
            <p:cNvSpPr/>
            <p:nvPr/>
          </p:nvSpPr>
          <p:spPr>
            <a:xfrm>
              <a:off x="17392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"/>
            <p:cNvSpPr/>
            <p:nvPr/>
          </p:nvSpPr>
          <p:spPr>
            <a:xfrm>
              <a:off x="17392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"/>
            <p:cNvSpPr/>
            <p:nvPr/>
          </p:nvSpPr>
          <p:spPr>
            <a:xfrm>
              <a:off x="17392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"/>
            <p:cNvSpPr/>
            <p:nvPr/>
          </p:nvSpPr>
          <p:spPr>
            <a:xfrm>
              <a:off x="17392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"/>
            <p:cNvSpPr/>
            <p:nvPr/>
          </p:nvSpPr>
          <p:spPr>
            <a:xfrm>
              <a:off x="17392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"/>
            <p:cNvSpPr/>
            <p:nvPr/>
          </p:nvSpPr>
          <p:spPr>
            <a:xfrm>
              <a:off x="17392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"/>
            <p:cNvSpPr/>
            <p:nvPr/>
          </p:nvSpPr>
          <p:spPr>
            <a:xfrm>
              <a:off x="17392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"/>
            <p:cNvSpPr/>
            <p:nvPr/>
          </p:nvSpPr>
          <p:spPr>
            <a:xfrm>
              <a:off x="17392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"/>
            <p:cNvSpPr/>
            <p:nvPr/>
          </p:nvSpPr>
          <p:spPr>
            <a:xfrm>
              <a:off x="17392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"/>
            <p:cNvSpPr/>
            <p:nvPr/>
          </p:nvSpPr>
          <p:spPr>
            <a:xfrm>
              <a:off x="188975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"/>
            <p:cNvSpPr/>
            <p:nvPr/>
          </p:nvSpPr>
          <p:spPr>
            <a:xfrm>
              <a:off x="188975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"/>
            <p:cNvSpPr/>
            <p:nvPr/>
          </p:nvSpPr>
          <p:spPr>
            <a:xfrm>
              <a:off x="188975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"/>
            <p:cNvSpPr/>
            <p:nvPr/>
          </p:nvSpPr>
          <p:spPr>
            <a:xfrm>
              <a:off x="188975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"/>
            <p:cNvSpPr/>
            <p:nvPr/>
          </p:nvSpPr>
          <p:spPr>
            <a:xfrm>
              <a:off x="188975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"/>
            <p:cNvSpPr/>
            <p:nvPr/>
          </p:nvSpPr>
          <p:spPr>
            <a:xfrm>
              <a:off x="188975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"/>
            <p:cNvSpPr/>
            <p:nvPr/>
          </p:nvSpPr>
          <p:spPr>
            <a:xfrm>
              <a:off x="188975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"/>
            <p:cNvSpPr/>
            <p:nvPr/>
          </p:nvSpPr>
          <p:spPr>
            <a:xfrm>
              <a:off x="188975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"/>
            <p:cNvSpPr/>
            <p:nvPr/>
          </p:nvSpPr>
          <p:spPr>
            <a:xfrm>
              <a:off x="188975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"/>
            <p:cNvSpPr/>
            <p:nvPr/>
          </p:nvSpPr>
          <p:spPr>
            <a:xfrm>
              <a:off x="188975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"/>
            <p:cNvSpPr/>
            <p:nvPr/>
          </p:nvSpPr>
          <p:spPr>
            <a:xfrm>
              <a:off x="188975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"/>
            <p:cNvSpPr/>
            <p:nvPr/>
          </p:nvSpPr>
          <p:spPr>
            <a:xfrm>
              <a:off x="20402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"/>
            <p:cNvSpPr/>
            <p:nvPr/>
          </p:nvSpPr>
          <p:spPr>
            <a:xfrm>
              <a:off x="20402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"/>
            <p:cNvSpPr/>
            <p:nvPr/>
          </p:nvSpPr>
          <p:spPr>
            <a:xfrm>
              <a:off x="204027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"/>
            <p:cNvSpPr/>
            <p:nvPr/>
          </p:nvSpPr>
          <p:spPr>
            <a:xfrm>
              <a:off x="20402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"/>
            <p:cNvSpPr/>
            <p:nvPr/>
          </p:nvSpPr>
          <p:spPr>
            <a:xfrm>
              <a:off x="20402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"/>
            <p:cNvSpPr/>
            <p:nvPr/>
          </p:nvSpPr>
          <p:spPr>
            <a:xfrm>
              <a:off x="20402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"/>
            <p:cNvSpPr/>
            <p:nvPr/>
          </p:nvSpPr>
          <p:spPr>
            <a:xfrm>
              <a:off x="20402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"/>
            <p:cNvSpPr/>
            <p:nvPr/>
          </p:nvSpPr>
          <p:spPr>
            <a:xfrm>
              <a:off x="20402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"/>
            <p:cNvSpPr/>
            <p:nvPr/>
          </p:nvSpPr>
          <p:spPr>
            <a:xfrm>
              <a:off x="20402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"/>
            <p:cNvSpPr/>
            <p:nvPr/>
          </p:nvSpPr>
          <p:spPr>
            <a:xfrm>
              <a:off x="20402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"/>
            <p:cNvSpPr/>
            <p:nvPr/>
          </p:nvSpPr>
          <p:spPr>
            <a:xfrm>
              <a:off x="20402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"/>
            <p:cNvSpPr/>
            <p:nvPr/>
          </p:nvSpPr>
          <p:spPr>
            <a:xfrm>
              <a:off x="204027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"/>
            <p:cNvSpPr/>
            <p:nvPr/>
          </p:nvSpPr>
          <p:spPr>
            <a:xfrm>
              <a:off x="204027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3"/>
            <p:cNvSpPr/>
            <p:nvPr/>
          </p:nvSpPr>
          <p:spPr>
            <a:xfrm>
              <a:off x="219077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3"/>
            <p:cNvSpPr/>
            <p:nvPr/>
          </p:nvSpPr>
          <p:spPr>
            <a:xfrm>
              <a:off x="219077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3"/>
            <p:cNvSpPr/>
            <p:nvPr/>
          </p:nvSpPr>
          <p:spPr>
            <a:xfrm>
              <a:off x="219077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3"/>
            <p:cNvSpPr/>
            <p:nvPr/>
          </p:nvSpPr>
          <p:spPr>
            <a:xfrm>
              <a:off x="219077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3"/>
            <p:cNvSpPr/>
            <p:nvPr/>
          </p:nvSpPr>
          <p:spPr>
            <a:xfrm>
              <a:off x="219077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3"/>
            <p:cNvSpPr/>
            <p:nvPr/>
          </p:nvSpPr>
          <p:spPr>
            <a:xfrm>
              <a:off x="2190775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3"/>
            <p:cNvSpPr/>
            <p:nvPr/>
          </p:nvSpPr>
          <p:spPr>
            <a:xfrm>
              <a:off x="219077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3"/>
            <p:cNvSpPr/>
            <p:nvPr/>
          </p:nvSpPr>
          <p:spPr>
            <a:xfrm>
              <a:off x="219077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"/>
            <p:cNvSpPr/>
            <p:nvPr/>
          </p:nvSpPr>
          <p:spPr>
            <a:xfrm>
              <a:off x="2190775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"/>
            <p:cNvSpPr/>
            <p:nvPr/>
          </p:nvSpPr>
          <p:spPr>
            <a:xfrm>
              <a:off x="23413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"/>
            <p:cNvSpPr/>
            <p:nvPr/>
          </p:nvSpPr>
          <p:spPr>
            <a:xfrm>
              <a:off x="23413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"/>
            <p:cNvSpPr/>
            <p:nvPr/>
          </p:nvSpPr>
          <p:spPr>
            <a:xfrm>
              <a:off x="23413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3"/>
            <p:cNvSpPr/>
            <p:nvPr/>
          </p:nvSpPr>
          <p:spPr>
            <a:xfrm>
              <a:off x="23413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3"/>
            <p:cNvSpPr/>
            <p:nvPr/>
          </p:nvSpPr>
          <p:spPr>
            <a:xfrm>
              <a:off x="23413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"/>
            <p:cNvSpPr/>
            <p:nvPr/>
          </p:nvSpPr>
          <p:spPr>
            <a:xfrm>
              <a:off x="23413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"/>
            <p:cNvSpPr/>
            <p:nvPr/>
          </p:nvSpPr>
          <p:spPr>
            <a:xfrm>
              <a:off x="23413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"/>
            <p:cNvSpPr/>
            <p:nvPr/>
          </p:nvSpPr>
          <p:spPr>
            <a:xfrm>
              <a:off x="23413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"/>
            <p:cNvSpPr/>
            <p:nvPr/>
          </p:nvSpPr>
          <p:spPr>
            <a:xfrm>
              <a:off x="24918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"/>
            <p:cNvSpPr/>
            <p:nvPr/>
          </p:nvSpPr>
          <p:spPr>
            <a:xfrm>
              <a:off x="24918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"/>
            <p:cNvSpPr/>
            <p:nvPr/>
          </p:nvSpPr>
          <p:spPr>
            <a:xfrm>
              <a:off x="24918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"/>
            <p:cNvSpPr/>
            <p:nvPr/>
          </p:nvSpPr>
          <p:spPr>
            <a:xfrm>
              <a:off x="24918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"/>
            <p:cNvSpPr/>
            <p:nvPr/>
          </p:nvSpPr>
          <p:spPr>
            <a:xfrm>
              <a:off x="24918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"/>
            <p:cNvSpPr/>
            <p:nvPr/>
          </p:nvSpPr>
          <p:spPr>
            <a:xfrm>
              <a:off x="26423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"/>
            <p:cNvSpPr/>
            <p:nvPr/>
          </p:nvSpPr>
          <p:spPr>
            <a:xfrm>
              <a:off x="26423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"/>
            <p:cNvSpPr/>
            <p:nvPr/>
          </p:nvSpPr>
          <p:spPr>
            <a:xfrm>
              <a:off x="26423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3"/>
            <p:cNvSpPr/>
            <p:nvPr/>
          </p:nvSpPr>
          <p:spPr>
            <a:xfrm>
              <a:off x="26423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3"/>
            <p:cNvSpPr/>
            <p:nvPr/>
          </p:nvSpPr>
          <p:spPr>
            <a:xfrm>
              <a:off x="26423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3"/>
            <p:cNvSpPr/>
            <p:nvPr/>
          </p:nvSpPr>
          <p:spPr>
            <a:xfrm>
              <a:off x="27928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3"/>
            <p:cNvSpPr/>
            <p:nvPr/>
          </p:nvSpPr>
          <p:spPr>
            <a:xfrm>
              <a:off x="294332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3"/>
            <p:cNvSpPr/>
            <p:nvPr/>
          </p:nvSpPr>
          <p:spPr>
            <a:xfrm>
              <a:off x="294332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3"/>
            <p:cNvSpPr/>
            <p:nvPr/>
          </p:nvSpPr>
          <p:spPr>
            <a:xfrm>
              <a:off x="30938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3"/>
            <p:cNvSpPr/>
            <p:nvPr/>
          </p:nvSpPr>
          <p:spPr>
            <a:xfrm>
              <a:off x="33948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3"/>
            <p:cNvSpPr/>
            <p:nvPr/>
          </p:nvSpPr>
          <p:spPr>
            <a:xfrm>
              <a:off x="35453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1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4" name="Google Shape;1564;p5"/>
          <p:cNvSpPr txBox="1">
            <a:spLocks noGrp="1"/>
          </p:cNvSpPr>
          <p:nvPr>
            <p:ph type="title"/>
          </p:nvPr>
        </p:nvSpPr>
        <p:spPr>
          <a:xfrm>
            <a:off x="718300" y="739375"/>
            <a:ext cx="67611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565" name="Google Shape;1565;p5"/>
          <p:cNvSpPr txBox="1">
            <a:spLocks noGrp="1"/>
          </p:cNvSpPr>
          <p:nvPr>
            <p:ph type="body" idx="1"/>
          </p:nvPr>
        </p:nvSpPr>
        <p:spPr>
          <a:xfrm>
            <a:off x="718300" y="1733550"/>
            <a:ext cx="6761100" cy="2980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▪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grpSp>
        <p:nvGrpSpPr>
          <p:cNvPr id="1566" name="Google Shape;1566;p5"/>
          <p:cNvGrpSpPr/>
          <p:nvPr/>
        </p:nvGrpSpPr>
        <p:grpSpPr>
          <a:xfrm rot="10800000">
            <a:off x="8851487" y="28707"/>
            <a:ext cx="264012" cy="5086302"/>
            <a:chOff x="5307800" y="238125"/>
            <a:chExt cx="271925" cy="5238750"/>
          </a:xfrm>
        </p:grpSpPr>
        <p:sp>
          <p:nvSpPr>
            <p:cNvPr id="1567" name="Google Shape;1567;p5"/>
            <p:cNvSpPr/>
            <p:nvPr/>
          </p:nvSpPr>
          <p:spPr>
            <a:xfrm>
              <a:off x="530780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5"/>
            <p:cNvSpPr/>
            <p:nvPr/>
          </p:nvSpPr>
          <p:spPr>
            <a:xfrm>
              <a:off x="530780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5"/>
            <p:cNvSpPr/>
            <p:nvPr/>
          </p:nvSpPr>
          <p:spPr>
            <a:xfrm>
              <a:off x="530780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5"/>
            <p:cNvSpPr/>
            <p:nvPr/>
          </p:nvSpPr>
          <p:spPr>
            <a:xfrm>
              <a:off x="530780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5"/>
            <p:cNvSpPr/>
            <p:nvPr/>
          </p:nvSpPr>
          <p:spPr>
            <a:xfrm>
              <a:off x="530780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5"/>
            <p:cNvSpPr/>
            <p:nvPr/>
          </p:nvSpPr>
          <p:spPr>
            <a:xfrm>
              <a:off x="530780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5"/>
            <p:cNvSpPr/>
            <p:nvPr/>
          </p:nvSpPr>
          <p:spPr>
            <a:xfrm>
              <a:off x="530780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5"/>
            <p:cNvSpPr/>
            <p:nvPr/>
          </p:nvSpPr>
          <p:spPr>
            <a:xfrm>
              <a:off x="530780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5"/>
            <p:cNvSpPr/>
            <p:nvPr/>
          </p:nvSpPr>
          <p:spPr>
            <a:xfrm>
              <a:off x="530780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5"/>
            <p:cNvSpPr/>
            <p:nvPr/>
          </p:nvSpPr>
          <p:spPr>
            <a:xfrm>
              <a:off x="530780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5"/>
            <p:cNvSpPr/>
            <p:nvPr/>
          </p:nvSpPr>
          <p:spPr>
            <a:xfrm>
              <a:off x="530780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5"/>
            <p:cNvSpPr/>
            <p:nvPr/>
          </p:nvSpPr>
          <p:spPr>
            <a:xfrm>
              <a:off x="530780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5"/>
            <p:cNvSpPr/>
            <p:nvPr/>
          </p:nvSpPr>
          <p:spPr>
            <a:xfrm>
              <a:off x="530780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5"/>
            <p:cNvSpPr/>
            <p:nvPr/>
          </p:nvSpPr>
          <p:spPr>
            <a:xfrm>
              <a:off x="530780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5"/>
            <p:cNvSpPr/>
            <p:nvPr/>
          </p:nvSpPr>
          <p:spPr>
            <a:xfrm>
              <a:off x="530780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5"/>
            <p:cNvSpPr/>
            <p:nvPr/>
          </p:nvSpPr>
          <p:spPr>
            <a:xfrm>
              <a:off x="530780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5"/>
            <p:cNvSpPr/>
            <p:nvPr/>
          </p:nvSpPr>
          <p:spPr>
            <a:xfrm>
              <a:off x="530780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5"/>
            <p:cNvSpPr/>
            <p:nvPr/>
          </p:nvSpPr>
          <p:spPr>
            <a:xfrm>
              <a:off x="530780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5"/>
            <p:cNvSpPr/>
            <p:nvPr/>
          </p:nvSpPr>
          <p:spPr>
            <a:xfrm>
              <a:off x="530780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5"/>
            <p:cNvSpPr/>
            <p:nvPr/>
          </p:nvSpPr>
          <p:spPr>
            <a:xfrm>
              <a:off x="530780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5"/>
            <p:cNvSpPr/>
            <p:nvPr/>
          </p:nvSpPr>
          <p:spPr>
            <a:xfrm>
              <a:off x="530780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5"/>
            <p:cNvSpPr/>
            <p:nvPr/>
          </p:nvSpPr>
          <p:spPr>
            <a:xfrm>
              <a:off x="530780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5"/>
            <p:cNvSpPr/>
            <p:nvPr/>
          </p:nvSpPr>
          <p:spPr>
            <a:xfrm>
              <a:off x="530780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5"/>
            <p:cNvSpPr/>
            <p:nvPr/>
          </p:nvSpPr>
          <p:spPr>
            <a:xfrm>
              <a:off x="530780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5"/>
            <p:cNvSpPr/>
            <p:nvPr/>
          </p:nvSpPr>
          <p:spPr>
            <a:xfrm>
              <a:off x="530780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5"/>
            <p:cNvSpPr/>
            <p:nvPr/>
          </p:nvSpPr>
          <p:spPr>
            <a:xfrm>
              <a:off x="530780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5"/>
            <p:cNvSpPr/>
            <p:nvPr/>
          </p:nvSpPr>
          <p:spPr>
            <a:xfrm>
              <a:off x="530780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5"/>
            <p:cNvSpPr/>
            <p:nvPr/>
          </p:nvSpPr>
          <p:spPr>
            <a:xfrm>
              <a:off x="530780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5"/>
            <p:cNvSpPr/>
            <p:nvPr/>
          </p:nvSpPr>
          <p:spPr>
            <a:xfrm>
              <a:off x="530780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5"/>
            <p:cNvSpPr/>
            <p:nvPr/>
          </p:nvSpPr>
          <p:spPr>
            <a:xfrm>
              <a:off x="530780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5"/>
            <p:cNvSpPr/>
            <p:nvPr/>
          </p:nvSpPr>
          <p:spPr>
            <a:xfrm>
              <a:off x="530780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5"/>
            <p:cNvSpPr/>
            <p:nvPr/>
          </p:nvSpPr>
          <p:spPr>
            <a:xfrm>
              <a:off x="530780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5"/>
            <p:cNvSpPr/>
            <p:nvPr/>
          </p:nvSpPr>
          <p:spPr>
            <a:xfrm>
              <a:off x="530780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5"/>
            <p:cNvSpPr/>
            <p:nvPr/>
          </p:nvSpPr>
          <p:spPr>
            <a:xfrm>
              <a:off x="530780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5"/>
            <p:cNvSpPr/>
            <p:nvPr/>
          </p:nvSpPr>
          <p:spPr>
            <a:xfrm>
              <a:off x="530780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5"/>
            <p:cNvSpPr/>
            <p:nvPr/>
          </p:nvSpPr>
          <p:spPr>
            <a:xfrm>
              <a:off x="54583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5"/>
            <p:cNvSpPr/>
            <p:nvPr/>
          </p:nvSpPr>
          <p:spPr>
            <a:xfrm>
              <a:off x="54583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5"/>
            <p:cNvSpPr/>
            <p:nvPr/>
          </p:nvSpPr>
          <p:spPr>
            <a:xfrm>
              <a:off x="54583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5"/>
            <p:cNvSpPr/>
            <p:nvPr/>
          </p:nvSpPr>
          <p:spPr>
            <a:xfrm>
              <a:off x="54583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5"/>
            <p:cNvSpPr/>
            <p:nvPr/>
          </p:nvSpPr>
          <p:spPr>
            <a:xfrm>
              <a:off x="54583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5"/>
            <p:cNvSpPr/>
            <p:nvPr/>
          </p:nvSpPr>
          <p:spPr>
            <a:xfrm>
              <a:off x="54583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5"/>
            <p:cNvSpPr/>
            <p:nvPr/>
          </p:nvSpPr>
          <p:spPr>
            <a:xfrm>
              <a:off x="54583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5"/>
            <p:cNvSpPr/>
            <p:nvPr/>
          </p:nvSpPr>
          <p:spPr>
            <a:xfrm>
              <a:off x="54583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5"/>
            <p:cNvSpPr/>
            <p:nvPr/>
          </p:nvSpPr>
          <p:spPr>
            <a:xfrm>
              <a:off x="54583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5"/>
            <p:cNvSpPr/>
            <p:nvPr/>
          </p:nvSpPr>
          <p:spPr>
            <a:xfrm>
              <a:off x="54583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5"/>
            <p:cNvSpPr/>
            <p:nvPr/>
          </p:nvSpPr>
          <p:spPr>
            <a:xfrm>
              <a:off x="54583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5"/>
            <p:cNvSpPr/>
            <p:nvPr/>
          </p:nvSpPr>
          <p:spPr>
            <a:xfrm>
              <a:off x="54583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5"/>
            <p:cNvSpPr/>
            <p:nvPr/>
          </p:nvSpPr>
          <p:spPr>
            <a:xfrm>
              <a:off x="54583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5"/>
            <p:cNvSpPr/>
            <p:nvPr/>
          </p:nvSpPr>
          <p:spPr>
            <a:xfrm>
              <a:off x="54583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5"/>
            <p:cNvSpPr/>
            <p:nvPr/>
          </p:nvSpPr>
          <p:spPr>
            <a:xfrm>
              <a:off x="54583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5"/>
            <p:cNvSpPr/>
            <p:nvPr/>
          </p:nvSpPr>
          <p:spPr>
            <a:xfrm>
              <a:off x="54583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5"/>
            <p:cNvSpPr/>
            <p:nvPr/>
          </p:nvSpPr>
          <p:spPr>
            <a:xfrm>
              <a:off x="54583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5"/>
            <p:cNvSpPr/>
            <p:nvPr/>
          </p:nvSpPr>
          <p:spPr>
            <a:xfrm>
              <a:off x="54583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5"/>
            <p:cNvSpPr/>
            <p:nvPr/>
          </p:nvSpPr>
          <p:spPr>
            <a:xfrm>
              <a:off x="54583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5"/>
            <p:cNvSpPr/>
            <p:nvPr/>
          </p:nvSpPr>
          <p:spPr>
            <a:xfrm>
              <a:off x="54583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5"/>
            <p:cNvSpPr/>
            <p:nvPr/>
          </p:nvSpPr>
          <p:spPr>
            <a:xfrm>
              <a:off x="54583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5"/>
            <p:cNvSpPr/>
            <p:nvPr/>
          </p:nvSpPr>
          <p:spPr>
            <a:xfrm>
              <a:off x="54583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4" name="Google Shape;1624;p5"/>
          <p:cNvGrpSpPr/>
          <p:nvPr/>
        </p:nvGrpSpPr>
        <p:grpSpPr>
          <a:xfrm rot="10800000">
            <a:off x="7828571" y="28707"/>
            <a:ext cx="1140783" cy="5086302"/>
            <a:chOff x="5458325" y="238125"/>
            <a:chExt cx="1174975" cy="5238750"/>
          </a:xfrm>
        </p:grpSpPr>
        <p:sp>
          <p:nvSpPr>
            <p:cNvPr id="1625" name="Google Shape;1625;p5"/>
            <p:cNvSpPr/>
            <p:nvPr/>
          </p:nvSpPr>
          <p:spPr>
            <a:xfrm>
              <a:off x="54583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5"/>
            <p:cNvSpPr/>
            <p:nvPr/>
          </p:nvSpPr>
          <p:spPr>
            <a:xfrm>
              <a:off x="54583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5"/>
            <p:cNvSpPr/>
            <p:nvPr/>
          </p:nvSpPr>
          <p:spPr>
            <a:xfrm>
              <a:off x="54583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5"/>
            <p:cNvSpPr/>
            <p:nvPr/>
          </p:nvSpPr>
          <p:spPr>
            <a:xfrm>
              <a:off x="54583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5"/>
            <p:cNvSpPr/>
            <p:nvPr/>
          </p:nvSpPr>
          <p:spPr>
            <a:xfrm>
              <a:off x="54583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5"/>
            <p:cNvSpPr/>
            <p:nvPr/>
          </p:nvSpPr>
          <p:spPr>
            <a:xfrm>
              <a:off x="54583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5"/>
            <p:cNvSpPr/>
            <p:nvPr/>
          </p:nvSpPr>
          <p:spPr>
            <a:xfrm>
              <a:off x="54583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5"/>
            <p:cNvSpPr/>
            <p:nvPr/>
          </p:nvSpPr>
          <p:spPr>
            <a:xfrm>
              <a:off x="54583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5"/>
            <p:cNvSpPr/>
            <p:nvPr/>
          </p:nvSpPr>
          <p:spPr>
            <a:xfrm>
              <a:off x="54583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5"/>
            <p:cNvSpPr/>
            <p:nvPr/>
          </p:nvSpPr>
          <p:spPr>
            <a:xfrm>
              <a:off x="54583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5"/>
            <p:cNvSpPr/>
            <p:nvPr/>
          </p:nvSpPr>
          <p:spPr>
            <a:xfrm>
              <a:off x="54583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5"/>
            <p:cNvSpPr/>
            <p:nvPr/>
          </p:nvSpPr>
          <p:spPr>
            <a:xfrm>
              <a:off x="54583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5"/>
            <p:cNvSpPr/>
            <p:nvPr/>
          </p:nvSpPr>
          <p:spPr>
            <a:xfrm>
              <a:off x="54583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5"/>
            <p:cNvSpPr/>
            <p:nvPr/>
          </p:nvSpPr>
          <p:spPr>
            <a:xfrm>
              <a:off x="56088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5"/>
            <p:cNvSpPr/>
            <p:nvPr/>
          </p:nvSpPr>
          <p:spPr>
            <a:xfrm>
              <a:off x="56088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5"/>
            <p:cNvSpPr/>
            <p:nvPr/>
          </p:nvSpPr>
          <p:spPr>
            <a:xfrm>
              <a:off x="56088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5"/>
            <p:cNvSpPr/>
            <p:nvPr/>
          </p:nvSpPr>
          <p:spPr>
            <a:xfrm>
              <a:off x="56088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5"/>
            <p:cNvSpPr/>
            <p:nvPr/>
          </p:nvSpPr>
          <p:spPr>
            <a:xfrm>
              <a:off x="56088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5"/>
            <p:cNvSpPr/>
            <p:nvPr/>
          </p:nvSpPr>
          <p:spPr>
            <a:xfrm>
              <a:off x="56088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5"/>
            <p:cNvSpPr/>
            <p:nvPr/>
          </p:nvSpPr>
          <p:spPr>
            <a:xfrm>
              <a:off x="56088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5"/>
            <p:cNvSpPr/>
            <p:nvPr/>
          </p:nvSpPr>
          <p:spPr>
            <a:xfrm>
              <a:off x="56088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5"/>
            <p:cNvSpPr/>
            <p:nvPr/>
          </p:nvSpPr>
          <p:spPr>
            <a:xfrm>
              <a:off x="56088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5"/>
            <p:cNvSpPr/>
            <p:nvPr/>
          </p:nvSpPr>
          <p:spPr>
            <a:xfrm>
              <a:off x="56088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5"/>
            <p:cNvSpPr/>
            <p:nvPr/>
          </p:nvSpPr>
          <p:spPr>
            <a:xfrm>
              <a:off x="56088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5"/>
            <p:cNvSpPr/>
            <p:nvPr/>
          </p:nvSpPr>
          <p:spPr>
            <a:xfrm>
              <a:off x="56088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5"/>
            <p:cNvSpPr/>
            <p:nvPr/>
          </p:nvSpPr>
          <p:spPr>
            <a:xfrm>
              <a:off x="56088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5"/>
            <p:cNvSpPr/>
            <p:nvPr/>
          </p:nvSpPr>
          <p:spPr>
            <a:xfrm>
              <a:off x="56088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5"/>
            <p:cNvSpPr/>
            <p:nvPr/>
          </p:nvSpPr>
          <p:spPr>
            <a:xfrm>
              <a:off x="56088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5"/>
            <p:cNvSpPr/>
            <p:nvPr/>
          </p:nvSpPr>
          <p:spPr>
            <a:xfrm>
              <a:off x="56088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5"/>
            <p:cNvSpPr/>
            <p:nvPr/>
          </p:nvSpPr>
          <p:spPr>
            <a:xfrm>
              <a:off x="56088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5"/>
            <p:cNvSpPr/>
            <p:nvPr/>
          </p:nvSpPr>
          <p:spPr>
            <a:xfrm>
              <a:off x="56088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5"/>
            <p:cNvSpPr/>
            <p:nvPr/>
          </p:nvSpPr>
          <p:spPr>
            <a:xfrm>
              <a:off x="56088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5"/>
            <p:cNvSpPr/>
            <p:nvPr/>
          </p:nvSpPr>
          <p:spPr>
            <a:xfrm>
              <a:off x="56088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5"/>
            <p:cNvSpPr/>
            <p:nvPr/>
          </p:nvSpPr>
          <p:spPr>
            <a:xfrm>
              <a:off x="56088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5"/>
            <p:cNvSpPr/>
            <p:nvPr/>
          </p:nvSpPr>
          <p:spPr>
            <a:xfrm>
              <a:off x="56088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5"/>
            <p:cNvSpPr/>
            <p:nvPr/>
          </p:nvSpPr>
          <p:spPr>
            <a:xfrm>
              <a:off x="56088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5"/>
            <p:cNvSpPr/>
            <p:nvPr/>
          </p:nvSpPr>
          <p:spPr>
            <a:xfrm>
              <a:off x="56088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5"/>
            <p:cNvSpPr/>
            <p:nvPr/>
          </p:nvSpPr>
          <p:spPr>
            <a:xfrm>
              <a:off x="56088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5"/>
            <p:cNvSpPr/>
            <p:nvPr/>
          </p:nvSpPr>
          <p:spPr>
            <a:xfrm>
              <a:off x="56088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5"/>
            <p:cNvSpPr/>
            <p:nvPr/>
          </p:nvSpPr>
          <p:spPr>
            <a:xfrm>
              <a:off x="56088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5"/>
            <p:cNvSpPr/>
            <p:nvPr/>
          </p:nvSpPr>
          <p:spPr>
            <a:xfrm>
              <a:off x="56088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5"/>
            <p:cNvSpPr/>
            <p:nvPr/>
          </p:nvSpPr>
          <p:spPr>
            <a:xfrm>
              <a:off x="56088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5"/>
            <p:cNvSpPr/>
            <p:nvPr/>
          </p:nvSpPr>
          <p:spPr>
            <a:xfrm>
              <a:off x="56088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5"/>
            <p:cNvSpPr/>
            <p:nvPr/>
          </p:nvSpPr>
          <p:spPr>
            <a:xfrm>
              <a:off x="56088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5"/>
            <p:cNvSpPr/>
            <p:nvPr/>
          </p:nvSpPr>
          <p:spPr>
            <a:xfrm>
              <a:off x="57593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5"/>
            <p:cNvSpPr/>
            <p:nvPr/>
          </p:nvSpPr>
          <p:spPr>
            <a:xfrm>
              <a:off x="57593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5"/>
            <p:cNvSpPr/>
            <p:nvPr/>
          </p:nvSpPr>
          <p:spPr>
            <a:xfrm>
              <a:off x="57593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5"/>
            <p:cNvSpPr/>
            <p:nvPr/>
          </p:nvSpPr>
          <p:spPr>
            <a:xfrm>
              <a:off x="57593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5"/>
            <p:cNvSpPr/>
            <p:nvPr/>
          </p:nvSpPr>
          <p:spPr>
            <a:xfrm>
              <a:off x="57593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5"/>
            <p:cNvSpPr/>
            <p:nvPr/>
          </p:nvSpPr>
          <p:spPr>
            <a:xfrm>
              <a:off x="57593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5"/>
            <p:cNvSpPr/>
            <p:nvPr/>
          </p:nvSpPr>
          <p:spPr>
            <a:xfrm>
              <a:off x="57593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5"/>
            <p:cNvSpPr/>
            <p:nvPr/>
          </p:nvSpPr>
          <p:spPr>
            <a:xfrm>
              <a:off x="57593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5"/>
            <p:cNvSpPr/>
            <p:nvPr/>
          </p:nvSpPr>
          <p:spPr>
            <a:xfrm>
              <a:off x="57593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5"/>
            <p:cNvSpPr/>
            <p:nvPr/>
          </p:nvSpPr>
          <p:spPr>
            <a:xfrm>
              <a:off x="57593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5"/>
            <p:cNvSpPr/>
            <p:nvPr/>
          </p:nvSpPr>
          <p:spPr>
            <a:xfrm>
              <a:off x="57593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5"/>
            <p:cNvSpPr/>
            <p:nvPr/>
          </p:nvSpPr>
          <p:spPr>
            <a:xfrm>
              <a:off x="59098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5"/>
            <p:cNvSpPr/>
            <p:nvPr/>
          </p:nvSpPr>
          <p:spPr>
            <a:xfrm>
              <a:off x="59098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5"/>
            <p:cNvSpPr/>
            <p:nvPr/>
          </p:nvSpPr>
          <p:spPr>
            <a:xfrm>
              <a:off x="59098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5"/>
            <p:cNvSpPr/>
            <p:nvPr/>
          </p:nvSpPr>
          <p:spPr>
            <a:xfrm>
              <a:off x="606037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5"/>
            <p:cNvSpPr/>
            <p:nvPr/>
          </p:nvSpPr>
          <p:spPr>
            <a:xfrm>
              <a:off x="62108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5"/>
            <p:cNvSpPr/>
            <p:nvPr/>
          </p:nvSpPr>
          <p:spPr>
            <a:xfrm>
              <a:off x="62108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5"/>
            <p:cNvSpPr/>
            <p:nvPr/>
          </p:nvSpPr>
          <p:spPr>
            <a:xfrm>
              <a:off x="65119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7" name="Google Shape;1687;p5"/>
          <p:cNvGrpSpPr/>
          <p:nvPr/>
        </p:nvGrpSpPr>
        <p:grpSpPr>
          <a:xfrm rot="10800000">
            <a:off x="7682451" y="28707"/>
            <a:ext cx="994639" cy="4940182"/>
            <a:chOff x="5759350" y="388625"/>
            <a:chExt cx="1024450" cy="5088250"/>
          </a:xfrm>
        </p:grpSpPr>
        <p:sp>
          <p:nvSpPr>
            <p:cNvPr id="1688" name="Google Shape;1688;p5"/>
            <p:cNvSpPr/>
            <p:nvPr/>
          </p:nvSpPr>
          <p:spPr>
            <a:xfrm>
              <a:off x="57593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5"/>
            <p:cNvSpPr/>
            <p:nvPr/>
          </p:nvSpPr>
          <p:spPr>
            <a:xfrm>
              <a:off x="57593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5"/>
            <p:cNvSpPr/>
            <p:nvPr/>
          </p:nvSpPr>
          <p:spPr>
            <a:xfrm>
              <a:off x="57593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5"/>
            <p:cNvSpPr/>
            <p:nvPr/>
          </p:nvSpPr>
          <p:spPr>
            <a:xfrm>
              <a:off x="57593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5"/>
            <p:cNvSpPr/>
            <p:nvPr/>
          </p:nvSpPr>
          <p:spPr>
            <a:xfrm>
              <a:off x="57593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5"/>
            <p:cNvSpPr/>
            <p:nvPr/>
          </p:nvSpPr>
          <p:spPr>
            <a:xfrm>
              <a:off x="57593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5"/>
            <p:cNvSpPr/>
            <p:nvPr/>
          </p:nvSpPr>
          <p:spPr>
            <a:xfrm>
              <a:off x="57593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5"/>
            <p:cNvSpPr/>
            <p:nvPr/>
          </p:nvSpPr>
          <p:spPr>
            <a:xfrm>
              <a:off x="59098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5"/>
            <p:cNvSpPr/>
            <p:nvPr/>
          </p:nvSpPr>
          <p:spPr>
            <a:xfrm>
              <a:off x="59098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5"/>
            <p:cNvSpPr/>
            <p:nvPr/>
          </p:nvSpPr>
          <p:spPr>
            <a:xfrm>
              <a:off x="59098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5"/>
            <p:cNvSpPr/>
            <p:nvPr/>
          </p:nvSpPr>
          <p:spPr>
            <a:xfrm>
              <a:off x="59098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5"/>
            <p:cNvSpPr/>
            <p:nvPr/>
          </p:nvSpPr>
          <p:spPr>
            <a:xfrm>
              <a:off x="59098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5"/>
            <p:cNvSpPr/>
            <p:nvPr/>
          </p:nvSpPr>
          <p:spPr>
            <a:xfrm>
              <a:off x="59098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5"/>
            <p:cNvSpPr/>
            <p:nvPr/>
          </p:nvSpPr>
          <p:spPr>
            <a:xfrm>
              <a:off x="59098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5"/>
            <p:cNvSpPr/>
            <p:nvPr/>
          </p:nvSpPr>
          <p:spPr>
            <a:xfrm>
              <a:off x="59098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5"/>
            <p:cNvSpPr/>
            <p:nvPr/>
          </p:nvSpPr>
          <p:spPr>
            <a:xfrm>
              <a:off x="59098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5"/>
            <p:cNvSpPr/>
            <p:nvPr/>
          </p:nvSpPr>
          <p:spPr>
            <a:xfrm>
              <a:off x="59098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5"/>
            <p:cNvSpPr/>
            <p:nvPr/>
          </p:nvSpPr>
          <p:spPr>
            <a:xfrm>
              <a:off x="59098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5"/>
            <p:cNvSpPr/>
            <p:nvPr/>
          </p:nvSpPr>
          <p:spPr>
            <a:xfrm>
              <a:off x="59098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5"/>
            <p:cNvSpPr/>
            <p:nvPr/>
          </p:nvSpPr>
          <p:spPr>
            <a:xfrm>
              <a:off x="59098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5"/>
            <p:cNvSpPr/>
            <p:nvPr/>
          </p:nvSpPr>
          <p:spPr>
            <a:xfrm>
              <a:off x="59098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5"/>
            <p:cNvSpPr/>
            <p:nvPr/>
          </p:nvSpPr>
          <p:spPr>
            <a:xfrm>
              <a:off x="59098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5"/>
            <p:cNvSpPr/>
            <p:nvPr/>
          </p:nvSpPr>
          <p:spPr>
            <a:xfrm>
              <a:off x="59098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5"/>
            <p:cNvSpPr/>
            <p:nvPr/>
          </p:nvSpPr>
          <p:spPr>
            <a:xfrm>
              <a:off x="59098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5"/>
            <p:cNvSpPr/>
            <p:nvPr/>
          </p:nvSpPr>
          <p:spPr>
            <a:xfrm>
              <a:off x="59098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5"/>
            <p:cNvSpPr/>
            <p:nvPr/>
          </p:nvSpPr>
          <p:spPr>
            <a:xfrm>
              <a:off x="59098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5"/>
            <p:cNvSpPr/>
            <p:nvPr/>
          </p:nvSpPr>
          <p:spPr>
            <a:xfrm>
              <a:off x="60603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5"/>
            <p:cNvSpPr/>
            <p:nvPr/>
          </p:nvSpPr>
          <p:spPr>
            <a:xfrm>
              <a:off x="60603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5"/>
            <p:cNvSpPr/>
            <p:nvPr/>
          </p:nvSpPr>
          <p:spPr>
            <a:xfrm>
              <a:off x="60603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5"/>
            <p:cNvSpPr/>
            <p:nvPr/>
          </p:nvSpPr>
          <p:spPr>
            <a:xfrm>
              <a:off x="60603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5"/>
            <p:cNvSpPr/>
            <p:nvPr/>
          </p:nvSpPr>
          <p:spPr>
            <a:xfrm>
              <a:off x="606037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5"/>
            <p:cNvSpPr/>
            <p:nvPr/>
          </p:nvSpPr>
          <p:spPr>
            <a:xfrm>
              <a:off x="60603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5"/>
            <p:cNvSpPr/>
            <p:nvPr/>
          </p:nvSpPr>
          <p:spPr>
            <a:xfrm>
              <a:off x="606037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5"/>
            <p:cNvSpPr/>
            <p:nvPr/>
          </p:nvSpPr>
          <p:spPr>
            <a:xfrm>
              <a:off x="60603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5"/>
            <p:cNvSpPr/>
            <p:nvPr/>
          </p:nvSpPr>
          <p:spPr>
            <a:xfrm>
              <a:off x="60603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5"/>
            <p:cNvSpPr/>
            <p:nvPr/>
          </p:nvSpPr>
          <p:spPr>
            <a:xfrm>
              <a:off x="60603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5"/>
            <p:cNvSpPr/>
            <p:nvPr/>
          </p:nvSpPr>
          <p:spPr>
            <a:xfrm>
              <a:off x="60603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5"/>
            <p:cNvSpPr/>
            <p:nvPr/>
          </p:nvSpPr>
          <p:spPr>
            <a:xfrm>
              <a:off x="60603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5"/>
            <p:cNvSpPr/>
            <p:nvPr/>
          </p:nvSpPr>
          <p:spPr>
            <a:xfrm>
              <a:off x="606037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5"/>
            <p:cNvSpPr/>
            <p:nvPr/>
          </p:nvSpPr>
          <p:spPr>
            <a:xfrm>
              <a:off x="60603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5"/>
            <p:cNvSpPr/>
            <p:nvPr/>
          </p:nvSpPr>
          <p:spPr>
            <a:xfrm>
              <a:off x="60603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5"/>
            <p:cNvSpPr/>
            <p:nvPr/>
          </p:nvSpPr>
          <p:spPr>
            <a:xfrm>
              <a:off x="60603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5"/>
            <p:cNvSpPr/>
            <p:nvPr/>
          </p:nvSpPr>
          <p:spPr>
            <a:xfrm>
              <a:off x="60603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5"/>
            <p:cNvSpPr/>
            <p:nvPr/>
          </p:nvSpPr>
          <p:spPr>
            <a:xfrm>
              <a:off x="60603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5"/>
            <p:cNvSpPr/>
            <p:nvPr/>
          </p:nvSpPr>
          <p:spPr>
            <a:xfrm>
              <a:off x="60603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5"/>
            <p:cNvSpPr/>
            <p:nvPr/>
          </p:nvSpPr>
          <p:spPr>
            <a:xfrm>
              <a:off x="60603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5"/>
            <p:cNvSpPr/>
            <p:nvPr/>
          </p:nvSpPr>
          <p:spPr>
            <a:xfrm>
              <a:off x="60603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5"/>
            <p:cNvSpPr/>
            <p:nvPr/>
          </p:nvSpPr>
          <p:spPr>
            <a:xfrm>
              <a:off x="60603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5"/>
            <p:cNvSpPr/>
            <p:nvPr/>
          </p:nvSpPr>
          <p:spPr>
            <a:xfrm>
              <a:off x="60603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5"/>
            <p:cNvSpPr/>
            <p:nvPr/>
          </p:nvSpPr>
          <p:spPr>
            <a:xfrm>
              <a:off x="60603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5"/>
            <p:cNvSpPr/>
            <p:nvPr/>
          </p:nvSpPr>
          <p:spPr>
            <a:xfrm>
              <a:off x="60603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5"/>
            <p:cNvSpPr/>
            <p:nvPr/>
          </p:nvSpPr>
          <p:spPr>
            <a:xfrm>
              <a:off x="606037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5"/>
            <p:cNvSpPr/>
            <p:nvPr/>
          </p:nvSpPr>
          <p:spPr>
            <a:xfrm>
              <a:off x="62108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5"/>
            <p:cNvSpPr/>
            <p:nvPr/>
          </p:nvSpPr>
          <p:spPr>
            <a:xfrm>
              <a:off x="62108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5"/>
            <p:cNvSpPr/>
            <p:nvPr/>
          </p:nvSpPr>
          <p:spPr>
            <a:xfrm>
              <a:off x="62108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5"/>
            <p:cNvSpPr/>
            <p:nvPr/>
          </p:nvSpPr>
          <p:spPr>
            <a:xfrm>
              <a:off x="62108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5"/>
            <p:cNvSpPr/>
            <p:nvPr/>
          </p:nvSpPr>
          <p:spPr>
            <a:xfrm>
              <a:off x="62108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5"/>
            <p:cNvSpPr/>
            <p:nvPr/>
          </p:nvSpPr>
          <p:spPr>
            <a:xfrm>
              <a:off x="62108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5"/>
            <p:cNvSpPr/>
            <p:nvPr/>
          </p:nvSpPr>
          <p:spPr>
            <a:xfrm>
              <a:off x="62108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5"/>
            <p:cNvSpPr/>
            <p:nvPr/>
          </p:nvSpPr>
          <p:spPr>
            <a:xfrm>
              <a:off x="62108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5"/>
            <p:cNvSpPr/>
            <p:nvPr/>
          </p:nvSpPr>
          <p:spPr>
            <a:xfrm>
              <a:off x="62108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5"/>
            <p:cNvSpPr/>
            <p:nvPr/>
          </p:nvSpPr>
          <p:spPr>
            <a:xfrm>
              <a:off x="62108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5"/>
            <p:cNvSpPr/>
            <p:nvPr/>
          </p:nvSpPr>
          <p:spPr>
            <a:xfrm>
              <a:off x="62108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5"/>
            <p:cNvSpPr/>
            <p:nvPr/>
          </p:nvSpPr>
          <p:spPr>
            <a:xfrm>
              <a:off x="62108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5"/>
            <p:cNvSpPr/>
            <p:nvPr/>
          </p:nvSpPr>
          <p:spPr>
            <a:xfrm>
              <a:off x="62108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5"/>
            <p:cNvSpPr/>
            <p:nvPr/>
          </p:nvSpPr>
          <p:spPr>
            <a:xfrm>
              <a:off x="62108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5"/>
            <p:cNvSpPr/>
            <p:nvPr/>
          </p:nvSpPr>
          <p:spPr>
            <a:xfrm>
              <a:off x="62108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5"/>
            <p:cNvSpPr/>
            <p:nvPr/>
          </p:nvSpPr>
          <p:spPr>
            <a:xfrm>
              <a:off x="62108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5"/>
            <p:cNvSpPr/>
            <p:nvPr/>
          </p:nvSpPr>
          <p:spPr>
            <a:xfrm>
              <a:off x="62108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5"/>
            <p:cNvSpPr/>
            <p:nvPr/>
          </p:nvSpPr>
          <p:spPr>
            <a:xfrm>
              <a:off x="62108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5"/>
            <p:cNvSpPr/>
            <p:nvPr/>
          </p:nvSpPr>
          <p:spPr>
            <a:xfrm>
              <a:off x="62108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5"/>
            <p:cNvSpPr/>
            <p:nvPr/>
          </p:nvSpPr>
          <p:spPr>
            <a:xfrm>
              <a:off x="62108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5"/>
            <p:cNvSpPr/>
            <p:nvPr/>
          </p:nvSpPr>
          <p:spPr>
            <a:xfrm>
              <a:off x="636137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5"/>
            <p:cNvSpPr/>
            <p:nvPr/>
          </p:nvSpPr>
          <p:spPr>
            <a:xfrm>
              <a:off x="636137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5"/>
            <p:cNvSpPr/>
            <p:nvPr/>
          </p:nvSpPr>
          <p:spPr>
            <a:xfrm>
              <a:off x="636137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5"/>
            <p:cNvSpPr/>
            <p:nvPr/>
          </p:nvSpPr>
          <p:spPr>
            <a:xfrm>
              <a:off x="636137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5"/>
            <p:cNvSpPr/>
            <p:nvPr/>
          </p:nvSpPr>
          <p:spPr>
            <a:xfrm>
              <a:off x="636137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5"/>
            <p:cNvSpPr/>
            <p:nvPr/>
          </p:nvSpPr>
          <p:spPr>
            <a:xfrm>
              <a:off x="636137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5"/>
            <p:cNvSpPr/>
            <p:nvPr/>
          </p:nvSpPr>
          <p:spPr>
            <a:xfrm>
              <a:off x="636137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5"/>
            <p:cNvSpPr/>
            <p:nvPr/>
          </p:nvSpPr>
          <p:spPr>
            <a:xfrm>
              <a:off x="636137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5"/>
            <p:cNvSpPr/>
            <p:nvPr/>
          </p:nvSpPr>
          <p:spPr>
            <a:xfrm>
              <a:off x="636137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5"/>
            <p:cNvSpPr/>
            <p:nvPr/>
          </p:nvSpPr>
          <p:spPr>
            <a:xfrm>
              <a:off x="636137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5"/>
            <p:cNvSpPr/>
            <p:nvPr/>
          </p:nvSpPr>
          <p:spPr>
            <a:xfrm>
              <a:off x="636137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5"/>
            <p:cNvSpPr/>
            <p:nvPr/>
          </p:nvSpPr>
          <p:spPr>
            <a:xfrm>
              <a:off x="636137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5"/>
            <p:cNvSpPr/>
            <p:nvPr/>
          </p:nvSpPr>
          <p:spPr>
            <a:xfrm>
              <a:off x="636137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5"/>
            <p:cNvSpPr/>
            <p:nvPr/>
          </p:nvSpPr>
          <p:spPr>
            <a:xfrm>
              <a:off x="636137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5"/>
            <p:cNvSpPr/>
            <p:nvPr/>
          </p:nvSpPr>
          <p:spPr>
            <a:xfrm>
              <a:off x="636137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5"/>
            <p:cNvSpPr/>
            <p:nvPr/>
          </p:nvSpPr>
          <p:spPr>
            <a:xfrm>
              <a:off x="636137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5"/>
            <p:cNvSpPr/>
            <p:nvPr/>
          </p:nvSpPr>
          <p:spPr>
            <a:xfrm>
              <a:off x="636137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5"/>
            <p:cNvSpPr/>
            <p:nvPr/>
          </p:nvSpPr>
          <p:spPr>
            <a:xfrm>
              <a:off x="636137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5"/>
            <p:cNvSpPr/>
            <p:nvPr/>
          </p:nvSpPr>
          <p:spPr>
            <a:xfrm>
              <a:off x="65119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5"/>
            <p:cNvSpPr/>
            <p:nvPr/>
          </p:nvSpPr>
          <p:spPr>
            <a:xfrm>
              <a:off x="65119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5"/>
            <p:cNvSpPr/>
            <p:nvPr/>
          </p:nvSpPr>
          <p:spPr>
            <a:xfrm>
              <a:off x="65119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5"/>
            <p:cNvSpPr/>
            <p:nvPr/>
          </p:nvSpPr>
          <p:spPr>
            <a:xfrm>
              <a:off x="65119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5"/>
            <p:cNvSpPr/>
            <p:nvPr/>
          </p:nvSpPr>
          <p:spPr>
            <a:xfrm>
              <a:off x="65119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5"/>
            <p:cNvSpPr/>
            <p:nvPr/>
          </p:nvSpPr>
          <p:spPr>
            <a:xfrm>
              <a:off x="65119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5"/>
            <p:cNvSpPr/>
            <p:nvPr/>
          </p:nvSpPr>
          <p:spPr>
            <a:xfrm>
              <a:off x="65119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5"/>
            <p:cNvSpPr/>
            <p:nvPr/>
          </p:nvSpPr>
          <p:spPr>
            <a:xfrm>
              <a:off x="65119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5"/>
            <p:cNvSpPr/>
            <p:nvPr/>
          </p:nvSpPr>
          <p:spPr>
            <a:xfrm>
              <a:off x="66624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5"/>
            <p:cNvSpPr/>
            <p:nvPr/>
          </p:nvSpPr>
          <p:spPr>
            <a:xfrm>
              <a:off x="66624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5"/>
            <p:cNvSpPr/>
            <p:nvPr/>
          </p:nvSpPr>
          <p:spPr>
            <a:xfrm>
              <a:off x="66624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9" name="Google Shape;1789;p5"/>
          <p:cNvGrpSpPr/>
          <p:nvPr/>
        </p:nvGrpSpPr>
        <p:grpSpPr>
          <a:xfrm rot="10800000">
            <a:off x="7682451" y="28707"/>
            <a:ext cx="1140783" cy="5086302"/>
            <a:chOff x="5608825" y="238125"/>
            <a:chExt cx="1174975" cy="5238750"/>
          </a:xfrm>
        </p:grpSpPr>
        <p:sp>
          <p:nvSpPr>
            <p:cNvPr id="1790" name="Google Shape;1790;p5"/>
            <p:cNvSpPr/>
            <p:nvPr/>
          </p:nvSpPr>
          <p:spPr>
            <a:xfrm>
              <a:off x="56088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5"/>
            <p:cNvSpPr/>
            <p:nvPr/>
          </p:nvSpPr>
          <p:spPr>
            <a:xfrm>
              <a:off x="56088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5"/>
            <p:cNvSpPr/>
            <p:nvPr/>
          </p:nvSpPr>
          <p:spPr>
            <a:xfrm>
              <a:off x="56088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5"/>
            <p:cNvSpPr/>
            <p:nvPr/>
          </p:nvSpPr>
          <p:spPr>
            <a:xfrm>
              <a:off x="56088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5"/>
            <p:cNvSpPr/>
            <p:nvPr/>
          </p:nvSpPr>
          <p:spPr>
            <a:xfrm>
              <a:off x="57593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5"/>
            <p:cNvSpPr/>
            <p:nvPr/>
          </p:nvSpPr>
          <p:spPr>
            <a:xfrm>
              <a:off x="57593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5"/>
            <p:cNvSpPr/>
            <p:nvPr/>
          </p:nvSpPr>
          <p:spPr>
            <a:xfrm>
              <a:off x="57593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5"/>
            <p:cNvSpPr/>
            <p:nvPr/>
          </p:nvSpPr>
          <p:spPr>
            <a:xfrm>
              <a:off x="57593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5"/>
            <p:cNvSpPr/>
            <p:nvPr/>
          </p:nvSpPr>
          <p:spPr>
            <a:xfrm>
              <a:off x="57593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5"/>
            <p:cNvSpPr/>
            <p:nvPr/>
          </p:nvSpPr>
          <p:spPr>
            <a:xfrm>
              <a:off x="57593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5"/>
            <p:cNvSpPr/>
            <p:nvPr/>
          </p:nvSpPr>
          <p:spPr>
            <a:xfrm>
              <a:off x="57593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5"/>
            <p:cNvSpPr/>
            <p:nvPr/>
          </p:nvSpPr>
          <p:spPr>
            <a:xfrm>
              <a:off x="57593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5"/>
            <p:cNvSpPr/>
            <p:nvPr/>
          </p:nvSpPr>
          <p:spPr>
            <a:xfrm>
              <a:off x="57593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5"/>
            <p:cNvSpPr/>
            <p:nvPr/>
          </p:nvSpPr>
          <p:spPr>
            <a:xfrm>
              <a:off x="57593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5"/>
            <p:cNvSpPr/>
            <p:nvPr/>
          </p:nvSpPr>
          <p:spPr>
            <a:xfrm>
              <a:off x="57593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5"/>
            <p:cNvSpPr/>
            <p:nvPr/>
          </p:nvSpPr>
          <p:spPr>
            <a:xfrm>
              <a:off x="57593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5"/>
            <p:cNvSpPr/>
            <p:nvPr/>
          </p:nvSpPr>
          <p:spPr>
            <a:xfrm>
              <a:off x="57593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5"/>
            <p:cNvSpPr/>
            <p:nvPr/>
          </p:nvSpPr>
          <p:spPr>
            <a:xfrm>
              <a:off x="57593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5"/>
            <p:cNvSpPr/>
            <p:nvPr/>
          </p:nvSpPr>
          <p:spPr>
            <a:xfrm>
              <a:off x="57593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5"/>
            <p:cNvSpPr/>
            <p:nvPr/>
          </p:nvSpPr>
          <p:spPr>
            <a:xfrm>
              <a:off x="57593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5"/>
            <p:cNvSpPr/>
            <p:nvPr/>
          </p:nvSpPr>
          <p:spPr>
            <a:xfrm>
              <a:off x="57593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5"/>
            <p:cNvSpPr/>
            <p:nvPr/>
          </p:nvSpPr>
          <p:spPr>
            <a:xfrm>
              <a:off x="59098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5"/>
            <p:cNvSpPr/>
            <p:nvPr/>
          </p:nvSpPr>
          <p:spPr>
            <a:xfrm>
              <a:off x="59098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5"/>
            <p:cNvSpPr/>
            <p:nvPr/>
          </p:nvSpPr>
          <p:spPr>
            <a:xfrm>
              <a:off x="59098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5"/>
            <p:cNvSpPr/>
            <p:nvPr/>
          </p:nvSpPr>
          <p:spPr>
            <a:xfrm>
              <a:off x="59098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5"/>
            <p:cNvSpPr/>
            <p:nvPr/>
          </p:nvSpPr>
          <p:spPr>
            <a:xfrm>
              <a:off x="59098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5"/>
            <p:cNvSpPr/>
            <p:nvPr/>
          </p:nvSpPr>
          <p:spPr>
            <a:xfrm>
              <a:off x="59098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5"/>
            <p:cNvSpPr/>
            <p:nvPr/>
          </p:nvSpPr>
          <p:spPr>
            <a:xfrm>
              <a:off x="59098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5"/>
            <p:cNvSpPr/>
            <p:nvPr/>
          </p:nvSpPr>
          <p:spPr>
            <a:xfrm>
              <a:off x="59098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5"/>
            <p:cNvSpPr/>
            <p:nvPr/>
          </p:nvSpPr>
          <p:spPr>
            <a:xfrm>
              <a:off x="59098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5"/>
            <p:cNvSpPr/>
            <p:nvPr/>
          </p:nvSpPr>
          <p:spPr>
            <a:xfrm>
              <a:off x="59098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5"/>
            <p:cNvSpPr/>
            <p:nvPr/>
          </p:nvSpPr>
          <p:spPr>
            <a:xfrm>
              <a:off x="59098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5"/>
            <p:cNvSpPr/>
            <p:nvPr/>
          </p:nvSpPr>
          <p:spPr>
            <a:xfrm>
              <a:off x="59098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5"/>
            <p:cNvSpPr/>
            <p:nvPr/>
          </p:nvSpPr>
          <p:spPr>
            <a:xfrm>
              <a:off x="59098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5"/>
            <p:cNvSpPr/>
            <p:nvPr/>
          </p:nvSpPr>
          <p:spPr>
            <a:xfrm>
              <a:off x="60603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5"/>
            <p:cNvSpPr/>
            <p:nvPr/>
          </p:nvSpPr>
          <p:spPr>
            <a:xfrm>
              <a:off x="606037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5"/>
            <p:cNvSpPr/>
            <p:nvPr/>
          </p:nvSpPr>
          <p:spPr>
            <a:xfrm>
              <a:off x="606037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5"/>
            <p:cNvSpPr/>
            <p:nvPr/>
          </p:nvSpPr>
          <p:spPr>
            <a:xfrm>
              <a:off x="60603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5"/>
            <p:cNvSpPr/>
            <p:nvPr/>
          </p:nvSpPr>
          <p:spPr>
            <a:xfrm>
              <a:off x="60603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5"/>
            <p:cNvSpPr/>
            <p:nvPr/>
          </p:nvSpPr>
          <p:spPr>
            <a:xfrm>
              <a:off x="60603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5"/>
            <p:cNvSpPr/>
            <p:nvPr/>
          </p:nvSpPr>
          <p:spPr>
            <a:xfrm>
              <a:off x="60603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5"/>
            <p:cNvSpPr/>
            <p:nvPr/>
          </p:nvSpPr>
          <p:spPr>
            <a:xfrm>
              <a:off x="60603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5"/>
            <p:cNvSpPr/>
            <p:nvPr/>
          </p:nvSpPr>
          <p:spPr>
            <a:xfrm>
              <a:off x="62108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5"/>
            <p:cNvSpPr/>
            <p:nvPr/>
          </p:nvSpPr>
          <p:spPr>
            <a:xfrm>
              <a:off x="62108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5"/>
            <p:cNvSpPr/>
            <p:nvPr/>
          </p:nvSpPr>
          <p:spPr>
            <a:xfrm>
              <a:off x="62108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5"/>
            <p:cNvSpPr/>
            <p:nvPr/>
          </p:nvSpPr>
          <p:spPr>
            <a:xfrm>
              <a:off x="62108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5"/>
            <p:cNvSpPr/>
            <p:nvPr/>
          </p:nvSpPr>
          <p:spPr>
            <a:xfrm>
              <a:off x="62108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5"/>
            <p:cNvSpPr/>
            <p:nvPr/>
          </p:nvSpPr>
          <p:spPr>
            <a:xfrm>
              <a:off x="636137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5"/>
            <p:cNvSpPr/>
            <p:nvPr/>
          </p:nvSpPr>
          <p:spPr>
            <a:xfrm>
              <a:off x="636137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5"/>
            <p:cNvSpPr/>
            <p:nvPr/>
          </p:nvSpPr>
          <p:spPr>
            <a:xfrm>
              <a:off x="66624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40" name="Google Shape;1840;p5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2" name="Google Shape;1842;p6"/>
          <p:cNvSpPr txBox="1">
            <a:spLocks noGrp="1"/>
          </p:cNvSpPr>
          <p:nvPr>
            <p:ph type="title"/>
          </p:nvPr>
        </p:nvSpPr>
        <p:spPr>
          <a:xfrm>
            <a:off x="718300" y="739375"/>
            <a:ext cx="67611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843" name="Google Shape;1843;p6"/>
          <p:cNvSpPr txBox="1">
            <a:spLocks noGrp="1"/>
          </p:cNvSpPr>
          <p:nvPr>
            <p:ph type="body" idx="1"/>
          </p:nvPr>
        </p:nvSpPr>
        <p:spPr>
          <a:xfrm>
            <a:off x="718300" y="1762650"/>
            <a:ext cx="3242400" cy="3087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1844" name="Google Shape;1844;p6"/>
          <p:cNvSpPr txBox="1">
            <a:spLocks noGrp="1"/>
          </p:cNvSpPr>
          <p:nvPr>
            <p:ph type="body" idx="2"/>
          </p:nvPr>
        </p:nvSpPr>
        <p:spPr>
          <a:xfrm>
            <a:off x="4156071" y="1762650"/>
            <a:ext cx="3242400" cy="3087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grpSp>
        <p:nvGrpSpPr>
          <p:cNvPr id="1845" name="Google Shape;1845;p6"/>
          <p:cNvGrpSpPr/>
          <p:nvPr/>
        </p:nvGrpSpPr>
        <p:grpSpPr>
          <a:xfrm rot="10800000">
            <a:off x="8851487" y="28707"/>
            <a:ext cx="264012" cy="5086302"/>
            <a:chOff x="5307800" y="238125"/>
            <a:chExt cx="271925" cy="5238750"/>
          </a:xfrm>
        </p:grpSpPr>
        <p:sp>
          <p:nvSpPr>
            <p:cNvPr id="1846" name="Google Shape;1846;p6"/>
            <p:cNvSpPr/>
            <p:nvPr/>
          </p:nvSpPr>
          <p:spPr>
            <a:xfrm>
              <a:off x="530780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6"/>
            <p:cNvSpPr/>
            <p:nvPr/>
          </p:nvSpPr>
          <p:spPr>
            <a:xfrm>
              <a:off x="530780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6"/>
            <p:cNvSpPr/>
            <p:nvPr/>
          </p:nvSpPr>
          <p:spPr>
            <a:xfrm>
              <a:off x="530780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6"/>
            <p:cNvSpPr/>
            <p:nvPr/>
          </p:nvSpPr>
          <p:spPr>
            <a:xfrm>
              <a:off x="530780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6"/>
            <p:cNvSpPr/>
            <p:nvPr/>
          </p:nvSpPr>
          <p:spPr>
            <a:xfrm>
              <a:off x="530780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6"/>
            <p:cNvSpPr/>
            <p:nvPr/>
          </p:nvSpPr>
          <p:spPr>
            <a:xfrm>
              <a:off x="530780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6"/>
            <p:cNvSpPr/>
            <p:nvPr/>
          </p:nvSpPr>
          <p:spPr>
            <a:xfrm>
              <a:off x="530780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6"/>
            <p:cNvSpPr/>
            <p:nvPr/>
          </p:nvSpPr>
          <p:spPr>
            <a:xfrm>
              <a:off x="530780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6"/>
            <p:cNvSpPr/>
            <p:nvPr/>
          </p:nvSpPr>
          <p:spPr>
            <a:xfrm>
              <a:off x="530780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6"/>
            <p:cNvSpPr/>
            <p:nvPr/>
          </p:nvSpPr>
          <p:spPr>
            <a:xfrm>
              <a:off x="530780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6"/>
            <p:cNvSpPr/>
            <p:nvPr/>
          </p:nvSpPr>
          <p:spPr>
            <a:xfrm>
              <a:off x="530780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6"/>
            <p:cNvSpPr/>
            <p:nvPr/>
          </p:nvSpPr>
          <p:spPr>
            <a:xfrm>
              <a:off x="530780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6"/>
            <p:cNvSpPr/>
            <p:nvPr/>
          </p:nvSpPr>
          <p:spPr>
            <a:xfrm>
              <a:off x="530780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6"/>
            <p:cNvSpPr/>
            <p:nvPr/>
          </p:nvSpPr>
          <p:spPr>
            <a:xfrm>
              <a:off x="530780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6"/>
            <p:cNvSpPr/>
            <p:nvPr/>
          </p:nvSpPr>
          <p:spPr>
            <a:xfrm>
              <a:off x="530780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6"/>
            <p:cNvSpPr/>
            <p:nvPr/>
          </p:nvSpPr>
          <p:spPr>
            <a:xfrm>
              <a:off x="530780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6"/>
            <p:cNvSpPr/>
            <p:nvPr/>
          </p:nvSpPr>
          <p:spPr>
            <a:xfrm>
              <a:off x="530780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6"/>
            <p:cNvSpPr/>
            <p:nvPr/>
          </p:nvSpPr>
          <p:spPr>
            <a:xfrm>
              <a:off x="530780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6"/>
            <p:cNvSpPr/>
            <p:nvPr/>
          </p:nvSpPr>
          <p:spPr>
            <a:xfrm>
              <a:off x="530780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6"/>
            <p:cNvSpPr/>
            <p:nvPr/>
          </p:nvSpPr>
          <p:spPr>
            <a:xfrm>
              <a:off x="530780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6"/>
            <p:cNvSpPr/>
            <p:nvPr/>
          </p:nvSpPr>
          <p:spPr>
            <a:xfrm>
              <a:off x="530780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6"/>
            <p:cNvSpPr/>
            <p:nvPr/>
          </p:nvSpPr>
          <p:spPr>
            <a:xfrm>
              <a:off x="530780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6"/>
            <p:cNvSpPr/>
            <p:nvPr/>
          </p:nvSpPr>
          <p:spPr>
            <a:xfrm>
              <a:off x="530780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6"/>
            <p:cNvSpPr/>
            <p:nvPr/>
          </p:nvSpPr>
          <p:spPr>
            <a:xfrm>
              <a:off x="530780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6"/>
            <p:cNvSpPr/>
            <p:nvPr/>
          </p:nvSpPr>
          <p:spPr>
            <a:xfrm>
              <a:off x="530780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6"/>
            <p:cNvSpPr/>
            <p:nvPr/>
          </p:nvSpPr>
          <p:spPr>
            <a:xfrm>
              <a:off x="530780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6"/>
            <p:cNvSpPr/>
            <p:nvPr/>
          </p:nvSpPr>
          <p:spPr>
            <a:xfrm>
              <a:off x="530780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6"/>
            <p:cNvSpPr/>
            <p:nvPr/>
          </p:nvSpPr>
          <p:spPr>
            <a:xfrm>
              <a:off x="530780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6"/>
            <p:cNvSpPr/>
            <p:nvPr/>
          </p:nvSpPr>
          <p:spPr>
            <a:xfrm>
              <a:off x="530780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6"/>
            <p:cNvSpPr/>
            <p:nvPr/>
          </p:nvSpPr>
          <p:spPr>
            <a:xfrm>
              <a:off x="530780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6"/>
            <p:cNvSpPr/>
            <p:nvPr/>
          </p:nvSpPr>
          <p:spPr>
            <a:xfrm>
              <a:off x="530780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6"/>
            <p:cNvSpPr/>
            <p:nvPr/>
          </p:nvSpPr>
          <p:spPr>
            <a:xfrm>
              <a:off x="530780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6"/>
            <p:cNvSpPr/>
            <p:nvPr/>
          </p:nvSpPr>
          <p:spPr>
            <a:xfrm>
              <a:off x="530780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6"/>
            <p:cNvSpPr/>
            <p:nvPr/>
          </p:nvSpPr>
          <p:spPr>
            <a:xfrm>
              <a:off x="530780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6"/>
            <p:cNvSpPr/>
            <p:nvPr/>
          </p:nvSpPr>
          <p:spPr>
            <a:xfrm>
              <a:off x="530780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6"/>
            <p:cNvSpPr/>
            <p:nvPr/>
          </p:nvSpPr>
          <p:spPr>
            <a:xfrm>
              <a:off x="54583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6"/>
            <p:cNvSpPr/>
            <p:nvPr/>
          </p:nvSpPr>
          <p:spPr>
            <a:xfrm>
              <a:off x="54583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6"/>
            <p:cNvSpPr/>
            <p:nvPr/>
          </p:nvSpPr>
          <p:spPr>
            <a:xfrm>
              <a:off x="54583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6"/>
            <p:cNvSpPr/>
            <p:nvPr/>
          </p:nvSpPr>
          <p:spPr>
            <a:xfrm>
              <a:off x="54583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6"/>
            <p:cNvSpPr/>
            <p:nvPr/>
          </p:nvSpPr>
          <p:spPr>
            <a:xfrm>
              <a:off x="54583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6"/>
            <p:cNvSpPr/>
            <p:nvPr/>
          </p:nvSpPr>
          <p:spPr>
            <a:xfrm>
              <a:off x="54583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6"/>
            <p:cNvSpPr/>
            <p:nvPr/>
          </p:nvSpPr>
          <p:spPr>
            <a:xfrm>
              <a:off x="54583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6"/>
            <p:cNvSpPr/>
            <p:nvPr/>
          </p:nvSpPr>
          <p:spPr>
            <a:xfrm>
              <a:off x="54583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6"/>
            <p:cNvSpPr/>
            <p:nvPr/>
          </p:nvSpPr>
          <p:spPr>
            <a:xfrm>
              <a:off x="54583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6"/>
            <p:cNvSpPr/>
            <p:nvPr/>
          </p:nvSpPr>
          <p:spPr>
            <a:xfrm>
              <a:off x="54583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6"/>
            <p:cNvSpPr/>
            <p:nvPr/>
          </p:nvSpPr>
          <p:spPr>
            <a:xfrm>
              <a:off x="54583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6"/>
            <p:cNvSpPr/>
            <p:nvPr/>
          </p:nvSpPr>
          <p:spPr>
            <a:xfrm>
              <a:off x="54583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6"/>
            <p:cNvSpPr/>
            <p:nvPr/>
          </p:nvSpPr>
          <p:spPr>
            <a:xfrm>
              <a:off x="54583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6"/>
            <p:cNvSpPr/>
            <p:nvPr/>
          </p:nvSpPr>
          <p:spPr>
            <a:xfrm>
              <a:off x="54583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6"/>
            <p:cNvSpPr/>
            <p:nvPr/>
          </p:nvSpPr>
          <p:spPr>
            <a:xfrm>
              <a:off x="54583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6"/>
            <p:cNvSpPr/>
            <p:nvPr/>
          </p:nvSpPr>
          <p:spPr>
            <a:xfrm>
              <a:off x="54583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6"/>
            <p:cNvSpPr/>
            <p:nvPr/>
          </p:nvSpPr>
          <p:spPr>
            <a:xfrm>
              <a:off x="54583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6"/>
            <p:cNvSpPr/>
            <p:nvPr/>
          </p:nvSpPr>
          <p:spPr>
            <a:xfrm>
              <a:off x="54583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6"/>
            <p:cNvSpPr/>
            <p:nvPr/>
          </p:nvSpPr>
          <p:spPr>
            <a:xfrm>
              <a:off x="54583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6"/>
            <p:cNvSpPr/>
            <p:nvPr/>
          </p:nvSpPr>
          <p:spPr>
            <a:xfrm>
              <a:off x="54583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6"/>
            <p:cNvSpPr/>
            <p:nvPr/>
          </p:nvSpPr>
          <p:spPr>
            <a:xfrm>
              <a:off x="54583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6"/>
            <p:cNvSpPr/>
            <p:nvPr/>
          </p:nvSpPr>
          <p:spPr>
            <a:xfrm>
              <a:off x="54583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03" name="Google Shape;1903;p6"/>
          <p:cNvGrpSpPr/>
          <p:nvPr/>
        </p:nvGrpSpPr>
        <p:grpSpPr>
          <a:xfrm rot="10800000">
            <a:off x="7828571" y="28707"/>
            <a:ext cx="1140783" cy="5086302"/>
            <a:chOff x="5458325" y="238125"/>
            <a:chExt cx="1174975" cy="5238750"/>
          </a:xfrm>
        </p:grpSpPr>
        <p:sp>
          <p:nvSpPr>
            <p:cNvPr id="1904" name="Google Shape;1904;p6"/>
            <p:cNvSpPr/>
            <p:nvPr/>
          </p:nvSpPr>
          <p:spPr>
            <a:xfrm>
              <a:off x="54583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6"/>
            <p:cNvSpPr/>
            <p:nvPr/>
          </p:nvSpPr>
          <p:spPr>
            <a:xfrm>
              <a:off x="54583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6"/>
            <p:cNvSpPr/>
            <p:nvPr/>
          </p:nvSpPr>
          <p:spPr>
            <a:xfrm>
              <a:off x="54583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6"/>
            <p:cNvSpPr/>
            <p:nvPr/>
          </p:nvSpPr>
          <p:spPr>
            <a:xfrm>
              <a:off x="54583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6"/>
            <p:cNvSpPr/>
            <p:nvPr/>
          </p:nvSpPr>
          <p:spPr>
            <a:xfrm>
              <a:off x="54583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6"/>
            <p:cNvSpPr/>
            <p:nvPr/>
          </p:nvSpPr>
          <p:spPr>
            <a:xfrm>
              <a:off x="54583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6"/>
            <p:cNvSpPr/>
            <p:nvPr/>
          </p:nvSpPr>
          <p:spPr>
            <a:xfrm>
              <a:off x="54583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6"/>
            <p:cNvSpPr/>
            <p:nvPr/>
          </p:nvSpPr>
          <p:spPr>
            <a:xfrm>
              <a:off x="54583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6"/>
            <p:cNvSpPr/>
            <p:nvPr/>
          </p:nvSpPr>
          <p:spPr>
            <a:xfrm>
              <a:off x="54583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6"/>
            <p:cNvSpPr/>
            <p:nvPr/>
          </p:nvSpPr>
          <p:spPr>
            <a:xfrm>
              <a:off x="54583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6"/>
            <p:cNvSpPr/>
            <p:nvPr/>
          </p:nvSpPr>
          <p:spPr>
            <a:xfrm>
              <a:off x="54583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6"/>
            <p:cNvSpPr/>
            <p:nvPr/>
          </p:nvSpPr>
          <p:spPr>
            <a:xfrm>
              <a:off x="54583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6"/>
            <p:cNvSpPr/>
            <p:nvPr/>
          </p:nvSpPr>
          <p:spPr>
            <a:xfrm>
              <a:off x="54583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6"/>
            <p:cNvSpPr/>
            <p:nvPr/>
          </p:nvSpPr>
          <p:spPr>
            <a:xfrm>
              <a:off x="56088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6"/>
            <p:cNvSpPr/>
            <p:nvPr/>
          </p:nvSpPr>
          <p:spPr>
            <a:xfrm>
              <a:off x="56088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6"/>
            <p:cNvSpPr/>
            <p:nvPr/>
          </p:nvSpPr>
          <p:spPr>
            <a:xfrm>
              <a:off x="56088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6"/>
            <p:cNvSpPr/>
            <p:nvPr/>
          </p:nvSpPr>
          <p:spPr>
            <a:xfrm>
              <a:off x="56088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6"/>
            <p:cNvSpPr/>
            <p:nvPr/>
          </p:nvSpPr>
          <p:spPr>
            <a:xfrm>
              <a:off x="56088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6"/>
            <p:cNvSpPr/>
            <p:nvPr/>
          </p:nvSpPr>
          <p:spPr>
            <a:xfrm>
              <a:off x="56088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6"/>
            <p:cNvSpPr/>
            <p:nvPr/>
          </p:nvSpPr>
          <p:spPr>
            <a:xfrm>
              <a:off x="56088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6"/>
            <p:cNvSpPr/>
            <p:nvPr/>
          </p:nvSpPr>
          <p:spPr>
            <a:xfrm>
              <a:off x="56088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6"/>
            <p:cNvSpPr/>
            <p:nvPr/>
          </p:nvSpPr>
          <p:spPr>
            <a:xfrm>
              <a:off x="56088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6"/>
            <p:cNvSpPr/>
            <p:nvPr/>
          </p:nvSpPr>
          <p:spPr>
            <a:xfrm>
              <a:off x="56088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6"/>
            <p:cNvSpPr/>
            <p:nvPr/>
          </p:nvSpPr>
          <p:spPr>
            <a:xfrm>
              <a:off x="56088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6"/>
            <p:cNvSpPr/>
            <p:nvPr/>
          </p:nvSpPr>
          <p:spPr>
            <a:xfrm>
              <a:off x="56088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6"/>
            <p:cNvSpPr/>
            <p:nvPr/>
          </p:nvSpPr>
          <p:spPr>
            <a:xfrm>
              <a:off x="56088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6"/>
            <p:cNvSpPr/>
            <p:nvPr/>
          </p:nvSpPr>
          <p:spPr>
            <a:xfrm>
              <a:off x="56088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6"/>
            <p:cNvSpPr/>
            <p:nvPr/>
          </p:nvSpPr>
          <p:spPr>
            <a:xfrm>
              <a:off x="56088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6"/>
            <p:cNvSpPr/>
            <p:nvPr/>
          </p:nvSpPr>
          <p:spPr>
            <a:xfrm>
              <a:off x="56088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6"/>
            <p:cNvSpPr/>
            <p:nvPr/>
          </p:nvSpPr>
          <p:spPr>
            <a:xfrm>
              <a:off x="56088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6"/>
            <p:cNvSpPr/>
            <p:nvPr/>
          </p:nvSpPr>
          <p:spPr>
            <a:xfrm>
              <a:off x="56088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6"/>
            <p:cNvSpPr/>
            <p:nvPr/>
          </p:nvSpPr>
          <p:spPr>
            <a:xfrm>
              <a:off x="56088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6"/>
            <p:cNvSpPr/>
            <p:nvPr/>
          </p:nvSpPr>
          <p:spPr>
            <a:xfrm>
              <a:off x="56088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6"/>
            <p:cNvSpPr/>
            <p:nvPr/>
          </p:nvSpPr>
          <p:spPr>
            <a:xfrm>
              <a:off x="56088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6"/>
            <p:cNvSpPr/>
            <p:nvPr/>
          </p:nvSpPr>
          <p:spPr>
            <a:xfrm>
              <a:off x="56088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6"/>
            <p:cNvSpPr/>
            <p:nvPr/>
          </p:nvSpPr>
          <p:spPr>
            <a:xfrm>
              <a:off x="56088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6"/>
            <p:cNvSpPr/>
            <p:nvPr/>
          </p:nvSpPr>
          <p:spPr>
            <a:xfrm>
              <a:off x="56088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6"/>
            <p:cNvSpPr/>
            <p:nvPr/>
          </p:nvSpPr>
          <p:spPr>
            <a:xfrm>
              <a:off x="56088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6"/>
            <p:cNvSpPr/>
            <p:nvPr/>
          </p:nvSpPr>
          <p:spPr>
            <a:xfrm>
              <a:off x="56088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6"/>
            <p:cNvSpPr/>
            <p:nvPr/>
          </p:nvSpPr>
          <p:spPr>
            <a:xfrm>
              <a:off x="56088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6"/>
            <p:cNvSpPr/>
            <p:nvPr/>
          </p:nvSpPr>
          <p:spPr>
            <a:xfrm>
              <a:off x="56088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6"/>
            <p:cNvSpPr/>
            <p:nvPr/>
          </p:nvSpPr>
          <p:spPr>
            <a:xfrm>
              <a:off x="56088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6"/>
            <p:cNvSpPr/>
            <p:nvPr/>
          </p:nvSpPr>
          <p:spPr>
            <a:xfrm>
              <a:off x="56088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6"/>
            <p:cNvSpPr/>
            <p:nvPr/>
          </p:nvSpPr>
          <p:spPr>
            <a:xfrm>
              <a:off x="56088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6"/>
            <p:cNvSpPr/>
            <p:nvPr/>
          </p:nvSpPr>
          <p:spPr>
            <a:xfrm>
              <a:off x="57593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6"/>
            <p:cNvSpPr/>
            <p:nvPr/>
          </p:nvSpPr>
          <p:spPr>
            <a:xfrm>
              <a:off x="57593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6"/>
            <p:cNvSpPr/>
            <p:nvPr/>
          </p:nvSpPr>
          <p:spPr>
            <a:xfrm>
              <a:off x="57593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6"/>
            <p:cNvSpPr/>
            <p:nvPr/>
          </p:nvSpPr>
          <p:spPr>
            <a:xfrm>
              <a:off x="57593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6"/>
            <p:cNvSpPr/>
            <p:nvPr/>
          </p:nvSpPr>
          <p:spPr>
            <a:xfrm>
              <a:off x="57593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6"/>
            <p:cNvSpPr/>
            <p:nvPr/>
          </p:nvSpPr>
          <p:spPr>
            <a:xfrm>
              <a:off x="57593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6"/>
            <p:cNvSpPr/>
            <p:nvPr/>
          </p:nvSpPr>
          <p:spPr>
            <a:xfrm>
              <a:off x="57593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6"/>
            <p:cNvSpPr/>
            <p:nvPr/>
          </p:nvSpPr>
          <p:spPr>
            <a:xfrm>
              <a:off x="57593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6"/>
            <p:cNvSpPr/>
            <p:nvPr/>
          </p:nvSpPr>
          <p:spPr>
            <a:xfrm>
              <a:off x="57593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6"/>
            <p:cNvSpPr/>
            <p:nvPr/>
          </p:nvSpPr>
          <p:spPr>
            <a:xfrm>
              <a:off x="57593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6"/>
            <p:cNvSpPr/>
            <p:nvPr/>
          </p:nvSpPr>
          <p:spPr>
            <a:xfrm>
              <a:off x="57593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6"/>
            <p:cNvSpPr/>
            <p:nvPr/>
          </p:nvSpPr>
          <p:spPr>
            <a:xfrm>
              <a:off x="59098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6"/>
            <p:cNvSpPr/>
            <p:nvPr/>
          </p:nvSpPr>
          <p:spPr>
            <a:xfrm>
              <a:off x="59098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6"/>
            <p:cNvSpPr/>
            <p:nvPr/>
          </p:nvSpPr>
          <p:spPr>
            <a:xfrm>
              <a:off x="59098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6"/>
            <p:cNvSpPr/>
            <p:nvPr/>
          </p:nvSpPr>
          <p:spPr>
            <a:xfrm>
              <a:off x="606037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6"/>
            <p:cNvSpPr/>
            <p:nvPr/>
          </p:nvSpPr>
          <p:spPr>
            <a:xfrm>
              <a:off x="62108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6"/>
            <p:cNvSpPr/>
            <p:nvPr/>
          </p:nvSpPr>
          <p:spPr>
            <a:xfrm>
              <a:off x="62108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6"/>
            <p:cNvSpPr/>
            <p:nvPr/>
          </p:nvSpPr>
          <p:spPr>
            <a:xfrm>
              <a:off x="65119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66" name="Google Shape;1966;p6"/>
          <p:cNvGrpSpPr/>
          <p:nvPr/>
        </p:nvGrpSpPr>
        <p:grpSpPr>
          <a:xfrm rot="10800000">
            <a:off x="7682451" y="28707"/>
            <a:ext cx="994639" cy="4940182"/>
            <a:chOff x="5759350" y="388625"/>
            <a:chExt cx="1024450" cy="5088250"/>
          </a:xfrm>
        </p:grpSpPr>
        <p:sp>
          <p:nvSpPr>
            <p:cNvPr id="1967" name="Google Shape;1967;p6"/>
            <p:cNvSpPr/>
            <p:nvPr/>
          </p:nvSpPr>
          <p:spPr>
            <a:xfrm>
              <a:off x="57593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6"/>
            <p:cNvSpPr/>
            <p:nvPr/>
          </p:nvSpPr>
          <p:spPr>
            <a:xfrm>
              <a:off x="57593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6"/>
            <p:cNvSpPr/>
            <p:nvPr/>
          </p:nvSpPr>
          <p:spPr>
            <a:xfrm>
              <a:off x="57593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6"/>
            <p:cNvSpPr/>
            <p:nvPr/>
          </p:nvSpPr>
          <p:spPr>
            <a:xfrm>
              <a:off x="57593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6"/>
            <p:cNvSpPr/>
            <p:nvPr/>
          </p:nvSpPr>
          <p:spPr>
            <a:xfrm>
              <a:off x="57593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6"/>
            <p:cNvSpPr/>
            <p:nvPr/>
          </p:nvSpPr>
          <p:spPr>
            <a:xfrm>
              <a:off x="57593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6"/>
            <p:cNvSpPr/>
            <p:nvPr/>
          </p:nvSpPr>
          <p:spPr>
            <a:xfrm>
              <a:off x="57593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6"/>
            <p:cNvSpPr/>
            <p:nvPr/>
          </p:nvSpPr>
          <p:spPr>
            <a:xfrm>
              <a:off x="59098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6"/>
            <p:cNvSpPr/>
            <p:nvPr/>
          </p:nvSpPr>
          <p:spPr>
            <a:xfrm>
              <a:off x="59098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6"/>
            <p:cNvSpPr/>
            <p:nvPr/>
          </p:nvSpPr>
          <p:spPr>
            <a:xfrm>
              <a:off x="59098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6"/>
            <p:cNvSpPr/>
            <p:nvPr/>
          </p:nvSpPr>
          <p:spPr>
            <a:xfrm>
              <a:off x="59098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6"/>
            <p:cNvSpPr/>
            <p:nvPr/>
          </p:nvSpPr>
          <p:spPr>
            <a:xfrm>
              <a:off x="59098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6"/>
            <p:cNvSpPr/>
            <p:nvPr/>
          </p:nvSpPr>
          <p:spPr>
            <a:xfrm>
              <a:off x="59098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6"/>
            <p:cNvSpPr/>
            <p:nvPr/>
          </p:nvSpPr>
          <p:spPr>
            <a:xfrm>
              <a:off x="59098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6"/>
            <p:cNvSpPr/>
            <p:nvPr/>
          </p:nvSpPr>
          <p:spPr>
            <a:xfrm>
              <a:off x="59098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6"/>
            <p:cNvSpPr/>
            <p:nvPr/>
          </p:nvSpPr>
          <p:spPr>
            <a:xfrm>
              <a:off x="59098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6"/>
            <p:cNvSpPr/>
            <p:nvPr/>
          </p:nvSpPr>
          <p:spPr>
            <a:xfrm>
              <a:off x="59098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6"/>
            <p:cNvSpPr/>
            <p:nvPr/>
          </p:nvSpPr>
          <p:spPr>
            <a:xfrm>
              <a:off x="59098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6"/>
            <p:cNvSpPr/>
            <p:nvPr/>
          </p:nvSpPr>
          <p:spPr>
            <a:xfrm>
              <a:off x="59098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6"/>
            <p:cNvSpPr/>
            <p:nvPr/>
          </p:nvSpPr>
          <p:spPr>
            <a:xfrm>
              <a:off x="59098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6"/>
            <p:cNvSpPr/>
            <p:nvPr/>
          </p:nvSpPr>
          <p:spPr>
            <a:xfrm>
              <a:off x="59098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6"/>
            <p:cNvSpPr/>
            <p:nvPr/>
          </p:nvSpPr>
          <p:spPr>
            <a:xfrm>
              <a:off x="59098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6"/>
            <p:cNvSpPr/>
            <p:nvPr/>
          </p:nvSpPr>
          <p:spPr>
            <a:xfrm>
              <a:off x="59098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6"/>
            <p:cNvSpPr/>
            <p:nvPr/>
          </p:nvSpPr>
          <p:spPr>
            <a:xfrm>
              <a:off x="59098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6"/>
            <p:cNvSpPr/>
            <p:nvPr/>
          </p:nvSpPr>
          <p:spPr>
            <a:xfrm>
              <a:off x="59098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6"/>
            <p:cNvSpPr/>
            <p:nvPr/>
          </p:nvSpPr>
          <p:spPr>
            <a:xfrm>
              <a:off x="59098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6"/>
            <p:cNvSpPr/>
            <p:nvPr/>
          </p:nvSpPr>
          <p:spPr>
            <a:xfrm>
              <a:off x="60603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6"/>
            <p:cNvSpPr/>
            <p:nvPr/>
          </p:nvSpPr>
          <p:spPr>
            <a:xfrm>
              <a:off x="60603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6"/>
            <p:cNvSpPr/>
            <p:nvPr/>
          </p:nvSpPr>
          <p:spPr>
            <a:xfrm>
              <a:off x="60603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6"/>
            <p:cNvSpPr/>
            <p:nvPr/>
          </p:nvSpPr>
          <p:spPr>
            <a:xfrm>
              <a:off x="60603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6"/>
            <p:cNvSpPr/>
            <p:nvPr/>
          </p:nvSpPr>
          <p:spPr>
            <a:xfrm>
              <a:off x="606037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6"/>
            <p:cNvSpPr/>
            <p:nvPr/>
          </p:nvSpPr>
          <p:spPr>
            <a:xfrm>
              <a:off x="60603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6"/>
            <p:cNvSpPr/>
            <p:nvPr/>
          </p:nvSpPr>
          <p:spPr>
            <a:xfrm>
              <a:off x="606037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6"/>
            <p:cNvSpPr/>
            <p:nvPr/>
          </p:nvSpPr>
          <p:spPr>
            <a:xfrm>
              <a:off x="60603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6"/>
            <p:cNvSpPr/>
            <p:nvPr/>
          </p:nvSpPr>
          <p:spPr>
            <a:xfrm>
              <a:off x="60603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6"/>
            <p:cNvSpPr/>
            <p:nvPr/>
          </p:nvSpPr>
          <p:spPr>
            <a:xfrm>
              <a:off x="60603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6"/>
            <p:cNvSpPr/>
            <p:nvPr/>
          </p:nvSpPr>
          <p:spPr>
            <a:xfrm>
              <a:off x="60603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6"/>
            <p:cNvSpPr/>
            <p:nvPr/>
          </p:nvSpPr>
          <p:spPr>
            <a:xfrm>
              <a:off x="60603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6"/>
            <p:cNvSpPr/>
            <p:nvPr/>
          </p:nvSpPr>
          <p:spPr>
            <a:xfrm>
              <a:off x="606037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6"/>
            <p:cNvSpPr/>
            <p:nvPr/>
          </p:nvSpPr>
          <p:spPr>
            <a:xfrm>
              <a:off x="60603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6"/>
            <p:cNvSpPr/>
            <p:nvPr/>
          </p:nvSpPr>
          <p:spPr>
            <a:xfrm>
              <a:off x="60603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6"/>
            <p:cNvSpPr/>
            <p:nvPr/>
          </p:nvSpPr>
          <p:spPr>
            <a:xfrm>
              <a:off x="60603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6"/>
            <p:cNvSpPr/>
            <p:nvPr/>
          </p:nvSpPr>
          <p:spPr>
            <a:xfrm>
              <a:off x="60603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6"/>
            <p:cNvSpPr/>
            <p:nvPr/>
          </p:nvSpPr>
          <p:spPr>
            <a:xfrm>
              <a:off x="60603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6"/>
            <p:cNvSpPr/>
            <p:nvPr/>
          </p:nvSpPr>
          <p:spPr>
            <a:xfrm>
              <a:off x="60603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6"/>
            <p:cNvSpPr/>
            <p:nvPr/>
          </p:nvSpPr>
          <p:spPr>
            <a:xfrm>
              <a:off x="60603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6"/>
            <p:cNvSpPr/>
            <p:nvPr/>
          </p:nvSpPr>
          <p:spPr>
            <a:xfrm>
              <a:off x="60603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6"/>
            <p:cNvSpPr/>
            <p:nvPr/>
          </p:nvSpPr>
          <p:spPr>
            <a:xfrm>
              <a:off x="60603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6"/>
            <p:cNvSpPr/>
            <p:nvPr/>
          </p:nvSpPr>
          <p:spPr>
            <a:xfrm>
              <a:off x="60603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6"/>
            <p:cNvSpPr/>
            <p:nvPr/>
          </p:nvSpPr>
          <p:spPr>
            <a:xfrm>
              <a:off x="60603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6"/>
            <p:cNvSpPr/>
            <p:nvPr/>
          </p:nvSpPr>
          <p:spPr>
            <a:xfrm>
              <a:off x="60603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6"/>
            <p:cNvSpPr/>
            <p:nvPr/>
          </p:nvSpPr>
          <p:spPr>
            <a:xfrm>
              <a:off x="606037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6"/>
            <p:cNvSpPr/>
            <p:nvPr/>
          </p:nvSpPr>
          <p:spPr>
            <a:xfrm>
              <a:off x="62108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6"/>
            <p:cNvSpPr/>
            <p:nvPr/>
          </p:nvSpPr>
          <p:spPr>
            <a:xfrm>
              <a:off x="62108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6"/>
            <p:cNvSpPr/>
            <p:nvPr/>
          </p:nvSpPr>
          <p:spPr>
            <a:xfrm>
              <a:off x="62108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6"/>
            <p:cNvSpPr/>
            <p:nvPr/>
          </p:nvSpPr>
          <p:spPr>
            <a:xfrm>
              <a:off x="62108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6"/>
            <p:cNvSpPr/>
            <p:nvPr/>
          </p:nvSpPr>
          <p:spPr>
            <a:xfrm>
              <a:off x="62108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6"/>
            <p:cNvSpPr/>
            <p:nvPr/>
          </p:nvSpPr>
          <p:spPr>
            <a:xfrm>
              <a:off x="62108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6"/>
            <p:cNvSpPr/>
            <p:nvPr/>
          </p:nvSpPr>
          <p:spPr>
            <a:xfrm>
              <a:off x="62108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6"/>
            <p:cNvSpPr/>
            <p:nvPr/>
          </p:nvSpPr>
          <p:spPr>
            <a:xfrm>
              <a:off x="62108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6"/>
            <p:cNvSpPr/>
            <p:nvPr/>
          </p:nvSpPr>
          <p:spPr>
            <a:xfrm>
              <a:off x="62108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6"/>
            <p:cNvSpPr/>
            <p:nvPr/>
          </p:nvSpPr>
          <p:spPr>
            <a:xfrm>
              <a:off x="62108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6"/>
            <p:cNvSpPr/>
            <p:nvPr/>
          </p:nvSpPr>
          <p:spPr>
            <a:xfrm>
              <a:off x="62108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6"/>
            <p:cNvSpPr/>
            <p:nvPr/>
          </p:nvSpPr>
          <p:spPr>
            <a:xfrm>
              <a:off x="62108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6"/>
            <p:cNvSpPr/>
            <p:nvPr/>
          </p:nvSpPr>
          <p:spPr>
            <a:xfrm>
              <a:off x="62108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6"/>
            <p:cNvSpPr/>
            <p:nvPr/>
          </p:nvSpPr>
          <p:spPr>
            <a:xfrm>
              <a:off x="62108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6"/>
            <p:cNvSpPr/>
            <p:nvPr/>
          </p:nvSpPr>
          <p:spPr>
            <a:xfrm>
              <a:off x="62108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6"/>
            <p:cNvSpPr/>
            <p:nvPr/>
          </p:nvSpPr>
          <p:spPr>
            <a:xfrm>
              <a:off x="62108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6"/>
            <p:cNvSpPr/>
            <p:nvPr/>
          </p:nvSpPr>
          <p:spPr>
            <a:xfrm>
              <a:off x="62108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6"/>
            <p:cNvSpPr/>
            <p:nvPr/>
          </p:nvSpPr>
          <p:spPr>
            <a:xfrm>
              <a:off x="62108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6"/>
            <p:cNvSpPr/>
            <p:nvPr/>
          </p:nvSpPr>
          <p:spPr>
            <a:xfrm>
              <a:off x="62108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6"/>
            <p:cNvSpPr/>
            <p:nvPr/>
          </p:nvSpPr>
          <p:spPr>
            <a:xfrm>
              <a:off x="62108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6"/>
            <p:cNvSpPr/>
            <p:nvPr/>
          </p:nvSpPr>
          <p:spPr>
            <a:xfrm>
              <a:off x="636137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6"/>
            <p:cNvSpPr/>
            <p:nvPr/>
          </p:nvSpPr>
          <p:spPr>
            <a:xfrm>
              <a:off x="636137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6"/>
            <p:cNvSpPr/>
            <p:nvPr/>
          </p:nvSpPr>
          <p:spPr>
            <a:xfrm>
              <a:off x="636137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6"/>
            <p:cNvSpPr/>
            <p:nvPr/>
          </p:nvSpPr>
          <p:spPr>
            <a:xfrm>
              <a:off x="636137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6"/>
            <p:cNvSpPr/>
            <p:nvPr/>
          </p:nvSpPr>
          <p:spPr>
            <a:xfrm>
              <a:off x="636137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6"/>
            <p:cNvSpPr/>
            <p:nvPr/>
          </p:nvSpPr>
          <p:spPr>
            <a:xfrm>
              <a:off x="636137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6"/>
            <p:cNvSpPr/>
            <p:nvPr/>
          </p:nvSpPr>
          <p:spPr>
            <a:xfrm>
              <a:off x="636137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6"/>
            <p:cNvSpPr/>
            <p:nvPr/>
          </p:nvSpPr>
          <p:spPr>
            <a:xfrm>
              <a:off x="636137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6"/>
            <p:cNvSpPr/>
            <p:nvPr/>
          </p:nvSpPr>
          <p:spPr>
            <a:xfrm>
              <a:off x="636137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6"/>
            <p:cNvSpPr/>
            <p:nvPr/>
          </p:nvSpPr>
          <p:spPr>
            <a:xfrm>
              <a:off x="636137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6"/>
            <p:cNvSpPr/>
            <p:nvPr/>
          </p:nvSpPr>
          <p:spPr>
            <a:xfrm>
              <a:off x="636137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6"/>
            <p:cNvSpPr/>
            <p:nvPr/>
          </p:nvSpPr>
          <p:spPr>
            <a:xfrm>
              <a:off x="636137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6"/>
            <p:cNvSpPr/>
            <p:nvPr/>
          </p:nvSpPr>
          <p:spPr>
            <a:xfrm>
              <a:off x="636137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6"/>
            <p:cNvSpPr/>
            <p:nvPr/>
          </p:nvSpPr>
          <p:spPr>
            <a:xfrm>
              <a:off x="636137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6"/>
            <p:cNvSpPr/>
            <p:nvPr/>
          </p:nvSpPr>
          <p:spPr>
            <a:xfrm>
              <a:off x="636137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6"/>
            <p:cNvSpPr/>
            <p:nvPr/>
          </p:nvSpPr>
          <p:spPr>
            <a:xfrm>
              <a:off x="636137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6"/>
            <p:cNvSpPr/>
            <p:nvPr/>
          </p:nvSpPr>
          <p:spPr>
            <a:xfrm>
              <a:off x="636137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6"/>
            <p:cNvSpPr/>
            <p:nvPr/>
          </p:nvSpPr>
          <p:spPr>
            <a:xfrm>
              <a:off x="636137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6"/>
            <p:cNvSpPr/>
            <p:nvPr/>
          </p:nvSpPr>
          <p:spPr>
            <a:xfrm>
              <a:off x="65119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6"/>
            <p:cNvSpPr/>
            <p:nvPr/>
          </p:nvSpPr>
          <p:spPr>
            <a:xfrm>
              <a:off x="65119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6"/>
            <p:cNvSpPr/>
            <p:nvPr/>
          </p:nvSpPr>
          <p:spPr>
            <a:xfrm>
              <a:off x="65119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6"/>
            <p:cNvSpPr/>
            <p:nvPr/>
          </p:nvSpPr>
          <p:spPr>
            <a:xfrm>
              <a:off x="65119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6"/>
            <p:cNvSpPr/>
            <p:nvPr/>
          </p:nvSpPr>
          <p:spPr>
            <a:xfrm>
              <a:off x="65119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6"/>
            <p:cNvSpPr/>
            <p:nvPr/>
          </p:nvSpPr>
          <p:spPr>
            <a:xfrm>
              <a:off x="65119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6"/>
            <p:cNvSpPr/>
            <p:nvPr/>
          </p:nvSpPr>
          <p:spPr>
            <a:xfrm>
              <a:off x="65119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6"/>
            <p:cNvSpPr/>
            <p:nvPr/>
          </p:nvSpPr>
          <p:spPr>
            <a:xfrm>
              <a:off x="65119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6"/>
            <p:cNvSpPr/>
            <p:nvPr/>
          </p:nvSpPr>
          <p:spPr>
            <a:xfrm>
              <a:off x="66624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6"/>
            <p:cNvSpPr/>
            <p:nvPr/>
          </p:nvSpPr>
          <p:spPr>
            <a:xfrm>
              <a:off x="66624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6"/>
            <p:cNvSpPr/>
            <p:nvPr/>
          </p:nvSpPr>
          <p:spPr>
            <a:xfrm>
              <a:off x="66624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8" name="Google Shape;2068;p6"/>
          <p:cNvGrpSpPr/>
          <p:nvPr/>
        </p:nvGrpSpPr>
        <p:grpSpPr>
          <a:xfrm rot="10800000">
            <a:off x="7682451" y="28707"/>
            <a:ext cx="1140783" cy="5086302"/>
            <a:chOff x="5608825" y="238125"/>
            <a:chExt cx="1174975" cy="5238750"/>
          </a:xfrm>
        </p:grpSpPr>
        <p:sp>
          <p:nvSpPr>
            <p:cNvPr id="2069" name="Google Shape;2069;p6"/>
            <p:cNvSpPr/>
            <p:nvPr/>
          </p:nvSpPr>
          <p:spPr>
            <a:xfrm>
              <a:off x="56088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6"/>
            <p:cNvSpPr/>
            <p:nvPr/>
          </p:nvSpPr>
          <p:spPr>
            <a:xfrm>
              <a:off x="56088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6"/>
            <p:cNvSpPr/>
            <p:nvPr/>
          </p:nvSpPr>
          <p:spPr>
            <a:xfrm>
              <a:off x="56088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6"/>
            <p:cNvSpPr/>
            <p:nvPr/>
          </p:nvSpPr>
          <p:spPr>
            <a:xfrm>
              <a:off x="56088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6"/>
            <p:cNvSpPr/>
            <p:nvPr/>
          </p:nvSpPr>
          <p:spPr>
            <a:xfrm>
              <a:off x="57593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6"/>
            <p:cNvSpPr/>
            <p:nvPr/>
          </p:nvSpPr>
          <p:spPr>
            <a:xfrm>
              <a:off x="57593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6"/>
            <p:cNvSpPr/>
            <p:nvPr/>
          </p:nvSpPr>
          <p:spPr>
            <a:xfrm>
              <a:off x="57593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6"/>
            <p:cNvSpPr/>
            <p:nvPr/>
          </p:nvSpPr>
          <p:spPr>
            <a:xfrm>
              <a:off x="57593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6"/>
            <p:cNvSpPr/>
            <p:nvPr/>
          </p:nvSpPr>
          <p:spPr>
            <a:xfrm>
              <a:off x="57593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6"/>
            <p:cNvSpPr/>
            <p:nvPr/>
          </p:nvSpPr>
          <p:spPr>
            <a:xfrm>
              <a:off x="57593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6"/>
            <p:cNvSpPr/>
            <p:nvPr/>
          </p:nvSpPr>
          <p:spPr>
            <a:xfrm>
              <a:off x="57593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6"/>
            <p:cNvSpPr/>
            <p:nvPr/>
          </p:nvSpPr>
          <p:spPr>
            <a:xfrm>
              <a:off x="57593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6"/>
            <p:cNvSpPr/>
            <p:nvPr/>
          </p:nvSpPr>
          <p:spPr>
            <a:xfrm>
              <a:off x="57593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6"/>
            <p:cNvSpPr/>
            <p:nvPr/>
          </p:nvSpPr>
          <p:spPr>
            <a:xfrm>
              <a:off x="57593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6"/>
            <p:cNvSpPr/>
            <p:nvPr/>
          </p:nvSpPr>
          <p:spPr>
            <a:xfrm>
              <a:off x="57593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6"/>
            <p:cNvSpPr/>
            <p:nvPr/>
          </p:nvSpPr>
          <p:spPr>
            <a:xfrm>
              <a:off x="57593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6"/>
            <p:cNvSpPr/>
            <p:nvPr/>
          </p:nvSpPr>
          <p:spPr>
            <a:xfrm>
              <a:off x="57593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6"/>
            <p:cNvSpPr/>
            <p:nvPr/>
          </p:nvSpPr>
          <p:spPr>
            <a:xfrm>
              <a:off x="57593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6"/>
            <p:cNvSpPr/>
            <p:nvPr/>
          </p:nvSpPr>
          <p:spPr>
            <a:xfrm>
              <a:off x="57593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6"/>
            <p:cNvSpPr/>
            <p:nvPr/>
          </p:nvSpPr>
          <p:spPr>
            <a:xfrm>
              <a:off x="57593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6"/>
            <p:cNvSpPr/>
            <p:nvPr/>
          </p:nvSpPr>
          <p:spPr>
            <a:xfrm>
              <a:off x="57593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6"/>
            <p:cNvSpPr/>
            <p:nvPr/>
          </p:nvSpPr>
          <p:spPr>
            <a:xfrm>
              <a:off x="59098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6"/>
            <p:cNvSpPr/>
            <p:nvPr/>
          </p:nvSpPr>
          <p:spPr>
            <a:xfrm>
              <a:off x="59098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6"/>
            <p:cNvSpPr/>
            <p:nvPr/>
          </p:nvSpPr>
          <p:spPr>
            <a:xfrm>
              <a:off x="59098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6"/>
            <p:cNvSpPr/>
            <p:nvPr/>
          </p:nvSpPr>
          <p:spPr>
            <a:xfrm>
              <a:off x="59098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6"/>
            <p:cNvSpPr/>
            <p:nvPr/>
          </p:nvSpPr>
          <p:spPr>
            <a:xfrm>
              <a:off x="59098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6"/>
            <p:cNvSpPr/>
            <p:nvPr/>
          </p:nvSpPr>
          <p:spPr>
            <a:xfrm>
              <a:off x="59098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6"/>
            <p:cNvSpPr/>
            <p:nvPr/>
          </p:nvSpPr>
          <p:spPr>
            <a:xfrm>
              <a:off x="59098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6"/>
            <p:cNvSpPr/>
            <p:nvPr/>
          </p:nvSpPr>
          <p:spPr>
            <a:xfrm>
              <a:off x="59098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6"/>
            <p:cNvSpPr/>
            <p:nvPr/>
          </p:nvSpPr>
          <p:spPr>
            <a:xfrm>
              <a:off x="59098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6"/>
            <p:cNvSpPr/>
            <p:nvPr/>
          </p:nvSpPr>
          <p:spPr>
            <a:xfrm>
              <a:off x="59098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6"/>
            <p:cNvSpPr/>
            <p:nvPr/>
          </p:nvSpPr>
          <p:spPr>
            <a:xfrm>
              <a:off x="59098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6"/>
            <p:cNvSpPr/>
            <p:nvPr/>
          </p:nvSpPr>
          <p:spPr>
            <a:xfrm>
              <a:off x="59098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6"/>
            <p:cNvSpPr/>
            <p:nvPr/>
          </p:nvSpPr>
          <p:spPr>
            <a:xfrm>
              <a:off x="59098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6"/>
            <p:cNvSpPr/>
            <p:nvPr/>
          </p:nvSpPr>
          <p:spPr>
            <a:xfrm>
              <a:off x="60603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6"/>
            <p:cNvSpPr/>
            <p:nvPr/>
          </p:nvSpPr>
          <p:spPr>
            <a:xfrm>
              <a:off x="606037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6"/>
            <p:cNvSpPr/>
            <p:nvPr/>
          </p:nvSpPr>
          <p:spPr>
            <a:xfrm>
              <a:off x="606037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6"/>
            <p:cNvSpPr/>
            <p:nvPr/>
          </p:nvSpPr>
          <p:spPr>
            <a:xfrm>
              <a:off x="60603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6"/>
            <p:cNvSpPr/>
            <p:nvPr/>
          </p:nvSpPr>
          <p:spPr>
            <a:xfrm>
              <a:off x="60603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6"/>
            <p:cNvSpPr/>
            <p:nvPr/>
          </p:nvSpPr>
          <p:spPr>
            <a:xfrm>
              <a:off x="60603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6"/>
            <p:cNvSpPr/>
            <p:nvPr/>
          </p:nvSpPr>
          <p:spPr>
            <a:xfrm>
              <a:off x="60603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6"/>
            <p:cNvSpPr/>
            <p:nvPr/>
          </p:nvSpPr>
          <p:spPr>
            <a:xfrm>
              <a:off x="60603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6"/>
            <p:cNvSpPr/>
            <p:nvPr/>
          </p:nvSpPr>
          <p:spPr>
            <a:xfrm>
              <a:off x="62108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6"/>
            <p:cNvSpPr/>
            <p:nvPr/>
          </p:nvSpPr>
          <p:spPr>
            <a:xfrm>
              <a:off x="62108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6"/>
            <p:cNvSpPr/>
            <p:nvPr/>
          </p:nvSpPr>
          <p:spPr>
            <a:xfrm>
              <a:off x="62108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6"/>
            <p:cNvSpPr/>
            <p:nvPr/>
          </p:nvSpPr>
          <p:spPr>
            <a:xfrm>
              <a:off x="62108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6"/>
            <p:cNvSpPr/>
            <p:nvPr/>
          </p:nvSpPr>
          <p:spPr>
            <a:xfrm>
              <a:off x="62108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6"/>
            <p:cNvSpPr/>
            <p:nvPr/>
          </p:nvSpPr>
          <p:spPr>
            <a:xfrm>
              <a:off x="636137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6"/>
            <p:cNvSpPr/>
            <p:nvPr/>
          </p:nvSpPr>
          <p:spPr>
            <a:xfrm>
              <a:off x="636137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6"/>
            <p:cNvSpPr/>
            <p:nvPr/>
          </p:nvSpPr>
          <p:spPr>
            <a:xfrm>
              <a:off x="66624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19" name="Google Shape;2119;p6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9720E44-D663-984B-BF16-E879B84C0B41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5610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8300" y="739375"/>
            <a:ext cx="67611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8300" y="1733550"/>
            <a:ext cx="6761100" cy="298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▪"/>
              <a:defRPr sz="24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▫"/>
              <a:defRPr sz="24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▫"/>
              <a:defRPr sz="24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▫"/>
              <a:defRPr sz="24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▫"/>
              <a:defRPr sz="24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▫"/>
              <a:defRPr sz="24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●"/>
              <a:defRPr sz="24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○"/>
              <a:defRPr sz="24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■"/>
              <a:defRPr sz="24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12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1pPr>
            <a:lvl2pPr lvl="1">
              <a:buNone/>
              <a:defRPr sz="12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2pPr>
            <a:lvl3pPr lvl="2">
              <a:buNone/>
              <a:defRPr sz="12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3pPr>
            <a:lvl4pPr lvl="3">
              <a:buNone/>
              <a:defRPr sz="12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4pPr>
            <a:lvl5pPr lvl="4">
              <a:buNone/>
              <a:defRPr sz="12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5pPr>
            <a:lvl6pPr lvl="5">
              <a:buNone/>
              <a:defRPr sz="12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6pPr>
            <a:lvl7pPr lvl="6">
              <a:buNone/>
              <a:defRPr sz="12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7pPr>
            <a:lvl8pPr lvl="7">
              <a:buNone/>
              <a:defRPr sz="12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8pPr>
            <a:lvl9pPr lvl="8">
              <a:buNone/>
              <a:defRPr sz="12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60" r:id="rId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fr.wikisource.org/wiki/Dictionnaire_raisonn%C3%A9_de_l%E2%80%99architecture_fran%C3%A7aise_du_XIe_au_XVIe_si%C3%A8cle/Restauration" TargetMode="Externa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6" name="Google Shape;3836;p13"/>
          <p:cNvSpPr txBox="1">
            <a:spLocks noGrp="1"/>
          </p:cNvSpPr>
          <p:nvPr>
            <p:ph type="ctrTitle"/>
          </p:nvPr>
        </p:nvSpPr>
        <p:spPr>
          <a:xfrm>
            <a:off x="762000" y="696425"/>
            <a:ext cx="5396700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Gestion du patrimoine culturel</a:t>
            </a:r>
            <a:br>
              <a:rPr lang="en" dirty="0"/>
            </a:br>
            <a:r>
              <a:rPr lang="en" dirty="0"/>
              <a:t>L3, UE2, Option, S1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FF7C1E-E524-4C4B-884F-3C8D09B3C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FD5FBA6-9856-4900-87BF-C8974D4806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CE02147-1E77-4A83-AB6E-93AC69A9B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20E44-D663-984B-BF16-E879B84C0B41}" type="slidenum">
              <a:rPr lang="fr-FR" smtClean="0"/>
              <a:pPr/>
              <a:t>10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9294884-C38E-4517-AF79-1132CAA82A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04" t="6278" r="50787"/>
          <a:stretch/>
        </p:blipFill>
        <p:spPr>
          <a:xfrm>
            <a:off x="2699792" y="116048"/>
            <a:ext cx="3456384" cy="478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5856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7509C96-8C84-4A8F-B4C9-A04665AF4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20E44-D663-984B-BF16-E879B84C0B41}" type="slidenum">
              <a:rPr lang="fr-FR" smtClean="0"/>
              <a:pPr/>
              <a:t>11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5567BDB-7AC5-4810-852E-A59D2815FB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11" t="6278" r="18205"/>
          <a:stretch/>
        </p:blipFill>
        <p:spPr>
          <a:xfrm>
            <a:off x="0" y="0"/>
            <a:ext cx="3901495" cy="51435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C84F6A5-88E7-4A37-862F-5DFF91EF71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212" t="19072" r="19289" b="31101"/>
          <a:stretch/>
        </p:blipFill>
        <p:spPr>
          <a:xfrm>
            <a:off x="3804744" y="771550"/>
            <a:ext cx="5065388" cy="367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2819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0DD304-587E-456B-8661-1710FDDBB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A81A624-F675-431D-AC54-9367546619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9C5EAE1-545E-45C0-8CDD-9EFF104C6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20E44-D663-984B-BF16-E879B84C0B41}" type="slidenum">
              <a:rPr lang="fr-FR" smtClean="0"/>
              <a:pPr/>
              <a:t>12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6E10E91-2F63-4187-912C-524B0BBFBB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72" t="10482" r="12988"/>
          <a:stretch/>
        </p:blipFill>
        <p:spPr>
          <a:xfrm>
            <a:off x="179512" y="233879"/>
            <a:ext cx="8663350" cy="4807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4692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87FF44-DA85-4E15-96DC-E6561018F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E3B6F7BD-6D1E-4E11-B15C-2FAB217895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512" y="41744"/>
            <a:ext cx="6501233" cy="4878526"/>
          </a:xfr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0876A2-F6DA-4D7A-ABE5-64E0B6181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20E44-D663-984B-BF16-E879B84C0B41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33813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DEF4AD-E710-4A6C-A8FA-834DF2E80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A25FC162-BDFD-4B20-8129-CAA53C1004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512" y="-9763"/>
            <a:ext cx="7056784" cy="5154916"/>
          </a:xfr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1AD757-BCF8-4057-897D-D96791430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20E44-D663-984B-BF16-E879B84C0B41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95536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953016-5A29-4925-A481-BE5AA888C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6096" y="1059582"/>
            <a:ext cx="2547360" cy="857400"/>
          </a:xfrm>
        </p:spPr>
        <p:txBody>
          <a:bodyPr/>
          <a:lstStyle/>
          <a:p>
            <a:r>
              <a:rPr lang="fr-FR" dirty="0"/>
              <a:t>Le château de Blois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35065036-E515-4D93-B6CA-B78D6553C1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8" y="-7819"/>
            <a:ext cx="3960440" cy="5283783"/>
          </a:xfr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441C212-D2EC-4604-9840-944FC1759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20E44-D663-984B-BF16-E879B84C0B41}" type="slidenum">
              <a:rPr lang="fr-FR" smtClean="0"/>
              <a:pPr/>
              <a:t>15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45E273F-2858-428F-A0EC-E351EA12F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4306" y="1916982"/>
            <a:ext cx="2159150" cy="314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9599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5E6919-6F94-4A4F-95D0-602F48276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76AF4103-F83A-4D73-870E-476C406E9E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8002" y="-308570"/>
            <a:ext cx="9041512" cy="6148228"/>
          </a:xfr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B9FF4D0-9462-4869-BED9-D16BEA558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20E44-D663-984B-BF16-E879B84C0B41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75867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846150-9CF8-4328-909A-9004F1780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104" y="3291830"/>
            <a:ext cx="2403344" cy="857400"/>
          </a:xfrm>
        </p:spPr>
        <p:txBody>
          <a:bodyPr/>
          <a:lstStyle/>
          <a:p>
            <a:r>
              <a:rPr lang="fr-FR" sz="2000" dirty="0"/>
              <a:t>Plafond du premier </a:t>
            </a:r>
            <a:br>
              <a:rPr lang="fr-FR" sz="2000" dirty="0"/>
            </a:br>
            <a:r>
              <a:rPr lang="fr-FR" sz="2000" dirty="0"/>
              <a:t>étage de la tour de Château-Renault </a:t>
            </a:r>
            <a:br>
              <a:rPr lang="fr-FR" sz="2000" dirty="0"/>
            </a:br>
            <a:r>
              <a:rPr lang="fr-FR" sz="2000" dirty="0"/>
              <a:t>Etat en 2004 après restauration 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CC60FEEF-CEF4-452C-8864-7219279D54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592" y="-222949"/>
            <a:ext cx="3600399" cy="5366449"/>
          </a:xfr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8086F66-9098-498A-A59D-B4732797F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20E44-D663-984B-BF16-E879B84C0B41}" type="slidenum">
              <a:rPr lang="fr-FR" smtClean="0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5380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A4E3D8-6D69-4F40-BF02-C2320FCB0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923678"/>
            <a:ext cx="2159022" cy="857400"/>
          </a:xfrm>
        </p:spPr>
        <p:txBody>
          <a:bodyPr/>
          <a:lstStyle/>
          <a:p>
            <a:r>
              <a:rPr lang="fr-FR" sz="1800" dirty="0">
                <a:solidFill>
                  <a:schemeClr val="tx1"/>
                </a:solidFill>
              </a:rPr>
              <a:t>Restauration intérieure du château de </a:t>
            </a:r>
            <a:r>
              <a:rPr lang="fr-FR" sz="1800" dirty="0" err="1">
                <a:solidFill>
                  <a:schemeClr val="tx1"/>
                </a:solidFill>
              </a:rPr>
              <a:t>Stolzenfels</a:t>
            </a:r>
            <a:r>
              <a:rPr lang="fr-FR" sz="1800" dirty="0">
                <a:solidFill>
                  <a:schemeClr val="tx1"/>
                </a:solidFill>
              </a:rPr>
              <a:t>, par Schinkel, 1836-1842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D351001-0A76-4F90-A602-832A34142447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5EA706D-FE11-403C-A9FC-B32139F0BC3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18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EC70B0E-2BF2-4925-8C24-62168757F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4338" y="0"/>
            <a:ext cx="643966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2536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C82B1C-8A62-46CB-889A-AA46DEADE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571750"/>
            <a:ext cx="1549444" cy="857400"/>
          </a:xfrm>
        </p:spPr>
        <p:txBody>
          <a:bodyPr/>
          <a:lstStyle/>
          <a:p>
            <a:r>
              <a:rPr lang="fr-FR" sz="1800" dirty="0">
                <a:solidFill>
                  <a:schemeClr val="tx1"/>
                </a:solidFill>
              </a:rPr>
              <a:t>Château de Balmoral, décoré par le prince Albert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5D5E5D2-64A5-4C9F-B396-12C6C233126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19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A01FC54-EA97-425D-B895-860B03EDCC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88" t="21187" r="43700" b="14408"/>
          <a:stretch/>
        </p:blipFill>
        <p:spPr>
          <a:xfrm>
            <a:off x="1781946" y="31671"/>
            <a:ext cx="7355714" cy="508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0652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4" name="Google Shape;3914;p22"/>
          <p:cNvSpPr txBox="1">
            <a:spLocks noGrp="1"/>
          </p:cNvSpPr>
          <p:nvPr>
            <p:ph type="title"/>
          </p:nvPr>
        </p:nvSpPr>
        <p:spPr>
          <a:xfrm>
            <a:off x="3563888" y="2355726"/>
            <a:ext cx="4608512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br>
              <a:rPr lang="en" dirty="0"/>
            </a:br>
            <a:r>
              <a:rPr lang="en" dirty="0"/>
              <a:t>séance 9 –</a:t>
            </a:r>
            <a:br>
              <a:rPr lang="en" dirty="0"/>
            </a:br>
            <a:r>
              <a:rPr lang="fr-FR" dirty="0"/>
              <a:t>La naissance d’une politique patrimoniale nationale</a:t>
            </a:r>
            <a:endParaRPr dirty="0"/>
          </a:p>
        </p:txBody>
      </p:sp>
      <p:sp>
        <p:nvSpPr>
          <p:cNvPr id="3917" name="Google Shape;3917;p22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pic>
        <p:nvPicPr>
          <p:cNvPr id="5" name="Image 4" descr="https://lha.revues.org/docannexe/image/257/img-5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5" t="5337" r="7999"/>
          <a:stretch/>
        </p:blipFill>
        <p:spPr bwMode="auto">
          <a:xfrm>
            <a:off x="0" y="-23069"/>
            <a:ext cx="3491880" cy="51665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upload.wikimedia.org/wikipedia/commons/thumb/6/68/Loire_Cher_Blois2_tango7174.jpg/800px-Loire_Cher_Blois2_tango71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67" y="303498"/>
            <a:ext cx="6646937" cy="4271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1691680" y="4640237"/>
            <a:ext cx="48965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1"/>
                </a:solidFill>
              </a:rPr>
              <a:t>Polychromie de la chambre de la reine, Château de Blois</a:t>
            </a:r>
          </a:p>
        </p:txBody>
      </p:sp>
    </p:spTree>
    <p:extLst>
      <p:ext uri="{BB962C8B-B14F-4D97-AF65-F5344CB8AC3E}">
        <p14:creationId xmlns:p14="http://schemas.microsoft.com/office/powerpoint/2010/main" val="11950381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938" y="411510"/>
            <a:ext cx="3421652" cy="857400"/>
          </a:xfrm>
        </p:spPr>
        <p:txBody>
          <a:bodyPr/>
          <a:lstStyle/>
          <a:p>
            <a:r>
              <a:rPr lang="fr-FR" b="1" dirty="0"/>
              <a:t>Le temps de l’historicisme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547664" y="1946380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1"/>
                </a:solidFill>
              </a:rPr>
              <a:t>Eugène </a:t>
            </a:r>
            <a:r>
              <a:rPr lang="fr-FR" dirty="0" err="1">
                <a:solidFill>
                  <a:schemeClr val="tx1"/>
                </a:solidFill>
              </a:rPr>
              <a:t>Viollet</a:t>
            </a:r>
            <a:r>
              <a:rPr lang="fr-FR" dirty="0">
                <a:solidFill>
                  <a:schemeClr val="tx1"/>
                </a:solidFill>
              </a:rPr>
              <a:t> le Duc</a:t>
            </a:r>
          </a:p>
        </p:txBody>
      </p:sp>
      <p:pic>
        <p:nvPicPr>
          <p:cNvPr id="5122" name="Picture 2" descr="Image illustrative de l'article Eugène Viollet-le-Du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153" y="-38048"/>
            <a:ext cx="3768191" cy="5202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0490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9856"/>
            <a:ext cx="8964488" cy="4506110"/>
          </a:xfrm>
        </p:spPr>
        <p:txBody>
          <a:bodyPr/>
          <a:lstStyle/>
          <a:p>
            <a:r>
              <a:rPr lang="fr-FR" sz="2000" dirty="0"/>
              <a:t>Extraits du </a:t>
            </a:r>
            <a:r>
              <a:rPr lang="fr-FR" sz="2000" i="1" dirty="0"/>
              <a:t>Dictionnaire raisonné de l’architecture</a:t>
            </a:r>
            <a:r>
              <a:rPr lang="fr-FR" sz="2000" dirty="0"/>
              <a:t>, article « Restauration »</a:t>
            </a:r>
          </a:p>
          <a:p>
            <a:endParaRPr lang="fr-FR" sz="2000" dirty="0"/>
          </a:p>
          <a:p>
            <a:pPr marL="76200" indent="0">
              <a:buNone/>
            </a:pPr>
            <a:r>
              <a:rPr lang="fr-FR" sz="2000" dirty="0"/>
              <a:t>« Chaque édifice ou chaque partie d’un édifice doivent être restaurés dans le style qui leur appartient, non-seulement comme apparence, mais comme structure. » </a:t>
            </a:r>
          </a:p>
          <a:p>
            <a:pPr marL="76200" indent="0">
              <a:buNone/>
            </a:pPr>
            <a:r>
              <a:rPr lang="fr-FR" sz="2000" dirty="0"/>
              <a:t>« L’architecte chargé d’une restauration doit connaître exactement, non-seulement les styles afférents à chaque période de l’art, mais aussi les styles appartenant à chaque école. »</a:t>
            </a:r>
          </a:p>
          <a:p>
            <a:pPr marL="76200" indent="0">
              <a:buNone/>
            </a:pPr>
            <a:r>
              <a:rPr lang="fr-FR" sz="2000" dirty="0"/>
              <a:t>« Restaurer un édifice, ce n’est pas l’entretenir, le réparer ou le refaire, </a:t>
            </a:r>
            <a:r>
              <a:rPr lang="fr-FR" sz="2000" b="1" dirty="0"/>
              <a:t>c’est le rétablir dans un état complet</a:t>
            </a:r>
            <a:r>
              <a:rPr lang="fr-FR" sz="2000" dirty="0"/>
              <a:t> qui peut n’avoir jamais existé à un moment donné. »</a:t>
            </a:r>
          </a:p>
          <a:p>
            <a:pPr marL="76200" indent="0">
              <a:buNone/>
            </a:pPr>
            <a:r>
              <a:rPr lang="fr-FR" sz="1400" dirty="0"/>
              <a:t>Texte intégral en ligne : </a:t>
            </a:r>
            <a:r>
              <a:rPr lang="fr-FR" sz="1400" u="sng" dirty="0">
                <a:hlinkClick r:id="rId2"/>
              </a:rPr>
              <a:t>https://fr.wikisource.org/wiki/Dictionnaire_raisonn%C3%A9_de_l%E2%80%99architecture_fran%C3%A7aise_du_XIe_au_XVIe_si%C3%A8cle/Restauration</a:t>
            </a:r>
            <a:r>
              <a:rPr lang="fr-FR" sz="1400" dirty="0"/>
              <a:t> </a:t>
            </a:r>
          </a:p>
          <a:p>
            <a:pPr marL="76200" indent="0">
              <a:buNone/>
            </a:pPr>
            <a:endParaRPr lang="fr-FR" sz="2000" dirty="0"/>
          </a:p>
          <a:p>
            <a:pPr marL="76200" indent="0">
              <a:buNone/>
            </a:pPr>
            <a:endParaRPr lang="fr-FR" sz="20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20E44-D663-984B-BF16-E879B84C0B41}" type="slidenum">
              <a:rPr lang="fr-FR" smtClean="0"/>
              <a:pPr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73488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D817567B-8D61-48BF-B83B-56FF8156C8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95936" y="320150"/>
            <a:ext cx="3166120" cy="784800"/>
          </a:xfrm>
        </p:spPr>
        <p:txBody>
          <a:bodyPr/>
          <a:lstStyle/>
          <a:p>
            <a:r>
              <a:rPr lang="fr-FR" dirty="0"/>
              <a:t>Basilique </a:t>
            </a:r>
          </a:p>
          <a:p>
            <a:r>
              <a:rPr lang="fr-FR" dirty="0"/>
              <a:t>Notre-Dame de Vézelay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DA6623C-4D1F-47AC-82B4-1E4BAADF7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" y="0"/>
            <a:ext cx="3851528" cy="527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6788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57CCC4-3D1F-40F2-81D1-31E73FE0A9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3FFDA4D-3AF8-4C12-814D-6EEFFEE1CF4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B0F2DAA-0F97-4DD9-9953-E175651D6C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9848"/>
            <a:ext cx="9144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1294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19E5AC-2336-48D5-9E79-A5912B95D6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DB94A2C-D8D0-47AA-886B-D0AE0E7853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551F431-2D5B-4C28-AF85-9313B1F45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92105"/>
            <a:ext cx="4608512" cy="4930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2362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B8C6DB-EA15-40EC-8AD8-8B2ED8C232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BF0C39C-7A40-4CB0-81C0-AD7916ACB3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DFEE803-4FB1-45DF-9366-429972FE2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774" y="0"/>
            <a:ext cx="715954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4477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83A245-D917-41F7-B426-0C0B441296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3EB9F83-BCB0-4412-9286-F7A9EB92E7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E025513-522A-4B2A-8E16-35CC12BE7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-358699"/>
            <a:ext cx="4682827" cy="586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3517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https://lha.revues.org/docannexe/image/257/img-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7736"/>
            <a:ext cx="4176464" cy="54703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49228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98E5AA-AA12-419E-AC32-DBE4101C9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7556BD7-4B58-45B6-8D71-94CAB3E625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DF94F7F-8985-45CB-801E-65C70704BA45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fr-FR" i="1" dirty="0"/>
              <a:t>Échafaudages autour de la flèche en construction, 1859</a:t>
            </a:r>
            <a:br>
              <a:rPr lang="fr-FR" i="1" dirty="0"/>
            </a:br>
            <a:r>
              <a:rPr lang="fr-FR" i="1" dirty="0"/>
              <a:t>Bisson frères (actifs entre 1852 et 1863)</a:t>
            </a:r>
            <a:br>
              <a:rPr lang="fr-FR" i="1" dirty="0"/>
            </a:br>
            <a:r>
              <a:rPr lang="fr-FR" i="1" dirty="0"/>
              <a:t>40 x 28,5 cm</a:t>
            </a:r>
            <a:br>
              <a:rPr lang="fr-FR" i="1" dirty="0"/>
            </a:br>
            <a:r>
              <a:rPr lang="fr-FR" i="1" dirty="0"/>
              <a:t>MAP - Fonds CMH 0084/075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72A6E18-5653-4DF5-9CAF-710A8813FA9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29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D1CE60-1616-479E-A605-2B259F7FF3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-92546"/>
            <a:ext cx="366045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9623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4" name="Google Shape;3914;p22"/>
          <p:cNvSpPr txBox="1">
            <a:spLocks noGrp="1"/>
          </p:cNvSpPr>
          <p:nvPr>
            <p:ph type="title"/>
          </p:nvPr>
        </p:nvSpPr>
        <p:spPr>
          <a:xfrm>
            <a:off x="3491880" y="1858366"/>
            <a:ext cx="3906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br>
              <a:rPr lang="en" dirty="0"/>
            </a:br>
            <a:r>
              <a:rPr lang="en"/>
              <a:t>séance 9 </a:t>
            </a:r>
            <a:r>
              <a:rPr lang="en" dirty="0"/>
              <a:t>–</a:t>
            </a:r>
            <a:br>
              <a:rPr lang="en" dirty="0"/>
            </a:br>
            <a:r>
              <a:rPr lang="fr-FR" dirty="0"/>
              <a:t>La naissance d’une politique patrimoniale nationale</a:t>
            </a:r>
            <a:endParaRPr dirty="0"/>
          </a:p>
        </p:txBody>
      </p:sp>
      <p:sp>
        <p:nvSpPr>
          <p:cNvPr id="3915" name="Google Shape;3915;p22"/>
          <p:cNvSpPr txBox="1">
            <a:spLocks noGrp="1"/>
          </p:cNvSpPr>
          <p:nvPr>
            <p:ph type="body" idx="1"/>
          </p:nvPr>
        </p:nvSpPr>
        <p:spPr>
          <a:xfrm>
            <a:off x="3583411" y="2841689"/>
            <a:ext cx="4139719" cy="14582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>
              <a:buAutoNum type="arabicPeriod"/>
            </a:pPr>
            <a:r>
              <a:rPr lang="fr-FR" sz="1800" dirty="0"/>
              <a:t>Restaurer les monuments</a:t>
            </a:r>
          </a:p>
          <a:p>
            <a:pPr marL="342900" lvl="0" indent="-342900">
              <a:buAutoNum type="arabicPeriod"/>
            </a:pPr>
            <a:r>
              <a:rPr lang="fr-FR" sz="1800" dirty="0"/>
              <a:t>Les chantiers de Viollet-le-Duc</a:t>
            </a:r>
          </a:p>
          <a:p>
            <a:pPr marL="342900" lvl="0" indent="-342900">
              <a:buAutoNum type="arabicPeriod"/>
            </a:pPr>
            <a:r>
              <a:rPr lang="fr-FR" sz="1800" dirty="0"/>
              <a:t>Jusqu’où restaurer ?</a:t>
            </a:r>
          </a:p>
        </p:txBody>
      </p:sp>
      <p:sp>
        <p:nvSpPr>
          <p:cNvPr id="3917" name="Google Shape;3917;p22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6" name="Picture 2" descr="http://gallica.bnf.fr/ark:/12148/btv1b8412809f/f1.highres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1" t="9436" r="43106" b="19128"/>
          <a:stretch/>
        </p:blipFill>
        <p:spPr bwMode="auto">
          <a:xfrm>
            <a:off x="0" y="0"/>
            <a:ext cx="3215148" cy="5143500"/>
          </a:xfrm>
          <a:prstGeom prst="rect">
            <a:avLst/>
          </a:prstGeom>
          <a:noFill/>
          <a:extLst/>
        </p:spPr>
      </p:pic>
      <p:pic>
        <p:nvPicPr>
          <p:cNvPr id="7" name="Image 6" descr="https://lha.revues.org/docannexe/image/257/img-5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5" t="5337" r="7999"/>
          <a:stretch/>
        </p:blipFill>
        <p:spPr bwMode="auto">
          <a:xfrm>
            <a:off x="0" y="-23069"/>
            <a:ext cx="3491880" cy="516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20944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6BE400-6AAE-4EB6-932E-299A098DC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CDF7084-083B-4B7A-A8C7-59447DA6BA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5ACB481-8B18-40DD-AED1-3E5C44AE23A9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fr-FR" i="1" baseline="30000" dirty="0"/>
              <a:t>La flèche vue depuis les tours de la cathédrale, 1861</a:t>
            </a:r>
            <a:br>
              <a:rPr lang="fr-FR" i="1" dirty="0"/>
            </a:br>
            <a:r>
              <a:rPr lang="fr-FR" i="1" baseline="30000" dirty="0"/>
              <a:t>Charles Bossu dit Charles Marville (1813-1879)</a:t>
            </a:r>
            <a:br>
              <a:rPr lang="fr-FR" i="1" dirty="0"/>
            </a:br>
            <a:r>
              <a:rPr lang="fr-FR" i="1" baseline="30000" dirty="0"/>
              <a:t>50,2 x 36,6 cm</a:t>
            </a:r>
            <a:br>
              <a:rPr lang="fr-FR" i="1" dirty="0"/>
            </a:br>
            <a:r>
              <a:rPr lang="fr-FR" i="1" baseline="30000" dirty="0"/>
              <a:t>MAP - Inv. PH102324/fonds MMF 0084/075</a:t>
            </a:r>
            <a:br>
              <a:rPr lang="fr-FR" i="1" baseline="30000" dirty="0"/>
            </a:br>
            <a:r>
              <a:rPr lang="fr-FR" i="1" baseline="30000" dirty="0"/>
              <a:t>© Médiathèque de l'architecture et du patrimoine / ministère de la Culture</a:t>
            </a:r>
            <a:endParaRPr lang="fr-FR" dirty="0"/>
          </a:p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1F936CC-2675-4E88-B25C-826A06A9DA4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30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CBD7F75-FB26-43B7-AFDD-A4EAFB9BC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699"/>
            <a:ext cx="376332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35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08963D-A857-4625-9486-EC561777F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641C074-4989-4E58-B1B6-CDF482B279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04200AC-A882-4D12-9D8C-EFDC53A8418B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fr-FR" i="1" baseline="30000" dirty="0"/>
              <a:t>La souche de la flèche et les statues, 1861</a:t>
            </a:r>
            <a:br>
              <a:rPr lang="fr-FR" dirty="0"/>
            </a:br>
            <a:r>
              <a:rPr lang="fr-FR" i="1" baseline="30000" dirty="0"/>
              <a:t>Charles Bossu dit Charles Marville (1813-1879)</a:t>
            </a:r>
            <a:br>
              <a:rPr lang="fr-FR" dirty="0"/>
            </a:br>
            <a:r>
              <a:rPr lang="fr-FR" i="1" baseline="30000" dirty="0"/>
              <a:t>48,6 x 39,3 cm</a:t>
            </a:r>
            <a:br>
              <a:rPr lang="fr-FR" dirty="0"/>
            </a:br>
            <a:r>
              <a:rPr lang="fr-FR" i="1" baseline="30000" dirty="0"/>
              <a:t>MAP - Inv. PH099376/fonds CMH 0084/075</a:t>
            </a:r>
            <a:br>
              <a:rPr lang="fr-FR" dirty="0"/>
            </a:br>
            <a:r>
              <a:rPr lang="fr-FR" i="1" baseline="30000" dirty="0"/>
              <a:t>© Médiathèque de l'architecture et du patrimoine / ministère de la Culture</a:t>
            </a:r>
            <a:endParaRPr lang="fr-FR" dirty="0"/>
          </a:p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311E391-B787-4085-87E8-4DD9CE97454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31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922FC24-1B00-4797-8F9B-FEEB5B457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503"/>
            <a:ext cx="414051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1694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69339C-E5EA-4A44-BBB7-D199A69F6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C35374D-DE35-4B94-89F0-55E1762D7F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A6D7F14-95E7-4D2C-B0F2-169BCB8D2894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fr-FR" i="1" baseline="30000" dirty="0"/>
              <a:t>Statue de l’ange de saint Matthieu et Statue de l’aigle de saint Jean</a:t>
            </a:r>
            <a:br>
              <a:rPr lang="fr-FR" i="1" baseline="30000" dirty="0"/>
            </a:br>
            <a:r>
              <a:rPr lang="fr-FR" i="1" baseline="30000" dirty="0" err="1"/>
              <a:t>Monduit</a:t>
            </a:r>
            <a:r>
              <a:rPr lang="fr-FR" i="1" baseline="30000" dirty="0"/>
              <a:t> d’après le dessin d’Adolphe-Victor Geoffroy-</a:t>
            </a:r>
            <a:r>
              <a:rPr lang="fr-FR" i="1" baseline="30000" dirty="0" err="1"/>
              <a:t>Dechaume</a:t>
            </a:r>
            <a:br>
              <a:rPr lang="fr-FR" dirty="0"/>
            </a:br>
            <a:r>
              <a:rPr lang="fr-FR" i="1" baseline="30000" dirty="0"/>
              <a:t>Cuivre repoussé</a:t>
            </a:r>
            <a:br>
              <a:rPr lang="fr-FR" i="1" baseline="30000" dirty="0"/>
            </a:br>
            <a:r>
              <a:rPr lang="fr-FR" i="1" baseline="30000" dirty="0"/>
              <a:t>Hauteur maximum : 2,10 m ; largeur maximum : 0,60 m ; base : 0,40 x 0,40 m ; largeur au niveau des ailes : 0,90 m ; poids : environ 75 kg</a:t>
            </a:r>
            <a:br>
              <a:rPr lang="fr-FR" i="1" baseline="30000" dirty="0"/>
            </a:br>
            <a:r>
              <a:rPr lang="fr-FR" i="1" baseline="30000" dirty="0"/>
              <a:t>Hauteur maximum : 2 m ; largeur et profondeur : 0,80 x 0,80 m ; poids : environ 75 kg</a:t>
            </a:r>
            <a:br>
              <a:rPr lang="fr-FR" dirty="0"/>
            </a:br>
            <a:r>
              <a:rPr lang="fr-FR" i="1" baseline="30000" dirty="0"/>
              <a:t>Déposées le 11 avril 2019 de la cathédrale Notre-Dame de Paris</a:t>
            </a:r>
            <a:endParaRPr lang="fr-FR" dirty="0"/>
          </a:p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723137A-6712-4FC4-B9D2-80CDEE4F41E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32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AF48219-C615-4B69-A19A-795F0E4F2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25"/>
            <a:ext cx="38576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2298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AD3926-663A-49E8-A570-B1F3C45E3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A92E9A3-52E1-462F-B657-DD4C2871A8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FD3993F-4989-4ECD-A15E-34CB38B5D8D2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6350AB4-7EE0-4951-95DC-2462753BDBC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33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DCEA8A8-BB94-4E41-A193-6AAA4DE6D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4924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D6D807-C0BB-47DE-9D8B-C3993A659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9ED5451-0397-4146-9DFD-F50FB6C17E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1D911B3-5A7D-4AD0-9354-AB7B2646EF92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fr-FR" i="1" baseline="30000" dirty="0"/>
              <a:t>Tête de l’architecte Viollet-le-Duc représenté en saint Thomas</a:t>
            </a:r>
            <a:br>
              <a:rPr lang="fr-FR" i="1" baseline="30000" dirty="0"/>
            </a:br>
            <a:r>
              <a:rPr lang="fr-FR" i="1" baseline="30000" dirty="0" err="1"/>
              <a:t>Monduit</a:t>
            </a:r>
            <a:r>
              <a:rPr lang="fr-FR" i="1" baseline="30000" dirty="0"/>
              <a:t> d’après le dessin d’Adolphe-Victor Geoffroy-</a:t>
            </a:r>
            <a:r>
              <a:rPr lang="fr-FR" i="1" baseline="30000" dirty="0" err="1"/>
              <a:t>Dechaume</a:t>
            </a:r>
            <a:br>
              <a:rPr lang="fr-FR" dirty="0"/>
            </a:br>
            <a:r>
              <a:rPr lang="fr-FR" i="1" baseline="30000" dirty="0"/>
              <a:t>Cuivre repoussé</a:t>
            </a:r>
            <a:br>
              <a:rPr lang="fr-FR" dirty="0"/>
            </a:br>
            <a:r>
              <a:rPr lang="fr-FR" i="1" baseline="30000" dirty="0"/>
              <a:t>Hauteur maximum : 56 cm ; largeur maximum : 45 cm ; poids : environ 2 kg</a:t>
            </a:r>
            <a:br>
              <a:rPr lang="fr-FR" dirty="0"/>
            </a:br>
            <a:r>
              <a:rPr lang="fr-FR" i="1" baseline="30000" dirty="0"/>
              <a:t>Déposée le 11 avril 2019 de la cathédrale Notre-Dame de Paris</a:t>
            </a:r>
            <a:endParaRPr lang="fr-FR" dirty="0"/>
          </a:p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A02E5C1-4C9D-4DA4-BEDE-7DA6AD65EA0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34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BA1FF33-5B01-4D93-B9C1-59AA093B4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245"/>
            <a:ext cx="38576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4895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ésultat de recherche d'images pour &quot;carcassonne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21095"/>
            <a:ext cx="8073082" cy="516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2975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>
          <a:blip r:embed="rId2"/>
          <a:stretch>
            <a:fillRect/>
          </a:stretch>
        </p:blipFill>
        <p:spPr>
          <a:xfrm>
            <a:off x="1187624" y="141480"/>
            <a:ext cx="7704856" cy="480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7032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D69D01-AC2D-45D9-B84C-7173C5307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A7AF6E5-8AC3-441F-8B7F-37F1A9D6A0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1905D8F-767C-4994-8B5E-4502A0AA6643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5BC591F-2C25-45E0-A6F4-0A4F338D64D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37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CBB1A6A-6918-4558-9442-40F3BD84E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3" y="-345616"/>
            <a:ext cx="5690383" cy="548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2171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992D59-1246-4E55-9952-E7B4DB3BB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4A1F1EC-3EC0-472F-956E-D64FE616FC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411134A-52E1-462B-8961-B00B9BD4D1E7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fr-FR" dirty="0"/>
              <a:t>Gargouille imaginée par Viollet-le-Duc 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C0A966A-FE13-4886-83D3-A9654DBCDE1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38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CBE7875-95BE-4ED8-9786-EFD0962EE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25" y="29699"/>
            <a:ext cx="343140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8605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921709-A887-4655-9D24-BD5E4E2F3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268F4F4-2699-4CA4-AC61-372EDFF5CF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B101287-E1BE-4AC9-BE16-17323ED6C7A6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9AEC34F-015C-4F2F-AB8A-864497D1125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39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9A253F1-65A4-47BD-A6A2-6CA5772F0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034" y="-46723"/>
            <a:ext cx="6565632" cy="519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679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8" name="Google Shape;3858;p16"/>
          <p:cNvSpPr txBox="1">
            <a:spLocks noGrp="1"/>
          </p:cNvSpPr>
          <p:nvPr>
            <p:ph type="ctrTitle"/>
          </p:nvPr>
        </p:nvSpPr>
        <p:spPr>
          <a:xfrm>
            <a:off x="107504" y="3003798"/>
            <a:ext cx="5904656" cy="110676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dirty="0"/>
              <a:t>1. </a:t>
            </a:r>
            <a:r>
              <a:rPr lang="fr-FR" dirty="0"/>
              <a:t>La naissance d’une politique nationale du patrimoine : </a:t>
            </a:r>
            <a:br>
              <a:rPr lang="en" dirty="0"/>
            </a:br>
            <a:r>
              <a:rPr lang="fr-FR" dirty="0"/>
              <a:t>Restaurer les monuments</a:t>
            </a:r>
            <a:endParaRPr dirty="0"/>
          </a:p>
        </p:txBody>
      </p:sp>
      <p:sp>
        <p:nvSpPr>
          <p:cNvPr id="3859" name="Google Shape;3859;p16"/>
          <p:cNvSpPr txBox="1">
            <a:spLocks noGrp="1"/>
          </p:cNvSpPr>
          <p:nvPr>
            <p:ph type="subTitle" idx="1"/>
          </p:nvPr>
        </p:nvSpPr>
        <p:spPr>
          <a:xfrm>
            <a:off x="9544" y="4587974"/>
            <a:ext cx="52689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Patrimoine et politique</a:t>
            </a:r>
            <a:endParaRPr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73A7F5-7A17-469C-9CFF-D7C0FF18E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AEBE22A-827E-451C-BBC0-A88D508C58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FA0F9C0-0D46-482D-8F9F-ED7D7AD4B182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2E3A098-3D79-402A-B3C6-8553B06DBD8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40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0A55C90-83DB-44B2-A3F4-065236E3B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293850"/>
            <a:ext cx="6781800" cy="452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7983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7DD8AE-B152-4C64-B192-4569AEBC09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6C58005-15C9-49B0-9384-675D53F21C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28D4697-1E0C-4DA7-B62A-4C9616DEC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7054"/>
            <a:ext cx="7416824" cy="440646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E1D482F-C89B-4FC8-AC57-41F939C836AF}"/>
              </a:ext>
            </a:extLst>
          </p:cNvPr>
          <p:cNvSpPr/>
          <p:nvPr/>
        </p:nvSpPr>
        <p:spPr>
          <a:xfrm>
            <a:off x="109040" y="4515966"/>
            <a:ext cx="63351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Projet de restauration de l'église Saint-Nazaire, élévation de la façade nord. Viollet-le-Duc, plume, lavis, aquarelle, 1844.</a:t>
            </a:r>
          </a:p>
        </p:txBody>
      </p:sp>
    </p:spTree>
    <p:extLst>
      <p:ext uri="{BB962C8B-B14F-4D97-AF65-F5344CB8AC3E}">
        <p14:creationId xmlns:p14="http://schemas.microsoft.com/office/powerpoint/2010/main" val="4603080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9967C7-F5B2-43F0-B478-8A4A52369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A17C44B5-3DF1-4C26-AA13-EB3C07777E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8960" y="1059581"/>
            <a:ext cx="3707681" cy="3707681"/>
          </a:xfr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B563DFF-46D3-4D4B-B621-95D912D0F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20E44-D663-984B-BF16-E879B84C0B41}" type="slidenum">
              <a:rPr lang="fr-FR" smtClean="0"/>
              <a:pPr/>
              <a:t>42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2794742-69CB-44D9-B216-067957CD5D58}"/>
              </a:ext>
            </a:extLst>
          </p:cNvPr>
          <p:cNvSpPr txBox="1"/>
          <p:nvPr/>
        </p:nvSpPr>
        <p:spPr>
          <a:xfrm>
            <a:off x="4043833" y="4457218"/>
            <a:ext cx="2448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Porte Narbonnaise, état avant restauration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F12C472-D62F-4B3B-AC31-5D09334D9E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1" y="573480"/>
            <a:ext cx="4243040" cy="3104664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844FD4A6-BB55-4599-8C87-5E963BA68173}"/>
              </a:ext>
            </a:extLst>
          </p:cNvPr>
          <p:cNvSpPr txBox="1"/>
          <p:nvPr/>
        </p:nvSpPr>
        <p:spPr>
          <a:xfrm>
            <a:off x="6104696" y="3771499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Porte Saint Nazaire avant restauration</a:t>
            </a:r>
          </a:p>
        </p:txBody>
      </p:sp>
    </p:spTree>
    <p:extLst>
      <p:ext uri="{BB962C8B-B14F-4D97-AF65-F5344CB8AC3E}">
        <p14:creationId xmlns:p14="http://schemas.microsoft.com/office/powerpoint/2010/main" val="13916211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D82218-7D00-4CC0-8D44-ACF26B96E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A83A5108-0BEC-4F27-800D-7434EF9386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350" y="627534"/>
            <a:ext cx="4670666" cy="4011278"/>
          </a:xfr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687C89C-FD2A-483B-9AD5-F2D3825A0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20E44-D663-984B-BF16-E879B84C0B41}" type="slidenum">
              <a:rPr lang="fr-FR" smtClean="0"/>
              <a:pPr/>
              <a:t>43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ED4C49-1272-49BA-9ED8-B4611E8EBDD7}"/>
              </a:ext>
            </a:extLst>
          </p:cNvPr>
          <p:cNvSpPr/>
          <p:nvPr/>
        </p:nvSpPr>
        <p:spPr>
          <a:xfrm>
            <a:off x="179512" y="4750296"/>
            <a:ext cx="41328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La porte Narbonnaise, élévation ouest, restitution.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9073FA-E2CF-4D0C-AF73-8A9E439730A9}"/>
              </a:ext>
            </a:extLst>
          </p:cNvPr>
          <p:cNvSpPr/>
          <p:nvPr/>
        </p:nvSpPr>
        <p:spPr>
          <a:xfrm>
            <a:off x="5292080" y="4750295"/>
            <a:ext cx="6400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La porte Narbonnaise, état restauré.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A3C0772-6EF3-4845-BD2D-EAE7D694B9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329"/>
          <a:stretch/>
        </p:blipFill>
        <p:spPr>
          <a:xfrm>
            <a:off x="5148064" y="772901"/>
            <a:ext cx="3995936" cy="390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1891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3. Débat : Jusqu’où restaurer ? Faut-il « dé-restaurer » ? 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12160" y="1733550"/>
            <a:ext cx="1467240" cy="2980500"/>
          </a:xfrm>
        </p:spPr>
        <p:txBody>
          <a:bodyPr/>
          <a:lstStyle/>
          <a:p>
            <a:pPr marL="76200" indent="0">
              <a:buNone/>
            </a:pPr>
            <a:r>
              <a:rPr lang="fr-FR" dirty="0"/>
              <a:t>ND de Paris, été 2020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44</a:t>
            </a:fld>
            <a:endParaRPr lang="fr-FR"/>
          </a:p>
        </p:txBody>
      </p:sp>
      <p:pic>
        <p:nvPicPr>
          <p:cNvPr id="1026" name="Picture 2" descr="Notre Dame de Paris, une polémique inuti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91630"/>
            <a:ext cx="5184575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36900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09FEBC-5AF4-4A52-875B-EEEF934B18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70529B1-A58A-4842-9CAA-CE204F7291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/>
              <a:t>Saint-Sernin</a:t>
            </a:r>
            <a:r>
              <a:rPr lang="fr-FR" dirty="0"/>
              <a:t>, Toulouse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6842FEA-2C50-40C8-A753-0FD740BD6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95486"/>
            <a:ext cx="8661620" cy="360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9451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B790750-0138-4EAE-AE0E-DF7B47F664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Jean-Baptiste Lassus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B5BBDF8-FACA-42FF-A5B3-45520EF3CDDD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AEB903D-B3A2-4913-875C-CF554D72E9E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5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BAF53EB-3455-47B0-BF3C-7099BAA6E7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9166" y="0"/>
            <a:ext cx="341560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1859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sculpturesmedievales-cluny.fr/img/intro/grd/apotr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29" y="346472"/>
            <a:ext cx="3434601" cy="4450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851920" y="2286174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1"/>
                </a:solidFill>
              </a:rPr>
              <a:t>Vue intérieure de la Sainte-Chapelle par Félix Duban </a:t>
            </a:r>
          </a:p>
        </p:txBody>
      </p:sp>
    </p:spTree>
    <p:extLst>
      <p:ext uri="{BB962C8B-B14F-4D97-AF65-F5344CB8AC3E}">
        <p14:creationId xmlns:p14="http://schemas.microsoft.com/office/powerpoint/2010/main" val="41223947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7399" y="555526"/>
            <a:ext cx="6761100" cy="857400"/>
          </a:xfrm>
        </p:spPr>
        <p:txBody>
          <a:bodyPr/>
          <a:lstStyle/>
          <a:p>
            <a:r>
              <a:rPr lang="fr-FR" b="1" dirty="0"/>
              <a:t>Le temps de </a:t>
            </a:r>
            <a:br>
              <a:rPr lang="fr-FR" b="1" dirty="0"/>
            </a:br>
            <a:r>
              <a:rPr lang="fr-FR" b="1" dirty="0"/>
              <a:t>l’éclectisme…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100876" y="2571750"/>
            <a:ext cx="1656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tx1"/>
                </a:solidFill>
              </a:rPr>
              <a:t>Félix </a:t>
            </a:r>
            <a:r>
              <a:rPr lang="fr-FR" sz="1600" dirty="0" err="1">
                <a:solidFill>
                  <a:schemeClr val="tx1"/>
                </a:solidFill>
              </a:rPr>
              <a:t>Duban</a:t>
            </a:r>
            <a:r>
              <a:rPr lang="fr-FR" sz="1600" dirty="0" err="1">
                <a:solidFill>
                  <a:schemeClr val="bg1"/>
                </a:solidFill>
              </a:rPr>
              <a:t>élix</a:t>
            </a:r>
            <a:r>
              <a:rPr lang="fr-FR" sz="1600" dirty="0">
                <a:solidFill>
                  <a:schemeClr val="bg1"/>
                </a:solidFill>
              </a:rPr>
              <a:t> Duban (1797-1870)</a:t>
            </a:r>
          </a:p>
        </p:txBody>
      </p:sp>
      <p:pic>
        <p:nvPicPr>
          <p:cNvPr id="3" name="Picture 2" descr="Fichier:Félix Duban BNF Gallic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6358"/>
            <a:ext cx="3888432" cy="5186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04332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707904" y="4461960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La flèche de la Sainte-Chapelle par Félix Duban </a:t>
            </a:r>
          </a:p>
        </p:txBody>
      </p:sp>
      <p:pic>
        <p:nvPicPr>
          <p:cNvPr id="2052" name="Picture 4" descr="http://architecture.relig.free.fr/images/sainte_chapelle/ext_zoom_flech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87"/>
          <a:stretch/>
        </p:blipFill>
        <p:spPr bwMode="auto">
          <a:xfrm>
            <a:off x="-1" y="33292"/>
            <a:ext cx="9107455" cy="5110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755576" y="339502"/>
            <a:ext cx="24482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La flèche de la Sainte-Chapelle par Félix Duban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906147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38737E-41CF-4037-A656-495D646FD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0CF9D09-D9F4-40FC-AD64-E7A4236511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1908134-50EC-44FD-884E-12B543CFF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20E44-D663-984B-BF16-E879B84C0B41}" type="slidenum">
              <a:rPr lang="fr-FR" smtClean="0"/>
              <a:pPr/>
              <a:t>9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392A989-7B5F-4AB8-B050-B9ADA21818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63" t="26737" r="50000" b="22509"/>
          <a:stretch/>
        </p:blipFill>
        <p:spPr>
          <a:xfrm>
            <a:off x="824025" y="204109"/>
            <a:ext cx="7495950" cy="4920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618966"/>
      </p:ext>
    </p:extLst>
  </p:cSld>
  <p:clrMapOvr>
    <a:masterClrMapping/>
  </p:clrMapOvr>
</p:sld>
</file>

<file path=ppt/theme/theme1.xml><?xml version="1.0" encoding="utf-8"?>
<a:theme xmlns:a="http://schemas.openxmlformats.org/drawingml/2006/main" name="Mowbray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</TotalTime>
  <Words>700</Words>
  <Application>Microsoft Office PowerPoint</Application>
  <PresentationFormat>Affichage à l'écran (16:9)</PresentationFormat>
  <Paragraphs>71</Paragraphs>
  <Slides>45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45</vt:i4>
      </vt:variant>
    </vt:vector>
  </HeadingPairs>
  <TitlesOfParts>
    <vt:vector size="49" baseType="lpstr">
      <vt:lpstr>Arial</vt:lpstr>
      <vt:lpstr>Titillium Web Light</vt:lpstr>
      <vt:lpstr>Dosis Light</vt:lpstr>
      <vt:lpstr>Mowbray template</vt:lpstr>
      <vt:lpstr>Gestion du patrimoine culturel L3, UE2, Option, S1</vt:lpstr>
      <vt:lpstr> séance 9 – La naissance d’une politique patrimoniale nationale</vt:lpstr>
      <vt:lpstr> séance 9 – La naissance d’une politique patrimoniale nationale</vt:lpstr>
      <vt:lpstr>1. La naissance d’une politique nationale du patrimoine :  Restaurer les monuments</vt:lpstr>
      <vt:lpstr>Présentation PowerPoint</vt:lpstr>
      <vt:lpstr>Présentation PowerPoint</vt:lpstr>
      <vt:lpstr>Le temps de  l’éclectisme…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 château de Blois</vt:lpstr>
      <vt:lpstr>Présentation PowerPoint</vt:lpstr>
      <vt:lpstr>Plafond du premier  étage de la tour de Château-Renault  Etat en 2004 après restauration </vt:lpstr>
      <vt:lpstr>Restauration intérieure du château de Stolzenfels, par Schinkel, 1836-1842</vt:lpstr>
      <vt:lpstr>Château de Balmoral, décoré par le prince Albert</vt:lpstr>
      <vt:lpstr>Présentation PowerPoint</vt:lpstr>
      <vt:lpstr>Le temps de l’historicisme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3. Débat : Jusqu’où restaurer ? Faut-il « dé-restaurer » ? 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Gestion du patrimoine culturel L3, UE2, Option, S1</dc:title>
  <cp:lastModifiedBy>Guillaume Mazeau</cp:lastModifiedBy>
  <cp:revision>77</cp:revision>
  <cp:lastPrinted>2019-11-09T12:32:53Z</cp:lastPrinted>
  <dcterms:modified xsi:type="dcterms:W3CDTF">2023-12-13T16:42:23Z</dcterms:modified>
</cp:coreProperties>
</file>