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4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59CAF-C373-4F9D-95E6-F7ED54F8E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B85BBF-DE62-462C-A0AD-166968F0D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644D37-4386-4B3D-8233-E7BD60CDC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2EB985-AC4E-42C8-9615-81E1743F8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F02FB1-519F-419F-B357-B618E4CA4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1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B3F100-EA80-4754-8146-337567026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08DC7A-2230-41E2-8474-071D1259F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A56374-D0B7-4761-94F3-FD354AA41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DB2419-4718-4E28-BE61-B89AB555D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C143D3-D1BD-4AB3-BA42-49982DF1E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45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91C09A-C7C1-49A2-AA8C-E56A500F5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A6BDC1-223B-4C13-B51B-9A3DD2DFD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A45CFB-2ACE-48A1-890D-243E4053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EAA12D-8B8E-4C69-8C28-2EFFCB422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C970D7-8B66-4236-860F-974BE9BC7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8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D2281B-DD06-4F12-A563-EC5F8F4E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C49041-E188-4D66-93AA-D768E94F3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7B1ABF-6207-47BD-AF56-D031824F9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6CC81-F0E4-4DEB-BB43-AFE8DEDD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C1B9F5-6E76-4B59-BFF3-4EAF381DF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32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03089C-96E2-4683-BF5A-F72542FA4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07E477-893F-4790-85F9-1E818661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957F81-9036-4DF5-8980-51F1D9FA4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D15945-3FA1-4796-B118-323C3D7C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9FB8C3-FB03-4223-8BC7-F835AC31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14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748B6-0571-45BD-86B2-A595736E3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F94D7D-E0C7-4417-8F2B-5E24C4350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69F215-A1AD-4669-B79B-4D3C815AE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10DEF5-4176-45D1-84A0-90D2E3A8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B76F23-458F-4C34-A5AC-23771EEED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7607F3-8FCF-4FA0-8E23-8E19D1716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89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6D8555-2D5D-4B95-95D4-F9E4A191D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D0A39D-67CE-4EAE-BDBB-31BB05EA6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199B32-AE51-46BC-81A8-13B2689A9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03A5D09-3EA0-4292-8FDC-1266BE2D25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2EB5E98-E2E4-4D68-A77B-92A08A282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B84D6C-760F-4142-A56D-5DD381EC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BF0970-621D-40BB-B301-007A0E6D9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C2A741B-4301-4260-9784-ECA03F23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44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BED6A6-1C4E-442D-A072-8566E5DA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20467D-368D-4047-8645-9B5792D5D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73EAD6-B241-40EA-A2B1-A14CBAE93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DDF20A5-B62A-4463-BA7B-09CCEB3E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0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D6739FB-263F-4019-8977-50458C643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B8D2BD0-A683-473C-B8C2-39B88420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BAEFAE-C5AC-445A-A374-355A85EE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57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8AF36B-B16C-4601-81B2-C037D0117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BC6BB3-D3DB-4F42-8DE7-E4106EDB0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3D4A85-EAF6-47CF-A310-964DCC916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11D7CA-4330-4EFC-AFC8-0EB344CE8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BA7DB5-199D-43ED-ABBA-C0B75DE7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CB97FC-3A6F-4FEE-B571-05DDB6E23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70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0FDFFB-19B6-43B6-A4CB-EAB0FA190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E4D9E00-53F5-40E1-9FD6-6B017AD108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C651AF-09D0-4BEA-9F9E-19A1251B7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33DA79-C4C1-4561-8145-55BE1A64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23D2E4-4F38-42B8-A31E-9B0008E0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6F87F9-3871-434D-B36D-F2AD9FC6D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10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D8B2004-D24E-4A2A-B99C-959C98BAC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C67499-03FA-49D4-B5ED-0FAF6F06D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7B4C8D-67E2-401A-8E03-C04A9DC54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756F9-D5E3-4DD1-A54B-94789E7F5C1B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4E6C81-F64B-419A-BD41-A134289DC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CB9631-A66A-4F59-A04C-AA2F23DD5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D871C-E265-4825-8C00-08AADFEC20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95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118881-894F-4F8D-B2B4-25AD51132F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C265C4-0BD5-451A-A600-08C4A61343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66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6AF3E-1922-4527-82C1-1B4708CCA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1743"/>
            <a:ext cx="10515600" cy="529522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France :  royaume provinces + empire colonial </a:t>
            </a:r>
          </a:p>
          <a:p>
            <a:r>
              <a:rPr lang="fr-FR" dirty="0"/>
              <a:t>Lumières: « lumières » : 1° autonomie indépendance par rapport aux « traditions », aux « usages » = regard critique, distance par rapport aux obligations en matière de religion, de morale, ou même en matière politique 2° l’opinion, le jugement, du « public », devient fondamental, devient un enjeu politique, un enjeu social + essor de nouveaux médias, livres, chansons, affiches, images, journaux, culture orale ATTENTION phénomène profond massif, qui ne se résume pas aux « grands noms des Lumières » = usage de la raison, de la science</a:t>
            </a:r>
          </a:p>
          <a:p>
            <a:r>
              <a:rPr lang="fr-FR" dirty="0"/>
              <a:t>1715: mort de Louis XIV </a:t>
            </a:r>
          </a:p>
          <a:p>
            <a:r>
              <a:rPr lang="fr-FR" dirty="0"/>
              <a:t>1789 RF = certains voient la RF comme la conséquence voire le résultat des Lumières Jonathan </a:t>
            </a:r>
            <a:r>
              <a:rPr lang="fr-FR" dirty="0" err="1"/>
              <a:t>Israel</a:t>
            </a:r>
            <a:r>
              <a:rPr lang="fr-FR" dirty="0"/>
              <a:t>, </a:t>
            </a:r>
            <a:r>
              <a:rPr lang="fr-FR" i="1" dirty="0"/>
              <a:t>Idées révolutionnaires = </a:t>
            </a:r>
            <a:r>
              <a:rPr lang="fr-FR" dirty="0"/>
              <a:t>« la philosophie » des Lumières, les idées, auraient préparé la Révolution = Roger Chartier, </a:t>
            </a:r>
            <a:r>
              <a:rPr lang="fr-FR" i="1" dirty="0"/>
              <a:t>Les origines culturelles de la RF</a:t>
            </a:r>
            <a:r>
              <a:rPr lang="fr-FR" dirty="0"/>
              <a:t>, 1990 = FAUX</a:t>
            </a:r>
          </a:p>
        </p:txBody>
      </p:sp>
    </p:spTree>
    <p:extLst>
      <p:ext uri="{BB962C8B-B14F-4D97-AF65-F5344CB8AC3E}">
        <p14:creationId xmlns:p14="http://schemas.microsoft.com/office/powerpoint/2010/main" val="214749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5C0579-447E-4F7A-99D2-AC175923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C7F305-DF7E-4EA0-8FB7-FB8154DB8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quelle mesure les « Lumières » changent les manières de gouverner, mais aussi l’ordre social, les manières de croire et penser, et enfin l’économie? </a:t>
            </a:r>
          </a:p>
        </p:txBody>
      </p:sp>
    </p:spTree>
    <p:extLst>
      <p:ext uri="{BB962C8B-B14F-4D97-AF65-F5344CB8AC3E}">
        <p14:creationId xmlns:p14="http://schemas.microsoft.com/office/powerpoint/2010/main" val="298178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60ADF4-D110-4B08-832E-E901B904C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Daniel Roche, « Une révolution totale », L’Histoire, 2006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C93F3A-44F4-4144-BE82-FF8E9D726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744" y="1755648"/>
            <a:ext cx="9500616" cy="3282696"/>
          </a:xfrm>
        </p:spPr>
        <p:txBody>
          <a:bodyPr>
            <a:normAutofit fontScale="85000" lnSpcReduction="10000"/>
          </a:bodyPr>
          <a:lstStyle/>
          <a:p>
            <a:r>
              <a:rPr lang="fr-FR" dirty="0" err="1"/>
              <a:t>Def</a:t>
            </a:r>
            <a:r>
              <a:rPr lang="fr-FR" dirty="0"/>
              <a:t>: Kant, « Qu’est-ce que les Lumières »?, 1784</a:t>
            </a:r>
          </a:p>
          <a:p>
            <a:r>
              <a:rPr lang="fr-FR" dirty="0"/>
              <a:t>- phénomène important</a:t>
            </a:r>
          </a:p>
          <a:p>
            <a:r>
              <a:rPr lang="fr-FR" dirty="0"/>
              <a:t>- phénomène pluriel (Antoine </a:t>
            </a:r>
            <a:r>
              <a:rPr lang="fr-FR" dirty="0" err="1"/>
              <a:t>Lilti</a:t>
            </a:r>
            <a:r>
              <a:rPr lang="fr-FR" dirty="0"/>
              <a:t>, </a:t>
            </a:r>
            <a:r>
              <a:rPr lang="fr-FR" i="1" dirty="0"/>
              <a:t>L’héritage des Lumières</a:t>
            </a:r>
            <a:r>
              <a:rPr lang="fr-FR" dirty="0"/>
              <a:t>, 2019, « Lumières plurielles »)</a:t>
            </a:r>
          </a:p>
          <a:p>
            <a:r>
              <a:rPr lang="fr-FR" dirty="0"/>
              <a:t>- </a:t>
            </a:r>
            <a:r>
              <a:rPr lang="fr-FR" dirty="0" err="1"/>
              <a:t>saupere</a:t>
            </a:r>
            <a:r>
              <a:rPr lang="fr-FR" dirty="0"/>
              <a:t> </a:t>
            </a:r>
            <a:r>
              <a:rPr lang="fr-FR" dirty="0" err="1"/>
              <a:t>aude</a:t>
            </a:r>
            <a:r>
              <a:rPr lang="fr-FR" dirty="0"/>
              <a:t>: confiance dans le pouvoir de la raison, de la science, de la pensée, du jugement individuel, à discuter, à contester, les traditions, les obligations qui sont léguées par l’Eglise, l’Etat, les communautés, </a:t>
            </a:r>
            <a:r>
              <a:rPr lang="fr-FR" dirty="0" err="1"/>
              <a:t>etc</a:t>
            </a:r>
            <a:r>
              <a:rPr lang="fr-FR" dirty="0"/>
              <a:t> </a:t>
            </a:r>
          </a:p>
          <a:p>
            <a:r>
              <a:rPr lang="fr-FR" dirty="0"/>
              <a:t>MAIS les Lumières n’ont aucune unité doctrinaire (diversité des courants)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3827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B5AB8B-BFC0-4C34-9FC1-ED747F787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6009"/>
            <a:ext cx="10515600" cy="4351338"/>
          </a:xfrm>
        </p:spPr>
        <p:txBody>
          <a:bodyPr/>
          <a:lstStyle/>
          <a:p>
            <a:r>
              <a:rPr lang="fr-FR" dirty="0"/>
              <a:t>On passe « des libertés » à « la liberté » = remise en cause des privilèges (synonyme au 18</a:t>
            </a:r>
            <a:r>
              <a:rPr lang="fr-FR" baseline="30000" dirty="0"/>
              <a:t>e</a:t>
            </a:r>
            <a:r>
              <a:rPr lang="fr-FR" dirty="0"/>
              <a:t> s de libertés, franchises, droit) </a:t>
            </a:r>
            <a:r>
              <a:rPr lang="fr-FR"/>
              <a:t>= liberté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63332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355</Words>
  <Application>Microsoft Office PowerPoint</Application>
  <PresentationFormat>Grand écran</PresentationFormat>
  <Paragraphs>12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Daniel Roche, « Une révolution totale », L’Histoire, 2006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7</cp:revision>
  <dcterms:created xsi:type="dcterms:W3CDTF">2024-09-18T10:02:27Z</dcterms:created>
  <dcterms:modified xsi:type="dcterms:W3CDTF">2024-09-18T11:59:40Z</dcterms:modified>
</cp:coreProperties>
</file>