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8" r:id="rId2"/>
    <p:sldId id="284" r:id="rId3"/>
    <p:sldId id="260" r:id="rId4"/>
    <p:sldId id="285" r:id="rId5"/>
    <p:sldId id="286" r:id="rId6"/>
    <p:sldId id="297" r:id="rId7"/>
    <p:sldId id="298" r:id="rId8"/>
    <p:sldId id="263" r:id="rId9"/>
    <p:sldId id="264" r:id="rId10"/>
    <p:sldId id="265" r:id="rId11"/>
    <p:sldId id="266" r:id="rId12"/>
    <p:sldId id="267" r:id="rId13"/>
    <p:sldId id="26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256" r:id="rId29"/>
    <p:sldId id="262" r:id="rId30"/>
    <p:sldId id="279" r:id="rId31"/>
    <p:sldId id="270" r:id="rId32"/>
    <p:sldId id="271" r:id="rId33"/>
    <p:sldId id="272" r:id="rId34"/>
    <p:sldId id="273" r:id="rId35"/>
    <p:sldId id="283" r:id="rId36"/>
    <p:sldId id="274" r:id="rId37"/>
    <p:sldId id="275" r:id="rId38"/>
    <p:sldId id="276" r:id="rId39"/>
    <p:sldId id="259" r:id="rId40"/>
    <p:sldId id="269" r:id="rId41"/>
    <p:sldId id="261" r:id="rId42"/>
    <p:sldId id="277" r:id="rId43"/>
    <p:sldId id="280" r:id="rId44"/>
    <p:sldId id="281" r:id="rId45"/>
    <p:sldId id="282" r:id="rId46"/>
    <p:sldId id="278"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88" autoAdjust="0"/>
    <p:restoredTop sz="94660"/>
  </p:normalViewPr>
  <p:slideViewPr>
    <p:cSldViewPr>
      <p:cViewPr varScale="1">
        <p:scale>
          <a:sx n="105" d="100"/>
          <a:sy n="105" d="100"/>
        </p:scale>
        <p:origin x="93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52646-D60F-4900-B68C-8D5B71929FD7}" type="datetimeFigureOut">
              <a:rPr lang="fr-FR" smtClean="0"/>
              <a:pPr/>
              <a:t>17/09/2024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8C79E0-5563-4B98-B144-F409B43DC108}" type="slidenum">
              <a:rPr lang="fr-FR" smtClean="0"/>
              <a:pPr/>
              <a:t>‹N°›</a:t>
            </a:fld>
            <a:endParaRPr lang="fr-FR"/>
          </a:p>
        </p:txBody>
      </p:sp>
    </p:spTree>
    <p:extLst>
      <p:ext uri="{BB962C8B-B14F-4D97-AF65-F5344CB8AC3E}">
        <p14:creationId xmlns:p14="http://schemas.microsoft.com/office/powerpoint/2010/main" val="4169739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1">
            <a:extLst>
              <a:ext uri="{FF2B5EF4-FFF2-40B4-BE49-F238E27FC236}">
                <a16:creationId xmlns:a16="http://schemas.microsoft.com/office/drawing/2014/main" id="{2AD5AFA6-97B4-4C08-22E3-51E23CF10A9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9pPr>
          </a:lstStyle>
          <a:p>
            <a:pPr eaLnBrk="1" hangingPunct="1"/>
            <a:fld id="{B49EC83F-7FC8-4391-8818-A90CDBE330B4}" type="slidenum">
              <a:rPr lang="fr-FR" altLang="fr-FR">
                <a:solidFill>
                  <a:srgbClr val="000000"/>
                </a:solidFill>
                <a:latin typeface="Times New Roman" panose="02020603050405020304" pitchFamily="18" charset="0"/>
              </a:rPr>
              <a:pPr eaLnBrk="1" hangingPunct="1"/>
              <a:t>1</a:t>
            </a:fld>
            <a:endParaRPr lang="fr-FR" altLang="fr-FR">
              <a:solidFill>
                <a:srgbClr val="000000"/>
              </a:solidFill>
              <a:latin typeface="Times New Roman" panose="02020603050405020304" pitchFamily="18" charset="0"/>
            </a:endParaRPr>
          </a:p>
        </p:txBody>
      </p:sp>
      <p:sp>
        <p:nvSpPr>
          <p:cNvPr id="49155" name="Rectangle 1">
            <a:extLst>
              <a:ext uri="{FF2B5EF4-FFF2-40B4-BE49-F238E27FC236}">
                <a16:creationId xmlns:a16="http://schemas.microsoft.com/office/drawing/2014/main" id="{19978916-D6E1-C3C2-2172-B7559377D7E1}"/>
              </a:ext>
            </a:extLst>
          </p:cNvPr>
          <p:cNvSpPr>
            <a:spLocks noChangeArrowheads="1" noTextEdit="1"/>
          </p:cNvSpPr>
          <p:nvPr>
            <p:ph type="sldImg"/>
          </p:nvPr>
        </p:nvSpPr>
        <p:spPr>
          <a:xfrm>
            <a:off x="1143000" y="685800"/>
            <a:ext cx="4572000" cy="3429000"/>
          </a:xfrm>
          <a:solidFill>
            <a:srgbClr val="FFFFFF"/>
          </a:solidFill>
          <a:ln/>
        </p:spPr>
      </p:sp>
      <p:sp>
        <p:nvSpPr>
          <p:cNvPr id="49156" name="Rectangle 2">
            <a:extLst>
              <a:ext uri="{FF2B5EF4-FFF2-40B4-BE49-F238E27FC236}">
                <a16:creationId xmlns:a16="http://schemas.microsoft.com/office/drawing/2014/main" id="{88A2B970-0354-57C1-4E95-BBF87DC9742E}"/>
              </a:ext>
            </a:extLst>
          </p:cNvPr>
          <p:cNvSpPr>
            <a:spLocks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1">
            <a:extLst>
              <a:ext uri="{FF2B5EF4-FFF2-40B4-BE49-F238E27FC236}">
                <a16:creationId xmlns:a16="http://schemas.microsoft.com/office/drawing/2014/main" id="{A49F65FC-51E3-16E2-E01E-D6CD7151C4B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9pPr>
          </a:lstStyle>
          <a:p>
            <a:pPr eaLnBrk="1" hangingPunct="1"/>
            <a:fld id="{05EE5E89-EA7E-441A-ADB3-11299AB49682}" type="slidenum">
              <a:rPr lang="fr-FR" altLang="fr-FR">
                <a:solidFill>
                  <a:srgbClr val="000000"/>
                </a:solidFill>
                <a:latin typeface="Times New Roman" panose="02020603050405020304" pitchFamily="18" charset="0"/>
              </a:rPr>
              <a:pPr eaLnBrk="1" hangingPunct="1"/>
              <a:t>12</a:t>
            </a:fld>
            <a:endParaRPr lang="fr-FR" altLang="fr-FR">
              <a:solidFill>
                <a:srgbClr val="000000"/>
              </a:solidFill>
              <a:latin typeface="Times New Roman" panose="02020603050405020304" pitchFamily="18" charset="0"/>
            </a:endParaRPr>
          </a:p>
        </p:txBody>
      </p:sp>
      <p:sp>
        <p:nvSpPr>
          <p:cNvPr id="58371" name="Rectangle 1">
            <a:extLst>
              <a:ext uri="{FF2B5EF4-FFF2-40B4-BE49-F238E27FC236}">
                <a16:creationId xmlns:a16="http://schemas.microsoft.com/office/drawing/2014/main" id="{167EB1A1-35AC-62BE-393B-12B6B9FEAD63}"/>
              </a:ext>
            </a:extLst>
          </p:cNvPr>
          <p:cNvSpPr>
            <a:spLocks noChangeArrowheads="1" noTextEdit="1"/>
          </p:cNvSpPr>
          <p:nvPr>
            <p:ph type="sldImg"/>
          </p:nvPr>
        </p:nvSpPr>
        <p:spPr>
          <a:xfrm>
            <a:off x="1143000" y="685800"/>
            <a:ext cx="4572000" cy="3429000"/>
          </a:xfrm>
          <a:solidFill>
            <a:srgbClr val="FFFFFF"/>
          </a:solidFill>
          <a:ln/>
        </p:spPr>
      </p:sp>
      <p:sp>
        <p:nvSpPr>
          <p:cNvPr id="58372" name="Rectangle 2">
            <a:extLst>
              <a:ext uri="{FF2B5EF4-FFF2-40B4-BE49-F238E27FC236}">
                <a16:creationId xmlns:a16="http://schemas.microsoft.com/office/drawing/2014/main" id="{743F9B24-C8A6-3B98-21A0-DA9F77AE105B}"/>
              </a:ext>
            </a:extLst>
          </p:cNvPr>
          <p:cNvSpPr>
            <a:spLocks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1">
            <a:extLst>
              <a:ext uri="{FF2B5EF4-FFF2-40B4-BE49-F238E27FC236}">
                <a16:creationId xmlns:a16="http://schemas.microsoft.com/office/drawing/2014/main" id="{6F0E26A1-E509-6508-43A8-8D495EEB6F6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9pPr>
          </a:lstStyle>
          <a:p>
            <a:pPr eaLnBrk="1" hangingPunct="1"/>
            <a:fld id="{7BDC4F00-FB67-4B7A-926B-795C98511087}" type="slidenum">
              <a:rPr lang="fr-FR" altLang="fr-FR">
                <a:solidFill>
                  <a:srgbClr val="000000"/>
                </a:solidFill>
                <a:latin typeface="Times New Roman" panose="02020603050405020304" pitchFamily="18" charset="0"/>
              </a:rPr>
              <a:pPr eaLnBrk="1" hangingPunct="1"/>
              <a:t>13</a:t>
            </a:fld>
            <a:endParaRPr lang="fr-FR" altLang="fr-FR">
              <a:solidFill>
                <a:srgbClr val="000000"/>
              </a:solidFill>
              <a:latin typeface="Times New Roman" panose="02020603050405020304" pitchFamily="18" charset="0"/>
            </a:endParaRPr>
          </a:p>
        </p:txBody>
      </p:sp>
      <p:sp>
        <p:nvSpPr>
          <p:cNvPr id="59395" name="Rectangle 1">
            <a:extLst>
              <a:ext uri="{FF2B5EF4-FFF2-40B4-BE49-F238E27FC236}">
                <a16:creationId xmlns:a16="http://schemas.microsoft.com/office/drawing/2014/main" id="{3850CE8E-BD2D-947D-9F01-E14315B45B85}"/>
              </a:ext>
            </a:extLst>
          </p:cNvPr>
          <p:cNvSpPr>
            <a:spLocks noChangeArrowheads="1" noTextEdit="1"/>
          </p:cNvSpPr>
          <p:nvPr>
            <p:ph type="sldImg"/>
          </p:nvPr>
        </p:nvSpPr>
        <p:spPr>
          <a:xfrm>
            <a:off x="1143000" y="685800"/>
            <a:ext cx="4572000" cy="3429000"/>
          </a:xfrm>
          <a:solidFill>
            <a:srgbClr val="FFFFFF"/>
          </a:solidFill>
          <a:ln/>
        </p:spPr>
      </p:sp>
      <p:sp>
        <p:nvSpPr>
          <p:cNvPr id="59396" name="Rectangle 2">
            <a:extLst>
              <a:ext uri="{FF2B5EF4-FFF2-40B4-BE49-F238E27FC236}">
                <a16:creationId xmlns:a16="http://schemas.microsoft.com/office/drawing/2014/main" id="{B34AE77A-CC58-4D98-0EED-1FE0C52E596A}"/>
              </a:ext>
            </a:extLst>
          </p:cNvPr>
          <p:cNvSpPr>
            <a:spLocks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1">
            <a:extLst>
              <a:ext uri="{FF2B5EF4-FFF2-40B4-BE49-F238E27FC236}">
                <a16:creationId xmlns:a16="http://schemas.microsoft.com/office/drawing/2014/main" id="{7DC313D5-042B-AC77-26A0-2BA6B7FD694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9pPr>
          </a:lstStyle>
          <a:p>
            <a:pPr eaLnBrk="1" hangingPunct="1"/>
            <a:fld id="{8A63D368-19A9-4331-B7FF-F5E164B0AB3E}" type="slidenum">
              <a:rPr lang="fr-FR" altLang="fr-FR">
                <a:solidFill>
                  <a:srgbClr val="000000"/>
                </a:solidFill>
                <a:latin typeface="Times New Roman" panose="02020603050405020304" pitchFamily="18" charset="0"/>
              </a:rPr>
              <a:pPr eaLnBrk="1" hangingPunct="1"/>
              <a:t>14</a:t>
            </a:fld>
            <a:endParaRPr lang="fr-FR" altLang="fr-FR">
              <a:solidFill>
                <a:srgbClr val="000000"/>
              </a:solidFill>
              <a:latin typeface="Times New Roman" panose="02020603050405020304" pitchFamily="18" charset="0"/>
            </a:endParaRPr>
          </a:p>
        </p:txBody>
      </p:sp>
      <p:sp>
        <p:nvSpPr>
          <p:cNvPr id="60419" name="Text Box 1">
            <a:extLst>
              <a:ext uri="{FF2B5EF4-FFF2-40B4-BE49-F238E27FC236}">
                <a16:creationId xmlns:a16="http://schemas.microsoft.com/office/drawing/2014/main" id="{4A697195-8E67-56FB-F610-9B376DDE9632}"/>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9pPr>
          </a:lstStyle>
          <a:p>
            <a:pPr algn="r" eaLnBrk="1" hangingPunct="1">
              <a:buClrTx/>
              <a:buFontTx/>
              <a:buNone/>
            </a:pPr>
            <a:fld id="{F44F0F0B-24BB-4455-BE70-4BE9355249FC}" type="slidenum">
              <a:rPr lang="fr-FR" altLang="fr-FR" sz="1200">
                <a:solidFill>
                  <a:srgbClr val="000000"/>
                </a:solidFill>
              </a:rPr>
              <a:pPr algn="r" eaLnBrk="1" hangingPunct="1">
                <a:buClrTx/>
                <a:buFontTx/>
                <a:buNone/>
              </a:pPr>
              <a:t>14</a:t>
            </a:fld>
            <a:endParaRPr lang="fr-FR" altLang="fr-FR" sz="1200">
              <a:solidFill>
                <a:srgbClr val="000000"/>
              </a:solidFill>
            </a:endParaRPr>
          </a:p>
        </p:txBody>
      </p:sp>
      <p:sp>
        <p:nvSpPr>
          <p:cNvPr id="60420" name="Text Box 2">
            <a:extLst>
              <a:ext uri="{FF2B5EF4-FFF2-40B4-BE49-F238E27FC236}">
                <a16:creationId xmlns:a16="http://schemas.microsoft.com/office/drawing/2014/main" id="{5B3E9362-FC06-699A-BB8A-2B1305A579A0}"/>
              </a:ext>
            </a:extLst>
          </p:cNvPr>
          <p:cNvSpPr txBox="1">
            <a:spLocks noChangeArrowheads="1"/>
          </p:cNvSpPr>
          <p:nvPr/>
        </p:nvSpPr>
        <p:spPr bwMode="auto">
          <a:xfrm>
            <a:off x="3884613" y="8685213"/>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9pPr>
          </a:lstStyle>
          <a:p>
            <a:pPr algn="r" eaLnBrk="1" hangingPunct="1">
              <a:buClrTx/>
              <a:buFontTx/>
              <a:buNone/>
            </a:pPr>
            <a:fld id="{E6577E85-E87F-4FEA-9008-226F218673CA}" type="slidenum">
              <a:rPr lang="fr-FR" altLang="fr-FR" sz="1200">
                <a:solidFill>
                  <a:srgbClr val="000000"/>
                </a:solidFill>
              </a:rPr>
              <a:pPr algn="r" eaLnBrk="1" hangingPunct="1">
                <a:buClrTx/>
                <a:buFontTx/>
                <a:buNone/>
              </a:pPr>
              <a:t>14</a:t>
            </a:fld>
            <a:endParaRPr lang="fr-FR" altLang="fr-FR" sz="1200">
              <a:solidFill>
                <a:srgbClr val="000000"/>
              </a:solidFill>
            </a:endParaRPr>
          </a:p>
        </p:txBody>
      </p:sp>
      <p:sp>
        <p:nvSpPr>
          <p:cNvPr id="60421" name="Rectangle 3">
            <a:extLst>
              <a:ext uri="{FF2B5EF4-FFF2-40B4-BE49-F238E27FC236}">
                <a16:creationId xmlns:a16="http://schemas.microsoft.com/office/drawing/2014/main" id="{65F5FB6D-2D72-780B-7C92-716B992BE7A1}"/>
              </a:ext>
            </a:extLst>
          </p:cNvPr>
          <p:cNvSpPr>
            <a:spLocks noChangeArrowheads="1" noTextEdit="1"/>
          </p:cNvSpPr>
          <p:nvPr>
            <p:ph type="sldImg"/>
          </p:nvPr>
        </p:nvSpPr>
        <p:spPr>
          <a:xfrm>
            <a:off x="1143000" y="685800"/>
            <a:ext cx="4572000" cy="3429000"/>
          </a:xfrm>
          <a:solidFill>
            <a:srgbClr val="FFFFFF"/>
          </a:solidFill>
          <a:ln/>
        </p:spPr>
      </p:sp>
      <p:sp>
        <p:nvSpPr>
          <p:cNvPr id="60422" name="Rectangle 4">
            <a:extLst>
              <a:ext uri="{FF2B5EF4-FFF2-40B4-BE49-F238E27FC236}">
                <a16:creationId xmlns:a16="http://schemas.microsoft.com/office/drawing/2014/main" id="{894EB1CB-5243-411E-7658-16C731054C64}"/>
              </a:ext>
            </a:extLst>
          </p:cNvPr>
          <p:cNvSpPr>
            <a:spLocks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fr-FR">
              <a:latin typeface="Times New Roman" panose="02020603050405020304" pitchFamily="18" charset="0"/>
              <a:cs typeface="Lucida Sans Unicode" panose="020B0602030504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1">
            <a:extLst>
              <a:ext uri="{FF2B5EF4-FFF2-40B4-BE49-F238E27FC236}">
                <a16:creationId xmlns:a16="http://schemas.microsoft.com/office/drawing/2014/main" id="{34D2BBC2-D284-F630-A657-68EA13F26AA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9pPr>
          </a:lstStyle>
          <a:p>
            <a:pPr eaLnBrk="1" hangingPunct="1"/>
            <a:fld id="{901BBE97-842E-4E0E-882F-762B4A4ACB22}" type="slidenum">
              <a:rPr lang="fr-FR" altLang="fr-FR">
                <a:solidFill>
                  <a:srgbClr val="000000"/>
                </a:solidFill>
                <a:latin typeface="Times New Roman" panose="02020603050405020304" pitchFamily="18" charset="0"/>
              </a:rPr>
              <a:pPr eaLnBrk="1" hangingPunct="1"/>
              <a:t>15</a:t>
            </a:fld>
            <a:endParaRPr lang="fr-FR" altLang="fr-FR">
              <a:solidFill>
                <a:srgbClr val="000000"/>
              </a:solidFill>
              <a:latin typeface="Times New Roman" panose="02020603050405020304" pitchFamily="18" charset="0"/>
            </a:endParaRPr>
          </a:p>
        </p:txBody>
      </p:sp>
      <p:sp>
        <p:nvSpPr>
          <p:cNvPr id="61443" name="Text Box 1">
            <a:extLst>
              <a:ext uri="{FF2B5EF4-FFF2-40B4-BE49-F238E27FC236}">
                <a16:creationId xmlns:a16="http://schemas.microsoft.com/office/drawing/2014/main" id="{CFBE3754-A855-C678-A0B4-28FF5F265F2B}"/>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9pPr>
          </a:lstStyle>
          <a:p>
            <a:pPr algn="r" eaLnBrk="1" hangingPunct="1">
              <a:buClrTx/>
              <a:buFontTx/>
              <a:buNone/>
            </a:pPr>
            <a:fld id="{442507BE-F59F-4497-81FF-62917A669344}" type="slidenum">
              <a:rPr lang="fr-FR" altLang="fr-FR" sz="1200">
                <a:solidFill>
                  <a:srgbClr val="000000"/>
                </a:solidFill>
              </a:rPr>
              <a:pPr algn="r" eaLnBrk="1" hangingPunct="1">
                <a:buClrTx/>
                <a:buFontTx/>
                <a:buNone/>
              </a:pPr>
              <a:t>15</a:t>
            </a:fld>
            <a:endParaRPr lang="fr-FR" altLang="fr-FR" sz="1200">
              <a:solidFill>
                <a:srgbClr val="000000"/>
              </a:solidFill>
            </a:endParaRPr>
          </a:p>
        </p:txBody>
      </p:sp>
      <p:sp>
        <p:nvSpPr>
          <p:cNvPr id="61444" name="Text Box 2">
            <a:extLst>
              <a:ext uri="{FF2B5EF4-FFF2-40B4-BE49-F238E27FC236}">
                <a16:creationId xmlns:a16="http://schemas.microsoft.com/office/drawing/2014/main" id="{00D004B6-5B30-EAA8-4040-C1E6F095F65C}"/>
              </a:ext>
            </a:extLst>
          </p:cNvPr>
          <p:cNvSpPr txBox="1">
            <a:spLocks noChangeArrowheads="1"/>
          </p:cNvSpPr>
          <p:nvPr/>
        </p:nvSpPr>
        <p:spPr bwMode="auto">
          <a:xfrm>
            <a:off x="3884613" y="8685213"/>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9pPr>
          </a:lstStyle>
          <a:p>
            <a:pPr algn="r" eaLnBrk="1" hangingPunct="1">
              <a:buClrTx/>
              <a:buFontTx/>
              <a:buNone/>
            </a:pPr>
            <a:fld id="{B7C7B75B-BE11-4AD8-8455-9A2DD33C0BE6}" type="slidenum">
              <a:rPr lang="fr-FR" altLang="fr-FR" sz="1200">
                <a:solidFill>
                  <a:srgbClr val="000000"/>
                </a:solidFill>
              </a:rPr>
              <a:pPr algn="r" eaLnBrk="1" hangingPunct="1">
                <a:buClrTx/>
                <a:buFontTx/>
                <a:buNone/>
              </a:pPr>
              <a:t>15</a:t>
            </a:fld>
            <a:endParaRPr lang="fr-FR" altLang="fr-FR" sz="1200">
              <a:solidFill>
                <a:srgbClr val="000000"/>
              </a:solidFill>
            </a:endParaRPr>
          </a:p>
        </p:txBody>
      </p:sp>
      <p:sp>
        <p:nvSpPr>
          <p:cNvPr id="61445" name="Rectangle 3">
            <a:extLst>
              <a:ext uri="{FF2B5EF4-FFF2-40B4-BE49-F238E27FC236}">
                <a16:creationId xmlns:a16="http://schemas.microsoft.com/office/drawing/2014/main" id="{C2C003D4-BF09-1B4E-4973-7B081CDECA47}"/>
              </a:ext>
            </a:extLst>
          </p:cNvPr>
          <p:cNvSpPr>
            <a:spLocks noChangeArrowheads="1" noTextEdit="1"/>
          </p:cNvSpPr>
          <p:nvPr>
            <p:ph type="sldImg"/>
          </p:nvPr>
        </p:nvSpPr>
        <p:spPr>
          <a:xfrm>
            <a:off x="1143000" y="685800"/>
            <a:ext cx="4570413" cy="3427413"/>
          </a:xfrm>
          <a:solidFill>
            <a:srgbClr val="FFFFFF"/>
          </a:solidFill>
          <a:ln/>
        </p:spPr>
      </p:sp>
      <p:sp>
        <p:nvSpPr>
          <p:cNvPr id="61446" name="Rectangle 4">
            <a:extLst>
              <a:ext uri="{FF2B5EF4-FFF2-40B4-BE49-F238E27FC236}">
                <a16:creationId xmlns:a16="http://schemas.microsoft.com/office/drawing/2014/main" id="{1C498E1F-F2E8-74FB-2562-66072B970969}"/>
              </a:ext>
            </a:extLst>
          </p:cNvPr>
          <p:cNvSpPr>
            <a:spLocks noChangeArrowheads="1"/>
          </p:cNvSpPr>
          <p:nvPr>
            <p:ph type="body" idx="1"/>
          </p:nvPr>
        </p:nvSpPr>
        <p:spPr>
          <a:xfrm>
            <a:off x="685800" y="4343400"/>
            <a:ext cx="54848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fr-FR">
              <a:latin typeface="Times New Roman" panose="02020603050405020304" pitchFamily="18" charset="0"/>
              <a:cs typeface="Lucida Sans Unicode" panose="020B0602030504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1">
            <a:extLst>
              <a:ext uri="{FF2B5EF4-FFF2-40B4-BE49-F238E27FC236}">
                <a16:creationId xmlns:a16="http://schemas.microsoft.com/office/drawing/2014/main" id="{4B4F5F71-7FED-E49B-EEA2-11D2A1A61E2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9pPr>
          </a:lstStyle>
          <a:p>
            <a:pPr eaLnBrk="1" hangingPunct="1"/>
            <a:fld id="{9CACDD2F-03BB-4FFD-A127-A03F8E581E65}" type="slidenum">
              <a:rPr lang="fr-FR" altLang="fr-FR">
                <a:solidFill>
                  <a:srgbClr val="000000"/>
                </a:solidFill>
                <a:latin typeface="Times New Roman" panose="02020603050405020304" pitchFamily="18" charset="0"/>
              </a:rPr>
              <a:pPr eaLnBrk="1" hangingPunct="1"/>
              <a:t>16</a:t>
            </a:fld>
            <a:endParaRPr lang="fr-FR" altLang="fr-FR">
              <a:solidFill>
                <a:srgbClr val="000000"/>
              </a:solidFill>
              <a:latin typeface="Times New Roman" panose="02020603050405020304" pitchFamily="18" charset="0"/>
            </a:endParaRPr>
          </a:p>
        </p:txBody>
      </p:sp>
      <p:sp>
        <p:nvSpPr>
          <p:cNvPr id="62467" name="Text Box 1">
            <a:extLst>
              <a:ext uri="{FF2B5EF4-FFF2-40B4-BE49-F238E27FC236}">
                <a16:creationId xmlns:a16="http://schemas.microsoft.com/office/drawing/2014/main" id="{A7FC9669-98FF-2CF7-5881-C18A4916FA12}"/>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9pPr>
          </a:lstStyle>
          <a:p>
            <a:pPr algn="r" eaLnBrk="1" hangingPunct="1">
              <a:buClrTx/>
              <a:buFontTx/>
              <a:buNone/>
            </a:pPr>
            <a:fld id="{E8184613-8B10-491A-8B1C-612D68105D2F}" type="slidenum">
              <a:rPr lang="fr-FR" altLang="fr-FR" sz="1200">
                <a:solidFill>
                  <a:srgbClr val="000000"/>
                </a:solidFill>
              </a:rPr>
              <a:pPr algn="r" eaLnBrk="1" hangingPunct="1">
                <a:buClrTx/>
                <a:buFontTx/>
                <a:buNone/>
              </a:pPr>
              <a:t>16</a:t>
            </a:fld>
            <a:endParaRPr lang="fr-FR" altLang="fr-FR" sz="1200">
              <a:solidFill>
                <a:srgbClr val="000000"/>
              </a:solidFill>
            </a:endParaRPr>
          </a:p>
        </p:txBody>
      </p:sp>
      <p:sp>
        <p:nvSpPr>
          <p:cNvPr id="62468" name="Text Box 2">
            <a:extLst>
              <a:ext uri="{FF2B5EF4-FFF2-40B4-BE49-F238E27FC236}">
                <a16:creationId xmlns:a16="http://schemas.microsoft.com/office/drawing/2014/main" id="{94DABC0D-F3D4-F10A-B086-A6B11CEDB790}"/>
              </a:ext>
            </a:extLst>
          </p:cNvPr>
          <p:cNvSpPr txBox="1">
            <a:spLocks noChangeArrowheads="1"/>
          </p:cNvSpPr>
          <p:nvPr/>
        </p:nvSpPr>
        <p:spPr bwMode="auto">
          <a:xfrm>
            <a:off x="3884613" y="8685213"/>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9pPr>
          </a:lstStyle>
          <a:p>
            <a:pPr algn="r" eaLnBrk="1" hangingPunct="1">
              <a:buClrTx/>
              <a:buFontTx/>
              <a:buNone/>
            </a:pPr>
            <a:fld id="{CD9F1B0E-0BB5-4DC9-B26F-CEFBF7AD8EF0}" type="slidenum">
              <a:rPr lang="fr-FR" altLang="fr-FR" sz="1200">
                <a:solidFill>
                  <a:srgbClr val="000000"/>
                </a:solidFill>
              </a:rPr>
              <a:pPr algn="r" eaLnBrk="1" hangingPunct="1">
                <a:buClrTx/>
                <a:buFontTx/>
                <a:buNone/>
              </a:pPr>
              <a:t>16</a:t>
            </a:fld>
            <a:endParaRPr lang="fr-FR" altLang="fr-FR" sz="1200">
              <a:solidFill>
                <a:srgbClr val="000000"/>
              </a:solidFill>
            </a:endParaRPr>
          </a:p>
        </p:txBody>
      </p:sp>
      <p:sp>
        <p:nvSpPr>
          <p:cNvPr id="62469" name="Rectangle 3">
            <a:extLst>
              <a:ext uri="{FF2B5EF4-FFF2-40B4-BE49-F238E27FC236}">
                <a16:creationId xmlns:a16="http://schemas.microsoft.com/office/drawing/2014/main" id="{F1475A5D-9014-237D-4A7B-224B36AEC581}"/>
              </a:ext>
            </a:extLst>
          </p:cNvPr>
          <p:cNvSpPr>
            <a:spLocks noChangeArrowheads="1" noTextEdit="1"/>
          </p:cNvSpPr>
          <p:nvPr>
            <p:ph type="sldImg"/>
          </p:nvPr>
        </p:nvSpPr>
        <p:spPr>
          <a:xfrm>
            <a:off x="1143000" y="685800"/>
            <a:ext cx="4570413" cy="3427413"/>
          </a:xfrm>
          <a:solidFill>
            <a:srgbClr val="FFFFFF"/>
          </a:solidFill>
          <a:ln/>
        </p:spPr>
      </p:sp>
      <p:sp>
        <p:nvSpPr>
          <p:cNvPr id="62470" name="Rectangle 4">
            <a:extLst>
              <a:ext uri="{FF2B5EF4-FFF2-40B4-BE49-F238E27FC236}">
                <a16:creationId xmlns:a16="http://schemas.microsoft.com/office/drawing/2014/main" id="{AED56A8E-629C-6912-29D3-00083D21CB1D}"/>
              </a:ext>
            </a:extLst>
          </p:cNvPr>
          <p:cNvSpPr>
            <a:spLocks noChangeArrowheads="1"/>
          </p:cNvSpPr>
          <p:nvPr>
            <p:ph type="body" idx="1"/>
          </p:nvPr>
        </p:nvSpPr>
        <p:spPr>
          <a:xfrm>
            <a:off x="685800" y="4343400"/>
            <a:ext cx="54848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fr-FR">
              <a:latin typeface="Times New Roman" panose="02020603050405020304" pitchFamily="18" charset="0"/>
              <a:cs typeface="Lucida Sans Unicode" panose="020B0602030504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1">
            <a:extLst>
              <a:ext uri="{FF2B5EF4-FFF2-40B4-BE49-F238E27FC236}">
                <a16:creationId xmlns:a16="http://schemas.microsoft.com/office/drawing/2014/main" id="{2B625255-EBE9-6B5E-2CEE-07F250FF386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9pPr>
          </a:lstStyle>
          <a:p>
            <a:pPr eaLnBrk="1" hangingPunct="1"/>
            <a:fld id="{060DDD5D-292F-4561-B25C-6713DEB44ECC}" type="slidenum">
              <a:rPr lang="fr-FR" altLang="fr-FR">
                <a:solidFill>
                  <a:srgbClr val="000000"/>
                </a:solidFill>
                <a:latin typeface="Times New Roman" panose="02020603050405020304" pitchFamily="18" charset="0"/>
              </a:rPr>
              <a:pPr eaLnBrk="1" hangingPunct="1"/>
              <a:t>17</a:t>
            </a:fld>
            <a:endParaRPr lang="fr-FR" altLang="fr-FR">
              <a:solidFill>
                <a:srgbClr val="000000"/>
              </a:solidFill>
              <a:latin typeface="Times New Roman" panose="02020603050405020304" pitchFamily="18" charset="0"/>
            </a:endParaRPr>
          </a:p>
        </p:txBody>
      </p:sp>
      <p:sp>
        <p:nvSpPr>
          <p:cNvPr id="63491" name="Text Box 1">
            <a:extLst>
              <a:ext uri="{FF2B5EF4-FFF2-40B4-BE49-F238E27FC236}">
                <a16:creationId xmlns:a16="http://schemas.microsoft.com/office/drawing/2014/main" id="{F6B680A7-AA66-5CE0-120F-EBD058488BDC}"/>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9pPr>
          </a:lstStyle>
          <a:p>
            <a:pPr algn="r" eaLnBrk="1" hangingPunct="1">
              <a:buClrTx/>
              <a:buFontTx/>
              <a:buNone/>
            </a:pPr>
            <a:fld id="{EB917559-B373-4B5E-A8DB-295B95BF5697}" type="slidenum">
              <a:rPr lang="fr-FR" altLang="fr-FR" sz="1200">
                <a:solidFill>
                  <a:srgbClr val="000000"/>
                </a:solidFill>
              </a:rPr>
              <a:pPr algn="r" eaLnBrk="1" hangingPunct="1">
                <a:buClrTx/>
                <a:buFontTx/>
                <a:buNone/>
              </a:pPr>
              <a:t>17</a:t>
            </a:fld>
            <a:endParaRPr lang="fr-FR" altLang="fr-FR" sz="1200">
              <a:solidFill>
                <a:srgbClr val="000000"/>
              </a:solidFill>
            </a:endParaRPr>
          </a:p>
        </p:txBody>
      </p:sp>
      <p:sp>
        <p:nvSpPr>
          <p:cNvPr id="63492" name="Text Box 2">
            <a:extLst>
              <a:ext uri="{FF2B5EF4-FFF2-40B4-BE49-F238E27FC236}">
                <a16:creationId xmlns:a16="http://schemas.microsoft.com/office/drawing/2014/main" id="{137490FF-B027-C6E4-AD3C-84BE9C1197D7}"/>
              </a:ext>
            </a:extLst>
          </p:cNvPr>
          <p:cNvSpPr txBox="1">
            <a:spLocks noChangeArrowheads="1"/>
          </p:cNvSpPr>
          <p:nvPr/>
        </p:nvSpPr>
        <p:spPr bwMode="auto">
          <a:xfrm>
            <a:off x="3884613" y="8685213"/>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9pPr>
          </a:lstStyle>
          <a:p>
            <a:pPr algn="r" eaLnBrk="1" hangingPunct="1">
              <a:buClrTx/>
              <a:buFontTx/>
              <a:buNone/>
            </a:pPr>
            <a:fld id="{8BC100C4-50A9-4858-A122-38B2AA88F53F}" type="slidenum">
              <a:rPr lang="fr-FR" altLang="fr-FR" sz="1200">
                <a:solidFill>
                  <a:srgbClr val="000000"/>
                </a:solidFill>
              </a:rPr>
              <a:pPr algn="r" eaLnBrk="1" hangingPunct="1">
                <a:buClrTx/>
                <a:buFontTx/>
                <a:buNone/>
              </a:pPr>
              <a:t>17</a:t>
            </a:fld>
            <a:endParaRPr lang="fr-FR" altLang="fr-FR" sz="1200">
              <a:solidFill>
                <a:srgbClr val="000000"/>
              </a:solidFill>
            </a:endParaRPr>
          </a:p>
        </p:txBody>
      </p:sp>
      <p:sp>
        <p:nvSpPr>
          <p:cNvPr id="63493" name="Rectangle 3">
            <a:extLst>
              <a:ext uri="{FF2B5EF4-FFF2-40B4-BE49-F238E27FC236}">
                <a16:creationId xmlns:a16="http://schemas.microsoft.com/office/drawing/2014/main" id="{C06F3F33-D947-DECA-08D8-BD764852CAA0}"/>
              </a:ext>
            </a:extLst>
          </p:cNvPr>
          <p:cNvSpPr>
            <a:spLocks noChangeArrowheads="1" noTextEdit="1"/>
          </p:cNvSpPr>
          <p:nvPr>
            <p:ph type="sldImg"/>
          </p:nvPr>
        </p:nvSpPr>
        <p:spPr>
          <a:xfrm>
            <a:off x="1143000" y="685800"/>
            <a:ext cx="4572000" cy="3429000"/>
          </a:xfrm>
          <a:solidFill>
            <a:srgbClr val="FFFFFF"/>
          </a:solidFill>
          <a:ln/>
        </p:spPr>
      </p:sp>
      <p:sp>
        <p:nvSpPr>
          <p:cNvPr id="63494" name="Rectangle 4">
            <a:extLst>
              <a:ext uri="{FF2B5EF4-FFF2-40B4-BE49-F238E27FC236}">
                <a16:creationId xmlns:a16="http://schemas.microsoft.com/office/drawing/2014/main" id="{129560FD-5BE9-D222-A959-FB9357C5F15C}"/>
              </a:ext>
            </a:extLst>
          </p:cNvPr>
          <p:cNvSpPr>
            <a:spLocks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fr-FR">
              <a:latin typeface="Times New Roman" panose="02020603050405020304" pitchFamily="18" charset="0"/>
              <a:cs typeface="Lucida Sans Unicode" panose="020B0602030504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1">
            <a:extLst>
              <a:ext uri="{FF2B5EF4-FFF2-40B4-BE49-F238E27FC236}">
                <a16:creationId xmlns:a16="http://schemas.microsoft.com/office/drawing/2014/main" id="{CEF17A98-A99E-4175-13E9-39480CE964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9pPr>
          </a:lstStyle>
          <a:p>
            <a:pPr eaLnBrk="1" hangingPunct="1"/>
            <a:fld id="{79F9A391-6997-4F71-B6FC-D409407D368C}" type="slidenum">
              <a:rPr lang="fr-FR" altLang="fr-FR">
                <a:solidFill>
                  <a:srgbClr val="000000"/>
                </a:solidFill>
                <a:latin typeface="Times New Roman" panose="02020603050405020304" pitchFamily="18" charset="0"/>
              </a:rPr>
              <a:pPr eaLnBrk="1" hangingPunct="1"/>
              <a:t>18</a:t>
            </a:fld>
            <a:endParaRPr lang="fr-FR" altLang="fr-FR">
              <a:solidFill>
                <a:srgbClr val="000000"/>
              </a:solidFill>
              <a:latin typeface="Times New Roman" panose="02020603050405020304" pitchFamily="18" charset="0"/>
            </a:endParaRPr>
          </a:p>
        </p:txBody>
      </p:sp>
      <p:sp>
        <p:nvSpPr>
          <p:cNvPr id="64515" name="Text Box 1">
            <a:extLst>
              <a:ext uri="{FF2B5EF4-FFF2-40B4-BE49-F238E27FC236}">
                <a16:creationId xmlns:a16="http://schemas.microsoft.com/office/drawing/2014/main" id="{13B41A1F-AA70-8251-6795-326D8B8EC4C3}"/>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9pPr>
          </a:lstStyle>
          <a:p>
            <a:pPr algn="r" eaLnBrk="1" hangingPunct="1">
              <a:buClrTx/>
              <a:buFontTx/>
              <a:buNone/>
            </a:pPr>
            <a:fld id="{3DBB5773-F18E-48C4-B863-65ADFF7F6186}" type="slidenum">
              <a:rPr lang="fr-FR" altLang="fr-FR" sz="1200">
                <a:solidFill>
                  <a:srgbClr val="000000"/>
                </a:solidFill>
              </a:rPr>
              <a:pPr algn="r" eaLnBrk="1" hangingPunct="1">
                <a:buClrTx/>
                <a:buFontTx/>
                <a:buNone/>
              </a:pPr>
              <a:t>18</a:t>
            </a:fld>
            <a:endParaRPr lang="fr-FR" altLang="fr-FR" sz="1200">
              <a:solidFill>
                <a:srgbClr val="000000"/>
              </a:solidFill>
            </a:endParaRPr>
          </a:p>
        </p:txBody>
      </p:sp>
      <p:sp>
        <p:nvSpPr>
          <p:cNvPr id="64516" name="Text Box 2">
            <a:extLst>
              <a:ext uri="{FF2B5EF4-FFF2-40B4-BE49-F238E27FC236}">
                <a16:creationId xmlns:a16="http://schemas.microsoft.com/office/drawing/2014/main" id="{7541A3A1-EA89-5CDD-B120-8A8073119A00}"/>
              </a:ext>
            </a:extLst>
          </p:cNvPr>
          <p:cNvSpPr txBox="1">
            <a:spLocks noChangeArrowheads="1"/>
          </p:cNvSpPr>
          <p:nvPr/>
        </p:nvSpPr>
        <p:spPr bwMode="auto">
          <a:xfrm>
            <a:off x="3884613" y="8685213"/>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9pPr>
          </a:lstStyle>
          <a:p>
            <a:pPr algn="r" eaLnBrk="1" hangingPunct="1">
              <a:buClrTx/>
              <a:buFontTx/>
              <a:buNone/>
            </a:pPr>
            <a:fld id="{0E0BA8CD-3CF2-43C6-8A5F-D18124521897}" type="slidenum">
              <a:rPr lang="fr-FR" altLang="fr-FR" sz="1200">
                <a:solidFill>
                  <a:srgbClr val="000000"/>
                </a:solidFill>
              </a:rPr>
              <a:pPr algn="r" eaLnBrk="1" hangingPunct="1">
                <a:buClrTx/>
                <a:buFontTx/>
                <a:buNone/>
              </a:pPr>
              <a:t>18</a:t>
            </a:fld>
            <a:endParaRPr lang="fr-FR" altLang="fr-FR" sz="1200">
              <a:solidFill>
                <a:srgbClr val="000000"/>
              </a:solidFill>
            </a:endParaRPr>
          </a:p>
        </p:txBody>
      </p:sp>
      <p:sp>
        <p:nvSpPr>
          <p:cNvPr id="64517" name="Rectangle 3">
            <a:extLst>
              <a:ext uri="{FF2B5EF4-FFF2-40B4-BE49-F238E27FC236}">
                <a16:creationId xmlns:a16="http://schemas.microsoft.com/office/drawing/2014/main" id="{DDA645A8-3FAE-6688-3774-0386CBCED9C0}"/>
              </a:ext>
            </a:extLst>
          </p:cNvPr>
          <p:cNvSpPr>
            <a:spLocks noChangeArrowheads="1" noTextEdit="1"/>
          </p:cNvSpPr>
          <p:nvPr>
            <p:ph type="sldImg"/>
          </p:nvPr>
        </p:nvSpPr>
        <p:spPr>
          <a:xfrm>
            <a:off x="1143000" y="685800"/>
            <a:ext cx="4572000" cy="3429000"/>
          </a:xfrm>
          <a:solidFill>
            <a:srgbClr val="FFFFFF"/>
          </a:solidFill>
          <a:ln/>
        </p:spPr>
      </p:sp>
      <p:sp>
        <p:nvSpPr>
          <p:cNvPr id="64518" name="Rectangle 4">
            <a:extLst>
              <a:ext uri="{FF2B5EF4-FFF2-40B4-BE49-F238E27FC236}">
                <a16:creationId xmlns:a16="http://schemas.microsoft.com/office/drawing/2014/main" id="{FF98B9E4-170C-B223-0A15-682F224CB14E}"/>
              </a:ext>
            </a:extLst>
          </p:cNvPr>
          <p:cNvSpPr>
            <a:spLocks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fr-FR">
              <a:latin typeface="Times New Roman" panose="02020603050405020304" pitchFamily="18" charset="0"/>
              <a:cs typeface="Lucida Sans Unicode" panose="020B0602030504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1">
            <a:extLst>
              <a:ext uri="{FF2B5EF4-FFF2-40B4-BE49-F238E27FC236}">
                <a16:creationId xmlns:a16="http://schemas.microsoft.com/office/drawing/2014/main" id="{82F468AE-288A-FC63-6D02-34A2788218F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9pPr>
          </a:lstStyle>
          <a:p>
            <a:pPr eaLnBrk="1" hangingPunct="1"/>
            <a:fld id="{2883E4EE-3E0E-4671-B982-A3035BC98009}" type="slidenum">
              <a:rPr lang="fr-FR" altLang="fr-FR">
                <a:solidFill>
                  <a:srgbClr val="000000"/>
                </a:solidFill>
                <a:latin typeface="Times New Roman" panose="02020603050405020304" pitchFamily="18" charset="0"/>
              </a:rPr>
              <a:pPr eaLnBrk="1" hangingPunct="1"/>
              <a:t>19</a:t>
            </a:fld>
            <a:endParaRPr lang="fr-FR" altLang="fr-FR">
              <a:solidFill>
                <a:srgbClr val="000000"/>
              </a:solidFill>
              <a:latin typeface="Times New Roman" panose="02020603050405020304" pitchFamily="18" charset="0"/>
            </a:endParaRPr>
          </a:p>
        </p:txBody>
      </p:sp>
      <p:sp>
        <p:nvSpPr>
          <p:cNvPr id="65539" name="Text Box 1">
            <a:extLst>
              <a:ext uri="{FF2B5EF4-FFF2-40B4-BE49-F238E27FC236}">
                <a16:creationId xmlns:a16="http://schemas.microsoft.com/office/drawing/2014/main" id="{A8D63C49-990E-3D3A-3BFD-40A998466E35}"/>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9pPr>
          </a:lstStyle>
          <a:p>
            <a:pPr algn="r" eaLnBrk="1" hangingPunct="1">
              <a:buClrTx/>
              <a:buFontTx/>
              <a:buNone/>
            </a:pPr>
            <a:fld id="{E043EBA2-7511-41FA-9A26-6A8368C1D042}" type="slidenum">
              <a:rPr lang="fr-FR" altLang="fr-FR" sz="1200">
                <a:solidFill>
                  <a:srgbClr val="000000"/>
                </a:solidFill>
              </a:rPr>
              <a:pPr algn="r" eaLnBrk="1" hangingPunct="1">
                <a:buClrTx/>
                <a:buFontTx/>
                <a:buNone/>
              </a:pPr>
              <a:t>19</a:t>
            </a:fld>
            <a:endParaRPr lang="fr-FR" altLang="fr-FR" sz="1200">
              <a:solidFill>
                <a:srgbClr val="000000"/>
              </a:solidFill>
            </a:endParaRPr>
          </a:p>
        </p:txBody>
      </p:sp>
      <p:sp>
        <p:nvSpPr>
          <p:cNvPr id="65540" name="Text Box 2">
            <a:extLst>
              <a:ext uri="{FF2B5EF4-FFF2-40B4-BE49-F238E27FC236}">
                <a16:creationId xmlns:a16="http://schemas.microsoft.com/office/drawing/2014/main" id="{14D080D5-EB64-92BB-5E3F-90D20CD76C9A}"/>
              </a:ext>
            </a:extLst>
          </p:cNvPr>
          <p:cNvSpPr txBox="1">
            <a:spLocks noChangeArrowheads="1"/>
          </p:cNvSpPr>
          <p:nvPr/>
        </p:nvSpPr>
        <p:spPr bwMode="auto">
          <a:xfrm>
            <a:off x="3884613" y="8685213"/>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9pPr>
          </a:lstStyle>
          <a:p>
            <a:pPr algn="r" eaLnBrk="1" hangingPunct="1">
              <a:buClrTx/>
              <a:buFontTx/>
              <a:buNone/>
            </a:pPr>
            <a:fld id="{C856D412-C1E0-47BC-A1F0-FB70370D9B1E}" type="slidenum">
              <a:rPr lang="fr-FR" altLang="fr-FR" sz="1200">
                <a:solidFill>
                  <a:srgbClr val="000000"/>
                </a:solidFill>
              </a:rPr>
              <a:pPr algn="r" eaLnBrk="1" hangingPunct="1">
                <a:buClrTx/>
                <a:buFontTx/>
                <a:buNone/>
              </a:pPr>
              <a:t>19</a:t>
            </a:fld>
            <a:endParaRPr lang="fr-FR" altLang="fr-FR" sz="1200">
              <a:solidFill>
                <a:srgbClr val="000000"/>
              </a:solidFill>
            </a:endParaRPr>
          </a:p>
        </p:txBody>
      </p:sp>
      <p:sp>
        <p:nvSpPr>
          <p:cNvPr id="65541" name="Rectangle 3">
            <a:extLst>
              <a:ext uri="{FF2B5EF4-FFF2-40B4-BE49-F238E27FC236}">
                <a16:creationId xmlns:a16="http://schemas.microsoft.com/office/drawing/2014/main" id="{C2DE245F-C091-A3EE-9CE4-8F19C4C8F22A}"/>
              </a:ext>
            </a:extLst>
          </p:cNvPr>
          <p:cNvSpPr>
            <a:spLocks noChangeArrowheads="1" noTextEdit="1"/>
          </p:cNvSpPr>
          <p:nvPr>
            <p:ph type="sldImg"/>
          </p:nvPr>
        </p:nvSpPr>
        <p:spPr>
          <a:xfrm>
            <a:off x="1143000" y="685800"/>
            <a:ext cx="4572000" cy="3429000"/>
          </a:xfrm>
          <a:solidFill>
            <a:srgbClr val="FFFFFF"/>
          </a:solidFill>
          <a:ln/>
        </p:spPr>
      </p:sp>
      <p:sp>
        <p:nvSpPr>
          <p:cNvPr id="65542" name="Text Box 4">
            <a:extLst>
              <a:ext uri="{FF2B5EF4-FFF2-40B4-BE49-F238E27FC236}">
                <a16:creationId xmlns:a16="http://schemas.microsoft.com/office/drawing/2014/main" id="{E3233A5D-6F89-C7C6-AAFC-1269409456E9}"/>
              </a:ext>
            </a:extLst>
          </p:cNvPr>
          <p:cNvSpPr>
            <a:spLocks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a:latin typeface="Calibri" panose="020F0502020204030204" pitchFamily="34" charset="0"/>
                <a:cs typeface="Lucida Sans Unicode" panose="020B0602030504020204" pitchFamily="34" charset="0"/>
              </a:rPr>
              <a:t>Selon les recherches du professeur Robert Halleux de l’Université de Liège la technologie se compose de:</a:t>
            </a: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a:latin typeface="Calibri" panose="020F0502020204030204" pitchFamily="34" charset="0"/>
              <a:cs typeface="Lucida Sans Unicode" panose="020B0602030504020204" pitchFamily="34" charset="0"/>
            </a:endParaRPr>
          </a:p>
        </p:txBody>
      </p:sp>
      <p:sp>
        <p:nvSpPr>
          <p:cNvPr id="65543" name="Text Box 5">
            <a:extLst>
              <a:ext uri="{FF2B5EF4-FFF2-40B4-BE49-F238E27FC236}">
                <a16:creationId xmlns:a16="http://schemas.microsoft.com/office/drawing/2014/main" id="{980A49EF-CD1C-897D-C277-00E3A3AFEC94}"/>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9pPr>
          </a:lstStyle>
          <a:p>
            <a:pPr algn="r" eaLnBrk="1" hangingPunct="1">
              <a:buClrTx/>
              <a:buFontTx/>
              <a:buNone/>
            </a:pPr>
            <a:fld id="{D3A8C271-669B-4512-A0B4-1B751EA45F9E}" type="slidenum">
              <a:rPr lang="fr-FR" altLang="fr-FR" sz="1200">
                <a:solidFill>
                  <a:srgbClr val="000000"/>
                </a:solidFill>
              </a:rPr>
              <a:pPr algn="r" eaLnBrk="1" hangingPunct="1">
                <a:buClrTx/>
                <a:buFontTx/>
                <a:buNone/>
              </a:pPr>
              <a:t>19</a:t>
            </a:fld>
            <a:endParaRPr lang="fr-FR" altLang="fr-FR" sz="120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1">
            <a:extLst>
              <a:ext uri="{FF2B5EF4-FFF2-40B4-BE49-F238E27FC236}">
                <a16:creationId xmlns:a16="http://schemas.microsoft.com/office/drawing/2014/main" id="{AB84FA81-F212-A766-1A4D-F3E876F2F01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9pPr>
          </a:lstStyle>
          <a:p>
            <a:pPr eaLnBrk="1" hangingPunct="1"/>
            <a:fld id="{0625D664-7D38-4304-B0DA-9439655376E6}" type="slidenum">
              <a:rPr lang="fr-FR" altLang="fr-FR">
                <a:solidFill>
                  <a:srgbClr val="000000"/>
                </a:solidFill>
                <a:latin typeface="Times New Roman" panose="02020603050405020304" pitchFamily="18" charset="0"/>
              </a:rPr>
              <a:pPr eaLnBrk="1" hangingPunct="1"/>
              <a:t>20</a:t>
            </a:fld>
            <a:endParaRPr lang="fr-FR" altLang="fr-FR">
              <a:solidFill>
                <a:srgbClr val="000000"/>
              </a:solidFill>
              <a:latin typeface="Times New Roman" panose="02020603050405020304" pitchFamily="18" charset="0"/>
            </a:endParaRPr>
          </a:p>
        </p:txBody>
      </p:sp>
      <p:sp>
        <p:nvSpPr>
          <p:cNvPr id="66563" name="Text Box 1">
            <a:extLst>
              <a:ext uri="{FF2B5EF4-FFF2-40B4-BE49-F238E27FC236}">
                <a16:creationId xmlns:a16="http://schemas.microsoft.com/office/drawing/2014/main" id="{E8B57A23-4016-D69C-1FDB-38EAA773B5AB}"/>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9pPr>
          </a:lstStyle>
          <a:p>
            <a:pPr algn="r" eaLnBrk="1" hangingPunct="1">
              <a:buClrTx/>
              <a:buFontTx/>
              <a:buNone/>
            </a:pPr>
            <a:fld id="{D9910D05-0EE8-4BCC-86CF-14D4E5330EF0}" type="slidenum">
              <a:rPr lang="fr-FR" altLang="fr-FR" sz="1200">
                <a:solidFill>
                  <a:srgbClr val="000000"/>
                </a:solidFill>
              </a:rPr>
              <a:pPr algn="r" eaLnBrk="1" hangingPunct="1">
                <a:buClrTx/>
                <a:buFontTx/>
                <a:buNone/>
              </a:pPr>
              <a:t>20</a:t>
            </a:fld>
            <a:endParaRPr lang="fr-FR" altLang="fr-FR" sz="1200">
              <a:solidFill>
                <a:srgbClr val="000000"/>
              </a:solidFill>
            </a:endParaRPr>
          </a:p>
        </p:txBody>
      </p:sp>
      <p:sp>
        <p:nvSpPr>
          <p:cNvPr id="66564" name="Text Box 2">
            <a:extLst>
              <a:ext uri="{FF2B5EF4-FFF2-40B4-BE49-F238E27FC236}">
                <a16:creationId xmlns:a16="http://schemas.microsoft.com/office/drawing/2014/main" id="{6931DCB4-49AE-DA5B-BFE6-B15807711FF3}"/>
              </a:ext>
            </a:extLst>
          </p:cNvPr>
          <p:cNvSpPr txBox="1">
            <a:spLocks noChangeArrowheads="1"/>
          </p:cNvSpPr>
          <p:nvPr/>
        </p:nvSpPr>
        <p:spPr bwMode="auto">
          <a:xfrm>
            <a:off x="3884613" y="8685213"/>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9pPr>
          </a:lstStyle>
          <a:p>
            <a:pPr algn="r" eaLnBrk="1" hangingPunct="1">
              <a:buClrTx/>
              <a:buFontTx/>
              <a:buNone/>
            </a:pPr>
            <a:fld id="{3EF7CB5C-E413-45CD-84F4-B4B58DD0D9C7}" type="slidenum">
              <a:rPr lang="fr-FR" altLang="fr-FR" sz="1200">
                <a:solidFill>
                  <a:srgbClr val="000000"/>
                </a:solidFill>
              </a:rPr>
              <a:pPr algn="r" eaLnBrk="1" hangingPunct="1">
                <a:buClrTx/>
                <a:buFontTx/>
                <a:buNone/>
              </a:pPr>
              <a:t>20</a:t>
            </a:fld>
            <a:endParaRPr lang="fr-FR" altLang="fr-FR" sz="1200">
              <a:solidFill>
                <a:srgbClr val="000000"/>
              </a:solidFill>
            </a:endParaRPr>
          </a:p>
        </p:txBody>
      </p:sp>
      <p:sp>
        <p:nvSpPr>
          <p:cNvPr id="66565" name="Rectangle 3">
            <a:extLst>
              <a:ext uri="{FF2B5EF4-FFF2-40B4-BE49-F238E27FC236}">
                <a16:creationId xmlns:a16="http://schemas.microsoft.com/office/drawing/2014/main" id="{CFEBE488-171F-7600-ABA2-7F0EFF33D89C}"/>
              </a:ext>
            </a:extLst>
          </p:cNvPr>
          <p:cNvSpPr>
            <a:spLocks noChangeArrowheads="1" noTextEdit="1"/>
          </p:cNvSpPr>
          <p:nvPr>
            <p:ph type="sldImg"/>
          </p:nvPr>
        </p:nvSpPr>
        <p:spPr>
          <a:xfrm>
            <a:off x="1143000" y="685800"/>
            <a:ext cx="4572000" cy="3429000"/>
          </a:xfrm>
          <a:solidFill>
            <a:srgbClr val="FFFFFF"/>
          </a:solidFill>
          <a:ln/>
        </p:spPr>
      </p:sp>
      <p:sp>
        <p:nvSpPr>
          <p:cNvPr id="66566" name="Text Box 4">
            <a:extLst>
              <a:ext uri="{FF2B5EF4-FFF2-40B4-BE49-F238E27FC236}">
                <a16:creationId xmlns:a16="http://schemas.microsoft.com/office/drawing/2014/main" id="{B0308163-7B8D-3DC4-3D96-DAB158498399}"/>
              </a:ext>
            </a:extLst>
          </p:cNvPr>
          <p:cNvSpPr>
            <a:spLocks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a:latin typeface="Calibri" panose="020F0502020204030204" pitchFamily="34" charset="0"/>
                <a:cs typeface="Lucida Sans Unicode" panose="020B0602030504020204" pitchFamily="34" charset="0"/>
              </a:rPr>
              <a:t>Selon les recherches du professeur Robert Halleux de l’Université de Liège la technologie se compose de:</a:t>
            </a: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a:latin typeface="Calibri" panose="020F0502020204030204" pitchFamily="34" charset="0"/>
              <a:cs typeface="Lucida Sans Unicode" panose="020B0602030504020204" pitchFamily="34" charset="0"/>
            </a:endParaRPr>
          </a:p>
        </p:txBody>
      </p:sp>
      <p:sp>
        <p:nvSpPr>
          <p:cNvPr id="66567" name="Text Box 5">
            <a:extLst>
              <a:ext uri="{FF2B5EF4-FFF2-40B4-BE49-F238E27FC236}">
                <a16:creationId xmlns:a16="http://schemas.microsoft.com/office/drawing/2014/main" id="{85D3D067-B7FD-E6CB-173F-CF9A1BE253F1}"/>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9pPr>
          </a:lstStyle>
          <a:p>
            <a:pPr algn="r" eaLnBrk="1" hangingPunct="1">
              <a:buClrTx/>
              <a:buFontTx/>
              <a:buNone/>
            </a:pPr>
            <a:fld id="{D3CE0234-8D28-40BB-A230-7213C5C0462E}" type="slidenum">
              <a:rPr lang="fr-FR" altLang="fr-FR" sz="1200">
                <a:solidFill>
                  <a:srgbClr val="000000"/>
                </a:solidFill>
              </a:rPr>
              <a:pPr algn="r" eaLnBrk="1" hangingPunct="1">
                <a:buClrTx/>
                <a:buFontTx/>
                <a:buNone/>
              </a:pPr>
              <a:t>20</a:t>
            </a:fld>
            <a:endParaRPr lang="fr-FR" altLang="fr-FR" sz="120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1">
            <a:extLst>
              <a:ext uri="{FF2B5EF4-FFF2-40B4-BE49-F238E27FC236}">
                <a16:creationId xmlns:a16="http://schemas.microsoft.com/office/drawing/2014/main" id="{81E3F4BD-397A-7CA2-3D05-02AAD732174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9pPr>
          </a:lstStyle>
          <a:p>
            <a:pPr eaLnBrk="1" hangingPunct="1"/>
            <a:fld id="{E083AA5D-E4A5-4FF3-B296-902A96B7C3DC}" type="slidenum">
              <a:rPr lang="fr-FR" altLang="fr-FR">
                <a:solidFill>
                  <a:srgbClr val="000000"/>
                </a:solidFill>
                <a:latin typeface="Times New Roman" panose="02020603050405020304" pitchFamily="18" charset="0"/>
              </a:rPr>
              <a:pPr eaLnBrk="1" hangingPunct="1"/>
              <a:t>21</a:t>
            </a:fld>
            <a:endParaRPr lang="fr-FR" altLang="fr-FR">
              <a:solidFill>
                <a:srgbClr val="000000"/>
              </a:solidFill>
              <a:latin typeface="Times New Roman" panose="02020603050405020304" pitchFamily="18" charset="0"/>
            </a:endParaRPr>
          </a:p>
        </p:txBody>
      </p:sp>
      <p:sp>
        <p:nvSpPr>
          <p:cNvPr id="67587" name="Rectangle 1">
            <a:extLst>
              <a:ext uri="{FF2B5EF4-FFF2-40B4-BE49-F238E27FC236}">
                <a16:creationId xmlns:a16="http://schemas.microsoft.com/office/drawing/2014/main" id="{1583DBFF-BBAD-1F05-F923-A0FA8DBE4179}"/>
              </a:ext>
            </a:extLst>
          </p:cNvPr>
          <p:cNvSpPr>
            <a:spLocks noChangeArrowheads="1" noTextEdit="1"/>
          </p:cNvSpPr>
          <p:nvPr>
            <p:ph type="sldImg"/>
          </p:nvPr>
        </p:nvSpPr>
        <p:spPr>
          <a:xfrm>
            <a:off x="1143000" y="685800"/>
            <a:ext cx="4572000" cy="3429000"/>
          </a:xfrm>
          <a:solidFill>
            <a:srgbClr val="FFFFFF"/>
          </a:solidFill>
          <a:ln/>
        </p:spPr>
      </p:sp>
      <p:sp>
        <p:nvSpPr>
          <p:cNvPr id="67588" name="Rectangle 2">
            <a:extLst>
              <a:ext uri="{FF2B5EF4-FFF2-40B4-BE49-F238E27FC236}">
                <a16:creationId xmlns:a16="http://schemas.microsoft.com/office/drawing/2014/main" id="{5DDBC0A8-EB37-ABEB-2433-EE38291DE9B5}"/>
              </a:ext>
            </a:extLst>
          </p:cNvPr>
          <p:cNvSpPr>
            <a:spLocks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1">
            <a:extLst>
              <a:ext uri="{FF2B5EF4-FFF2-40B4-BE49-F238E27FC236}">
                <a16:creationId xmlns:a16="http://schemas.microsoft.com/office/drawing/2014/main" id="{E76A0DAB-1864-33EC-0B0A-7E2C6321930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9pPr>
          </a:lstStyle>
          <a:p>
            <a:pPr eaLnBrk="1" hangingPunct="1"/>
            <a:fld id="{2365C839-9C7C-4598-B60D-9F6DF4A9F183}" type="slidenum">
              <a:rPr lang="fr-FR" altLang="fr-FR">
                <a:solidFill>
                  <a:srgbClr val="000000"/>
                </a:solidFill>
                <a:latin typeface="Times New Roman" panose="02020603050405020304" pitchFamily="18" charset="0"/>
              </a:rPr>
              <a:pPr eaLnBrk="1" hangingPunct="1"/>
              <a:t>2</a:t>
            </a:fld>
            <a:endParaRPr lang="fr-FR" altLang="fr-FR">
              <a:solidFill>
                <a:srgbClr val="000000"/>
              </a:solidFill>
              <a:latin typeface="Times New Roman" panose="02020603050405020304" pitchFamily="18" charset="0"/>
            </a:endParaRPr>
          </a:p>
        </p:txBody>
      </p:sp>
      <p:sp>
        <p:nvSpPr>
          <p:cNvPr id="50179" name="Rectangle 1">
            <a:extLst>
              <a:ext uri="{FF2B5EF4-FFF2-40B4-BE49-F238E27FC236}">
                <a16:creationId xmlns:a16="http://schemas.microsoft.com/office/drawing/2014/main" id="{DB56A264-C393-9303-9C1B-E386CA7E4972}"/>
              </a:ext>
            </a:extLst>
          </p:cNvPr>
          <p:cNvSpPr>
            <a:spLocks noChangeArrowheads="1" noTextEdit="1"/>
          </p:cNvSpPr>
          <p:nvPr>
            <p:ph type="sldImg"/>
          </p:nvPr>
        </p:nvSpPr>
        <p:spPr>
          <a:xfrm>
            <a:off x="1143000" y="685800"/>
            <a:ext cx="4572000" cy="3429000"/>
          </a:xfrm>
          <a:solidFill>
            <a:srgbClr val="FFFFFF"/>
          </a:solidFill>
          <a:ln/>
        </p:spPr>
      </p:sp>
      <p:sp>
        <p:nvSpPr>
          <p:cNvPr id="50180" name="Rectangle 2">
            <a:extLst>
              <a:ext uri="{FF2B5EF4-FFF2-40B4-BE49-F238E27FC236}">
                <a16:creationId xmlns:a16="http://schemas.microsoft.com/office/drawing/2014/main" id="{FF0A19AB-F069-795F-3EAC-A0D1FA13D259}"/>
              </a:ext>
            </a:extLst>
          </p:cNvPr>
          <p:cNvSpPr>
            <a:spLocks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1">
            <a:extLst>
              <a:ext uri="{FF2B5EF4-FFF2-40B4-BE49-F238E27FC236}">
                <a16:creationId xmlns:a16="http://schemas.microsoft.com/office/drawing/2014/main" id="{47BD6905-84AF-0C7C-7864-62F3962EB18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9pPr>
          </a:lstStyle>
          <a:p>
            <a:pPr eaLnBrk="1" hangingPunct="1"/>
            <a:fld id="{7079080E-CDB0-4CD1-A9DC-8FE1F2F0ECE0}" type="slidenum">
              <a:rPr lang="fr-FR" altLang="fr-FR">
                <a:solidFill>
                  <a:srgbClr val="000000"/>
                </a:solidFill>
                <a:latin typeface="Times New Roman" panose="02020603050405020304" pitchFamily="18" charset="0"/>
              </a:rPr>
              <a:pPr eaLnBrk="1" hangingPunct="1"/>
              <a:t>22</a:t>
            </a:fld>
            <a:endParaRPr lang="fr-FR" altLang="fr-FR">
              <a:solidFill>
                <a:srgbClr val="000000"/>
              </a:solidFill>
              <a:latin typeface="Times New Roman" panose="02020603050405020304" pitchFamily="18" charset="0"/>
            </a:endParaRPr>
          </a:p>
        </p:txBody>
      </p:sp>
      <p:sp>
        <p:nvSpPr>
          <p:cNvPr id="68611" name="Rectangle 1">
            <a:extLst>
              <a:ext uri="{FF2B5EF4-FFF2-40B4-BE49-F238E27FC236}">
                <a16:creationId xmlns:a16="http://schemas.microsoft.com/office/drawing/2014/main" id="{C78D8A49-7E11-3B83-AA81-11777C82BAD7}"/>
              </a:ext>
            </a:extLst>
          </p:cNvPr>
          <p:cNvSpPr>
            <a:spLocks noChangeArrowheads="1" noTextEdit="1"/>
          </p:cNvSpPr>
          <p:nvPr>
            <p:ph type="sldImg"/>
          </p:nvPr>
        </p:nvSpPr>
        <p:spPr>
          <a:xfrm>
            <a:off x="1143000" y="685800"/>
            <a:ext cx="4572000" cy="3429000"/>
          </a:xfrm>
          <a:solidFill>
            <a:srgbClr val="FFFFFF"/>
          </a:solidFill>
          <a:ln/>
        </p:spPr>
      </p:sp>
      <p:sp>
        <p:nvSpPr>
          <p:cNvPr id="68612" name="Rectangle 2">
            <a:extLst>
              <a:ext uri="{FF2B5EF4-FFF2-40B4-BE49-F238E27FC236}">
                <a16:creationId xmlns:a16="http://schemas.microsoft.com/office/drawing/2014/main" id="{1F9B0DF4-95BE-7930-80E6-E710C9CBE71B}"/>
              </a:ext>
            </a:extLst>
          </p:cNvPr>
          <p:cNvSpPr>
            <a:spLocks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1">
            <a:extLst>
              <a:ext uri="{FF2B5EF4-FFF2-40B4-BE49-F238E27FC236}">
                <a16:creationId xmlns:a16="http://schemas.microsoft.com/office/drawing/2014/main" id="{7084C8AA-DA3F-2D46-10C9-343058A147D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9pPr>
          </a:lstStyle>
          <a:p>
            <a:pPr eaLnBrk="1" hangingPunct="1"/>
            <a:fld id="{3E6E5943-8A40-4F14-ABE7-42554082AA87}" type="slidenum">
              <a:rPr lang="fr-FR" altLang="fr-FR">
                <a:solidFill>
                  <a:srgbClr val="000000"/>
                </a:solidFill>
                <a:latin typeface="Times New Roman" panose="02020603050405020304" pitchFamily="18" charset="0"/>
              </a:rPr>
              <a:pPr eaLnBrk="1" hangingPunct="1"/>
              <a:t>23</a:t>
            </a:fld>
            <a:endParaRPr lang="fr-FR" altLang="fr-FR">
              <a:solidFill>
                <a:srgbClr val="000000"/>
              </a:solidFill>
              <a:latin typeface="Times New Roman" panose="02020603050405020304" pitchFamily="18" charset="0"/>
            </a:endParaRPr>
          </a:p>
        </p:txBody>
      </p:sp>
      <p:sp>
        <p:nvSpPr>
          <p:cNvPr id="69635" name="Rectangle 1">
            <a:extLst>
              <a:ext uri="{FF2B5EF4-FFF2-40B4-BE49-F238E27FC236}">
                <a16:creationId xmlns:a16="http://schemas.microsoft.com/office/drawing/2014/main" id="{9867170C-4CF6-C5F9-9A51-3B46A0A72EB9}"/>
              </a:ext>
            </a:extLst>
          </p:cNvPr>
          <p:cNvSpPr>
            <a:spLocks noChangeArrowheads="1" noTextEdit="1"/>
          </p:cNvSpPr>
          <p:nvPr>
            <p:ph type="sldImg"/>
          </p:nvPr>
        </p:nvSpPr>
        <p:spPr>
          <a:xfrm>
            <a:off x="1143000" y="685800"/>
            <a:ext cx="4572000" cy="3429000"/>
          </a:xfrm>
          <a:solidFill>
            <a:srgbClr val="FFFFFF"/>
          </a:solidFill>
          <a:ln/>
        </p:spPr>
      </p:sp>
      <p:sp>
        <p:nvSpPr>
          <p:cNvPr id="69636" name="Rectangle 2">
            <a:extLst>
              <a:ext uri="{FF2B5EF4-FFF2-40B4-BE49-F238E27FC236}">
                <a16:creationId xmlns:a16="http://schemas.microsoft.com/office/drawing/2014/main" id="{B9B513FE-6904-7F4F-DE67-2D6119C3D356}"/>
              </a:ext>
            </a:extLst>
          </p:cNvPr>
          <p:cNvSpPr>
            <a:spLocks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1">
            <a:extLst>
              <a:ext uri="{FF2B5EF4-FFF2-40B4-BE49-F238E27FC236}">
                <a16:creationId xmlns:a16="http://schemas.microsoft.com/office/drawing/2014/main" id="{2C2642EA-5B0F-6F42-87B2-2989F61D5BD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9pPr>
          </a:lstStyle>
          <a:p>
            <a:pPr eaLnBrk="1" hangingPunct="1"/>
            <a:fld id="{EA3A4606-43EF-436F-86D1-5770CA9F04D0}" type="slidenum">
              <a:rPr lang="fr-FR" altLang="fr-FR">
                <a:solidFill>
                  <a:srgbClr val="000000"/>
                </a:solidFill>
                <a:latin typeface="Times New Roman" panose="02020603050405020304" pitchFamily="18" charset="0"/>
              </a:rPr>
              <a:pPr eaLnBrk="1" hangingPunct="1"/>
              <a:t>24</a:t>
            </a:fld>
            <a:endParaRPr lang="fr-FR" altLang="fr-FR">
              <a:solidFill>
                <a:srgbClr val="000000"/>
              </a:solidFill>
              <a:latin typeface="Times New Roman" panose="02020603050405020304" pitchFamily="18" charset="0"/>
            </a:endParaRPr>
          </a:p>
        </p:txBody>
      </p:sp>
      <p:sp>
        <p:nvSpPr>
          <p:cNvPr id="70659" name="Text Box 1">
            <a:extLst>
              <a:ext uri="{FF2B5EF4-FFF2-40B4-BE49-F238E27FC236}">
                <a16:creationId xmlns:a16="http://schemas.microsoft.com/office/drawing/2014/main" id="{7C363CED-BE4B-D2FC-DB9D-A1516F3345A5}"/>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9pPr>
          </a:lstStyle>
          <a:p>
            <a:pPr algn="r" eaLnBrk="1" hangingPunct="1">
              <a:buClrTx/>
              <a:buFontTx/>
              <a:buNone/>
            </a:pPr>
            <a:fld id="{92677759-9C30-4627-B99C-C63AE663C5A0}" type="slidenum">
              <a:rPr lang="fr-FR" altLang="fr-FR" sz="1200">
                <a:solidFill>
                  <a:srgbClr val="000000"/>
                </a:solidFill>
              </a:rPr>
              <a:pPr algn="r" eaLnBrk="1" hangingPunct="1">
                <a:buClrTx/>
                <a:buFontTx/>
                <a:buNone/>
              </a:pPr>
              <a:t>24</a:t>
            </a:fld>
            <a:endParaRPr lang="fr-FR" altLang="fr-FR" sz="1200">
              <a:solidFill>
                <a:srgbClr val="000000"/>
              </a:solidFill>
            </a:endParaRPr>
          </a:p>
        </p:txBody>
      </p:sp>
      <p:sp>
        <p:nvSpPr>
          <p:cNvPr id="70660" name="Text Box 2">
            <a:extLst>
              <a:ext uri="{FF2B5EF4-FFF2-40B4-BE49-F238E27FC236}">
                <a16:creationId xmlns:a16="http://schemas.microsoft.com/office/drawing/2014/main" id="{F9E09002-4071-95BB-0362-16DFC85C85BC}"/>
              </a:ext>
            </a:extLst>
          </p:cNvPr>
          <p:cNvSpPr txBox="1">
            <a:spLocks noChangeArrowheads="1"/>
          </p:cNvSpPr>
          <p:nvPr/>
        </p:nvSpPr>
        <p:spPr bwMode="auto">
          <a:xfrm>
            <a:off x="3884613" y="8685213"/>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9pPr>
          </a:lstStyle>
          <a:p>
            <a:pPr algn="r" eaLnBrk="1" hangingPunct="1">
              <a:buClrTx/>
              <a:buFontTx/>
              <a:buNone/>
            </a:pPr>
            <a:fld id="{BBF5A123-3FE9-42AC-AE40-28235A7BAD2C}" type="slidenum">
              <a:rPr lang="fr-FR" altLang="fr-FR" sz="1200">
                <a:solidFill>
                  <a:srgbClr val="000000"/>
                </a:solidFill>
              </a:rPr>
              <a:pPr algn="r" eaLnBrk="1" hangingPunct="1">
                <a:buClrTx/>
                <a:buFontTx/>
                <a:buNone/>
              </a:pPr>
              <a:t>24</a:t>
            </a:fld>
            <a:endParaRPr lang="fr-FR" altLang="fr-FR" sz="1200">
              <a:solidFill>
                <a:srgbClr val="000000"/>
              </a:solidFill>
            </a:endParaRPr>
          </a:p>
        </p:txBody>
      </p:sp>
      <p:sp>
        <p:nvSpPr>
          <p:cNvPr id="70661" name="Rectangle 3">
            <a:extLst>
              <a:ext uri="{FF2B5EF4-FFF2-40B4-BE49-F238E27FC236}">
                <a16:creationId xmlns:a16="http://schemas.microsoft.com/office/drawing/2014/main" id="{216BBB3E-2061-B607-2394-40DF6D9DD289}"/>
              </a:ext>
            </a:extLst>
          </p:cNvPr>
          <p:cNvSpPr>
            <a:spLocks noChangeArrowheads="1" noTextEdit="1"/>
          </p:cNvSpPr>
          <p:nvPr>
            <p:ph type="sldImg"/>
          </p:nvPr>
        </p:nvSpPr>
        <p:spPr>
          <a:xfrm>
            <a:off x="1143000" y="685800"/>
            <a:ext cx="4572000" cy="3429000"/>
          </a:xfrm>
          <a:solidFill>
            <a:srgbClr val="FFFFFF"/>
          </a:solidFill>
          <a:ln/>
        </p:spPr>
      </p:sp>
      <p:sp>
        <p:nvSpPr>
          <p:cNvPr id="70662" name="Rectangle 4">
            <a:extLst>
              <a:ext uri="{FF2B5EF4-FFF2-40B4-BE49-F238E27FC236}">
                <a16:creationId xmlns:a16="http://schemas.microsoft.com/office/drawing/2014/main" id="{0E0F0E6C-2469-0EE2-16EE-5097206A76D6}"/>
              </a:ext>
            </a:extLst>
          </p:cNvPr>
          <p:cNvSpPr>
            <a:spLocks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a:latin typeface="Calibri" panose="020F0502020204030204" pitchFamily="34" charset="0"/>
              <a:cs typeface="Lucida Sans Unicode" panose="020B0602030504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1">
            <a:extLst>
              <a:ext uri="{FF2B5EF4-FFF2-40B4-BE49-F238E27FC236}">
                <a16:creationId xmlns:a16="http://schemas.microsoft.com/office/drawing/2014/main" id="{8F81002B-70DB-E7A5-AA43-95174AD820E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9pPr>
          </a:lstStyle>
          <a:p>
            <a:pPr eaLnBrk="1" hangingPunct="1"/>
            <a:fld id="{2357706E-CA85-4DDE-94AD-F32492072226}" type="slidenum">
              <a:rPr lang="fr-FR" altLang="fr-FR">
                <a:solidFill>
                  <a:srgbClr val="000000"/>
                </a:solidFill>
                <a:latin typeface="Times New Roman" panose="02020603050405020304" pitchFamily="18" charset="0"/>
              </a:rPr>
              <a:pPr eaLnBrk="1" hangingPunct="1"/>
              <a:t>25</a:t>
            </a:fld>
            <a:endParaRPr lang="fr-FR" altLang="fr-FR">
              <a:solidFill>
                <a:srgbClr val="000000"/>
              </a:solidFill>
              <a:latin typeface="Times New Roman" panose="02020603050405020304" pitchFamily="18" charset="0"/>
            </a:endParaRPr>
          </a:p>
        </p:txBody>
      </p:sp>
      <p:sp>
        <p:nvSpPr>
          <p:cNvPr id="71683" name="Text Box 1">
            <a:extLst>
              <a:ext uri="{FF2B5EF4-FFF2-40B4-BE49-F238E27FC236}">
                <a16:creationId xmlns:a16="http://schemas.microsoft.com/office/drawing/2014/main" id="{09C6D576-0377-F38D-82CB-73A45FB42CB2}"/>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9pPr>
          </a:lstStyle>
          <a:p>
            <a:pPr algn="r" eaLnBrk="1" hangingPunct="1">
              <a:buClrTx/>
              <a:buFontTx/>
              <a:buNone/>
            </a:pPr>
            <a:fld id="{2AB9DEA1-3318-4811-BDAD-A38D97A06FD8}" type="slidenum">
              <a:rPr lang="fr-FR" altLang="fr-FR" sz="1200">
                <a:solidFill>
                  <a:srgbClr val="000000"/>
                </a:solidFill>
              </a:rPr>
              <a:pPr algn="r" eaLnBrk="1" hangingPunct="1">
                <a:buClrTx/>
                <a:buFontTx/>
                <a:buNone/>
              </a:pPr>
              <a:t>25</a:t>
            </a:fld>
            <a:endParaRPr lang="fr-FR" altLang="fr-FR" sz="1200">
              <a:solidFill>
                <a:srgbClr val="000000"/>
              </a:solidFill>
            </a:endParaRPr>
          </a:p>
        </p:txBody>
      </p:sp>
      <p:sp>
        <p:nvSpPr>
          <p:cNvPr id="71684" name="Text Box 2">
            <a:extLst>
              <a:ext uri="{FF2B5EF4-FFF2-40B4-BE49-F238E27FC236}">
                <a16:creationId xmlns:a16="http://schemas.microsoft.com/office/drawing/2014/main" id="{E86FBD30-AC58-BB1A-6195-8C2825008959}"/>
              </a:ext>
            </a:extLst>
          </p:cNvPr>
          <p:cNvSpPr txBox="1">
            <a:spLocks noChangeArrowheads="1"/>
          </p:cNvSpPr>
          <p:nvPr/>
        </p:nvSpPr>
        <p:spPr bwMode="auto">
          <a:xfrm>
            <a:off x="3884613" y="8685213"/>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9pPr>
          </a:lstStyle>
          <a:p>
            <a:pPr algn="r" eaLnBrk="1" hangingPunct="1">
              <a:buClrTx/>
              <a:buFontTx/>
              <a:buNone/>
            </a:pPr>
            <a:fld id="{0B9F3F26-0643-4763-B781-0016DF2ED2A0}" type="slidenum">
              <a:rPr lang="fr-FR" altLang="fr-FR" sz="1200">
                <a:solidFill>
                  <a:srgbClr val="000000"/>
                </a:solidFill>
              </a:rPr>
              <a:pPr algn="r" eaLnBrk="1" hangingPunct="1">
                <a:buClrTx/>
                <a:buFontTx/>
                <a:buNone/>
              </a:pPr>
              <a:t>25</a:t>
            </a:fld>
            <a:endParaRPr lang="fr-FR" altLang="fr-FR" sz="1200">
              <a:solidFill>
                <a:srgbClr val="000000"/>
              </a:solidFill>
            </a:endParaRPr>
          </a:p>
        </p:txBody>
      </p:sp>
      <p:sp>
        <p:nvSpPr>
          <p:cNvPr id="71685" name="Rectangle 3">
            <a:extLst>
              <a:ext uri="{FF2B5EF4-FFF2-40B4-BE49-F238E27FC236}">
                <a16:creationId xmlns:a16="http://schemas.microsoft.com/office/drawing/2014/main" id="{70A91BC5-BA86-C4E2-6193-9BAEE2893AA1}"/>
              </a:ext>
            </a:extLst>
          </p:cNvPr>
          <p:cNvSpPr>
            <a:spLocks noChangeArrowheads="1" noTextEdit="1"/>
          </p:cNvSpPr>
          <p:nvPr>
            <p:ph type="sldImg"/>
          </p:nvPr>
        </p:nvSpPr>
        <p:spPr>
          <a:xfrm>
            <a:off x="1143000" y="685800"/>
            <a:ext cx="4572000" cy="3429000"/>
          </a:xfrm>
          <a:solidFill>
            <a:srgbClr val="FFFFFF"/>
          </a:solidFill>
          <a:ln/>
        </p:spPr>
      </p:sp>
      <p:sp>
        <p:nvSpPr>
          <p:cNvPr id="71686" name="Rectangle 4">
            <a:extLst>
              <a:ext uri="{FF2B5EF4-FFF2-40B4-BE49-F238E27FC236}">
                <a16:creationId xmlns:a16="http://schemas.microsoft.com/office/drawing/2014/main" id="{E7AC6B9D-2388-EBD0-6C0E-E2968C9B6CF8}"/>
              </a:ext>
            </a:extLst>
          </p:cNvPr>
          <p:cNvSpPr>
            <a:spLocks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a:latin typeface="Calibri" panose="020F0502020204030204" pitchFamily="34" charset="0"/>
              <a:cs typeface="Lucida Sans Unicode" panose="020B0602030504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1">
            <a:extLst>
              <a:ext uri="{FF2B5EF4-FFF2-40B4-BE49-F238E27FC236}">
                <a16:creationId xmlns:a16="http://schemas.microsoft.com/office/drawing/2014/main" id="{8095B636-D28B-BDCE-AF91-E54C849B2E6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9pPr>
          </a:lstStyle>
          <a:p>
            <a:pPr eaLnBrk="1" hangingPunct="1"/>
            <a:fld id="{C1312CEA-237C-4021-9208-E21F99B8C975}" type="slidenum">
              <a:rPr lang="fr-FR" altLang="fr-FR">
                <a:solidFill>
                  <a:srgbClr val="000000"/>
                </a:solidFill>
                <a:latin typeface="Times New Roman" panose="02020603050405020304" pitchFamily="18" charset="0"/>
              </a:rPr>
              <a:pPr eaLnBrk="1" hangingPunct="1"/>
              <a:t>26</a:t>
            </a:fld>
            <a:endParaRPr lang="fr-FR" altLang="fr-FR">
              <a:solidFill>
                <a:srgbClr val="000000"/>
              </a:solidFill>
              <a:latin typeface="Times New Roman" panose="02020603050405020304" pitchFamily="18" charset="0"/>
            </a:endParaRPr>
          </a:p>
        </p:txBody>
      </p:sp>
      <p:sp>
        <p:nvSpPr>
          <p:cNvPr id="72707" name="Text Box 1">
            <a:extLst>
              <a:ext uri="{FF2B5EF4-FFF2-40B4-BE49-F238E27FC236}">
                <a16:creationId xmlns:a16="http://schemas.microsoft.com/office/drawing/2014/main" id="{3D54C0F2-7FA9-6A4F-FE47-50C76C448F13}"/>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9pPr>
          </a:lstStyle>
          <a:p>
            <a:pPr algn="r" eaLnBrk="1" hangingPunct="1">
              <a:buClrTx/>
              <a:buFontTx/>
              <a:buNone/>
            </a:pPr>
            <a:fld id="{33CF2BE5-95C8-4DFE-A262-9595F0D86576}" type="slidenum">
              <a:rPr lang="fr-FR" altLang="fr-FR" sz="1200">
                <a:solidFill>
                  <a:srgbClr val="000000"/>
                </a:solidFill>
              </a:rPr>
              <a:pPr algn="r" eaLnBrk="1" hangingPunct="1">
                <a:buClrTx/>
                <a:buFontTx/>
                <a:buNone/>
              </a:pPr>
              <a:t>26</a:t>
            </a:fld>
            <a:endParaRPr lang="fr-FR" altLang="fr-FR" sz="1200">
              <a:solidFill>
                <a:srgbClr val="000000"/>
              </a:solidFill>
            </a:endParaRPr>
          </a:p>
        </p:txBody>
      </p:sp>
      <p:sp>
        <p:nvSpPr>
          <p:cNvPr id="72708" name="Text Box 2">
            <a:extLst>
              <a:ext uri="{FF2B5EF4-FFF2-40B4-BE49-F238E27FC236}">
                <a16:creationId xmlns:a16="http://schemas.microsoft.com/office/drawing/2014/main" id="{A823AEEF-52CE-5803-DAF5-9A6FFACE3878}"/>
              </a:ext>
            </a:extLst>
          </p:cNvPr>
          <p:cNvSpPr txBox="1">
            <a:spLocks noChangeArrowheads="1"/>
          </p:cNvSpPr>
          <p:nvPr/>
        </p:nvSpPr>
        <p:spPr bwMode="auto">
          <a:xfrm>
            <a:off x="3884613" y="8685213"/>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9pPr>
          </a:lstStyle>
          <a:p>
            <a:pPr algn="r" eaLnBrk="1" hangingPunct="1">
              <a:buClrTx/>
              <a:buFontTx/>
              <a:buNone/>
            </a:pPr>
            <a:fld id="{22CE06E8-2B56-4698-95AD-1A9441936D98}" type="slidenum">
              <a:rPr lang="fr-FR" altLang="fr-FR" sz="1200">
                <a:solidFill>
                  <a:srgbClr val="000000"/>
                </a:solidFill>
              </a:rPr>
              <a:pPr algn="r" eaLnBrk="1" hangingPunct="1">
                <a:buClrTx/>
                <a:buFontTx/>
                <a:buNone/>
              </a:pPr>
              <a:t>26</a:t>
            </a:fld>
            <a:endParaRPr lang="fr-FR" altLang="fr-FR" sz="1200">
              <a:solidFill>
                <a:srgbClr val="000000"/>
              </a:solidFill>
            </a:endParaRPr>
          </a:p>
        </p:txBody>
      </p:sp>
      <p:sp>
        <p:nvSpPr>
          <p:cNvPr id="72709" name="Rectangle 3">
            <a:extLst>
              <a:ext uri="{FF2B5EF4-FFF2-40B4-BE49-F238E27FC236}">
                <a16:creationId xmlns:a16="http://schemas.microsoft.com/office/drawing/2014/main" id="{8425EE6D-AB40-03CB-2603-BEB4E899BEB2}"/>
              </a:ext>
            </a:extLst>
          </p:cNvPr>
          <p:cNvSpPr>
            <a:spLocks noChangeArrowheads="1" noTextEdit="1"/>
          </p:cNvSpPr>
          <p:nvPr>
            <p:ph type="sldImg"/>
          </p:nvPr>
        </p:nvSpPr>
        <p:spPr>
          <a:xfrm>
            <a:off x="1143000" y="685800"/>
            <a:ext cx="4572000" cy="3429000"/>
          </a:xfrm>
          <a:solidFill>
            <a:srgbClr val="FFFFFF"/>
          </a:solidFill>
          <a:ln/>
        </p:spPr>
      </p:sp>
      <p:sp>
        <p:nvSpPr>
          <p:cNvPr id="72710" name="Rectangle 4">
            <a:extLst>
              <a:ext uri="{FF2B5EF4-FFF2-40B4-BE49-F238E27FC236}">
                <a16:creationId xmlns:a16="http://schemas.microsoft.com/office/drawing/2014/main" id="{80E139A1-51CC-1209-A9CF-B41CD081FDB2}"/>
              </a:ext>
            </a:extLst>
          </p:cNvPr>
          <p:cNvSpPr>
            <a:spLocks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a:latin typeface="Calibri" panose="020F0502020204030204" pitchFamily="34" charset="0"/>
              <a:cs typeface="Lucida Sans Unicode" panose="020B0602030504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1">
            <a:extLst>
              <a:ext uri="{FF2B5EF4-FFF2-40B4-BE49-F238E27FC236}">
                <a16:creationId xmlns:a16="http://schemas.microsoft.com/office/drawing/2014/main" id="{67EC03AD-B487-543F-979D-F6F7BF0CFE2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9pPr>
          </a:lstStyle>
          <a:p>
            <a:pPr eaLnBrk="1" hangingPunct="1"/>
            <a:fld id="{7C73E8F9-2A12-43C8-BC16-788F0BBD8F8C}" type="slidenum">
              <a:rPr lang="fr-FR" altLang="fr-FR">
                <a:solidFill>
                  <a:srgbClr val="000000"/>
                </a:solidFill>
                <a:latin typeface="Times New Roman" panose="02020603050405020304" pitchFamily="18" charset="0"/>
              </a:rPr>
              <a:pPr eaLnBrk="1" hangingPunct="1"/>
              <a:t>27</a:t>
            </a:fld>
            <a:endParaRPr lang="fr-FR" altLang="fr-FR">
              <a:solidFill>
                <a:srgbClr val="000000"/>
              </a:solidFill>
              <a:latin typeface="Times New Roman" panose="02020603050405020304" pitchFamily="18" charset="0"/>
            </a:endParaRPr>
          </a:p>
        </p:txBody>
      </p:sp>
      <p:sp>
        <p:nvSpPr>
          <p:cNvPr id="73731" name="Text Box 1">
            <a:extLst>
              <a:ext uri="{FF2B5EF4-FFF2-40B4-BE49-F238E27FC236}">
                <a16:creationId xmlns:a16="http://schemas.microsoft.com/office/drawing/2014/main" id="{05C053DD-8C06-C256-338C-99878DE734D7}"/>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9pPr>
          </a:lstStyle>
          <a:p>
            <a:pPr algn="r" eaLnBrk="1" hangingPunct="1">
              <a:buClrTx/>
              <a:buFontTx/>
              <a:buNone/>
            </a:pPr>
            <a:fld id="{11D6B084-F17D-4C26-91C0-2C78A81422F9}" type="slidenum">
              <a:rPr lang="fr-FR" altLang="fr-FR" sz="1200">
                <a:solidFill>
                  <a:srgbClr val="000000"/>
                </a:solidFill>
              </a:rPr>
              <a:pPr algn="r" eaLnBrk="1" hangingPunct="1">
                <a:buClrTx/>
                <a:buFontTx/>
                <a:buNone/>
              </a:pPr>
              <a:t>27</a:t>
            </a:fld>
            <a:endParaRPr lang="fr-FR" altLang="fr-FR" sz="1200">
              <a:solidFill>
                <a:srgbClr val="000000"/>
              </a:solidFill>
            </a:endParaRPr>
          </a:p>
        </p:txBody>
      </p:sp>
      <p:sp>
        <p:nvSpPr>
          <p:cNvPr id="73732" name="Text Box 2">
            <a:extLst>
              <a:ext uri="{FF2B5EF4-FFF2-40B4-BE49-F238E27FC236}">
                <a16:creationId xmlns:a16="http://schemas.microsoft.com/office/drawing/2014/main" id="{6AA5ADFB-A2F8-6026-009D-90ECE3860F2A}"/>
              </a:ext>
            </a:extLst>
          </p:cNvPr>
          <p:cNvSpPr txBox="1">
            <a:spLocks noChangeArrowheads="1"/>
          </p:cNvSpPr>
          <p:nvPr/>
        </p:nvSpPr>
        <p:spPr bwMode="auto">
          <a:xfrm>
            <a:off x="3884613" y="8685213"/>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9pPr>
          </a:lstStyle>
          <a:p>
            <a:pPr algn="r" eaLnBrk="1" hangingPunct="1">
              <a:buClrTx/>
              <a:buFontTx/>
              <a:buNone/>
            </a:pPr>
            <a:fld id="{67C86C02-E5E3-4069-9170-CCF47BC3FCDB}" type="slidenum">
              <a:rPr lang="fr-FR" altLang="fr-FR" sz="1200">
                <a:solidFill>
                  <a:srgbClr val="000000"/>
                </a:solidFill>
              </a:rPr>
              <a:pPr algn="r" eaLnBrk="1" hangingPunct="1">
                <a:buClrTx/>
                <a:buFontTx/>
                <a:buNone/>
              </a:pPr>
              <a:t>27</a:t>
            </a:fld>
            <a:endParaRPr lang="fr-FR" altLang="fr-FR" sz="1200">
              <a:solidFill>
                <a:srgbClr val="000000"/>
              </a:solidFill>
            </a:endParaRPr>
          </a:p>
        </p:txBody>
      </p:sp>
      <p:sp>
        <p:nvSpPr>
          <p:cNvPr id="73733" name="Rectangle 3">
            <a:extLst>
              <a:ext uri="{FF2B5EF4-FFF2-40B4-BE49-F238E27FC236}">
                <a16:creationId xmlns:a16="http://schemas.microsoft.com/office/drawing/2014/main" id="{5F6627FB-1046-A9C6-9359-58719F15BB6D}"/>
              </a:ext>
            </a:extLst>
          </p:cNvPr>
          <p:cNvSpPr>
            <a:spLocks noChangeArrowheads="1" noTextEdit="1"/>
          </p:cNvSpPr>
          <p:nvPr>
            <p:ph type="sldImg"/>
          </p:nvPr>
        </p:nvSpPr>
        <p:spPr>
          <a:xfrm>
            <a:off x="1143000" y="685800"/>
            <a:ext cx="4572000" cy="3429000"/>
          </a:xfrm>
          <a:solidFill>
            <a:srgbClr val="FFFFFF"/>
          </a:solidFill>
          <a:ln/>
        </p:spPr>
      </p:sp>
      <p:sp>
        <p:nvSpPr>
          <p:cNvPr id="73734" name="Rectangle 4">
            <a:extLst>
              <a:ext uri="{FF2B5EF4-FFF2-40B4-BE49-F238E27FC236}">
                <a16:creationId xmlns:a16="http://schemas.microsoft.com/office/drawing/2014/main" id="{27357562-BB5E-3296-98D5-EF9A10C2B596}"/>
              </a:ext>
            </a:extLst>
          </p:cNvPr>
          <p:cNvSpPr>
            <a:spLocks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a:latin typeface="Calibri" panose="020F0502020204030204" pitchFamily="34" charset="0"/>
              <a:cs typeface="Lucida Sans Unicode" panose="020B0602030504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2" charset="0"/>
              </a:defRPr>
            </a:lvl1pPr>
            <a:lvl2pPr marL="742950" indent="-285750">
              <a:defRPr>
                <a:solidFill>
                  <a:schemeClr val="tx1"/>
                </a:solidFill>
                <a:latin typeface="Calibri" pitchFamily="32" charset="0"/>
              </a:defRPr>
            </a:lvl2pPr>
            <a:lvl3pPr marL="1143000" indent="-228600">
              <a:defRPr>
                <a:solidFill>
                  <a:schemeClr val="tx1"/>
                </a:solidFill>
                <a:latin typeface="Calibri" pitchFamily="32" charset="0"/>
              </a:defRPr>
            </a:lvl3pPr>
            <a:lvl4pPr marL="1600200" indent="-228600">
              <a:defRPr>
                <a:solidFill>
                  <a:schemeClr val="tx1"/>
                </a:solidFill>
                <a:latin typeface="Calibri" pitchFamily="32" charset="0"/>
              </a:defRPr>
            </a:lvl4pPr>
            <a:lvl5pPr marL="2057400" indent="-228600">
              <a:defRPr>
                <a:solidFill>
                  <a:schemeClr val="tx1"/>
                </a:solidFill>
                <a:latin typeface="Calibri" pitchFamily="32" charset="0"/>
              </a:defRPr>
            </a:lvl5pPr>
            <a:lvl6pPr marL="2514600" indent="-228600" fontAlgn="base">
              <a:spcBef>
                <a:spcPct val="0"/>
              </a:spcBef>
              <a:spcAft>
                <a:spcPct val="0"/>
              </a:spcAft>
              <a:defRPr>
                <a:solidFill>
                  <a:schemeClr val="tx1"/>
                </a:solidFill>
                <a:latin typeface="Calibri" pitchFamily="32" charset="0"/>
              </a:defRPr>
            </a:lvl6pPr>
            <a:lvl7pPr marL="2971800" indent="-228600" fontAlgn="base">
              <a:spcBef>
                <a:spcPct val="0"/>
              </a:spcBef>
              <a:spcAft>
                <a:spcPct val="0"/>
              </a:spcAft>
              <a:defRPr>
                <a:solidFill>
                  <a:schemeClr val="tx1"/>
                </a:solidFill>
                <a:latin typeface="Calibri" pitchFamily="32" charset="0"/>
              </a:defRPr>
            </a:lvl7pPr>
            <a:lvl8pPr marL="3429000" indent="-228600" fontAlgn="base">
              <a:spcBef>
                <a:spcPct val="0"/>
              </a:spcBef>
              <a:spcAft>
                <a:spcPct val="0"/>
              </a:spcAft>
              <a:defRPr>
                <a:solidFill>
                  <a:schemeClr val="tx1"/>
                </a:solidFill>
                <a:latin typeface="Calibri" pitchFamily="32" charset="0"/>
              </a:defRPr>
            </a:lvl8pPr>
            <a:lvl9pPr marL="3886200" indent="-228600" fontAlgn="base">
              <a:spcBef>
                <a:spcPct val="0"/>
              </a:spcBef>
              <a:spcAft>
                <a:spcPct val="0"/>
              </a:spcAft>
              <a:defRPr>
                <a:solidFill>
                  <a:schemeClr val="tx1"/>
                </a:solidFill>
                <a:latin typeface="Calibri" pitchFamily="32" charset="0"/>
              </a:defRPr>
            </a:lvl9pPr>
          </a:lstStyle>
          <a:p>
            <a:pPr fontAlgn="base">
              <a:spcBef>
                <a:spcPct val="0"/>
              </a:spcBef>
              <a:spcAft>
                <a:spcPct val="0"/>
              </a:spcAft>
            </a:pPr>
            <a:fld id="{CA692C06-F5F6-4C94-BA7F-D678F298261E}" type="slidenum">
              <a:rPr lang="fr-FR"/>
              <a:pPr fontAlgn="base">
                <a:spcBef>
                  <a:spcPct val="0"/>
                </a:spcBef>
                <a:spcAft>
                  <a:spcPct val="0"/>
                </a:spcAft>
              </a:pPr>
              <a:t>39</a:t>
            </a:fld>
            <a:endParaRPr lang="fr-FR"/>
          </a:p>
        </p:txBody>
      </p:sp>
      <p:sp>
        <p:nvSpPr>
          <p:cNvPr id="27651" name="Rectangle 1"/>
          <p:cNvSpPr txBox="1">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7652" name="Rectangle 2"/>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numCol="1" anchor="ctr" anchorCtr="0" compatLnSpc="1">
            <a:prstTxWarp prst="textNoShape">
              <a:avLst/>
            </a:prstTxWarp>
          </a:bodyPr>
          <a:lstStyle>
            <a:lvl1pPr>
              <a:defRPr sz="1200">
                <a:solidFill>
                  <a:schemeClr val="tx1"/>
                </a:solidFill>
                <a:latin typeface="Calibri" pitchFamily="32" charset="0"/>
              </a:defRPr>
            </a:lvl1pPr>
            <a:lvl2pPr marL="742950" indent="-285750">
              <a:defRPr sz="1200">
                <a:solidFill>
                  <a:schemeClr val="tx1"/>
                </a:solidFill>
                <a:latin typeface="Calibri" pitchFamily="32" charset="0"/>
              </a:defRPr>
            </a:lvl2pPr>
            <a:lvl3pPr marL="1143000" indent="-228600">
              <a:defRPr sz="1200">
                <a:solidFill>
                  <a:schemeClr val="tx1"/>
                </a:solidFill>
                <a:latin typeface="Calibri" pitchFamily="32" charset="0"/>
              </a:defRPr>
            </a:lvl3pPr>
            <a:lvl4pPr marL="1600200" indent="-228600">
              <a:defRPr sz="1200">
                <a:solidFill>
                  <a:schemeClr val="tx1"/>
                </a:solidFill>
                <a:latin typeface="Calibri" pitchFamily="32" charset="0"/>
              </a:defRPr>
            </a:lvl4pPr>
            <a:lvl5pPr marL="2057400" indent="-228600">
              <a:defRPr sz="1200">
                <a:solidFill>
                  <a:schemeClr val="tx1"/>
                </a:solidFill>
                <a:latin typeface="Calibri" pitchFamily="32" charset="0"/>
              </a:defRPr>
            </a:lvl5pPr>
            <a:lvl6pPr marL="2514600" indent="-228600" fontAlgn="base">
              <a:spcBef>
                <a:spcPct val="30000"/>
              </a:spcBef>
              <a:spcAft>
                <a:spcPct val="0"/>
              </a:spcAft>
              <a:defRPr sz="1200">
                <a:solidFill>
                  <a:schemeClr val="tx1"/>
                </a:solidFill>
                <a:latin typeface="Calibri" pitchFamily="32" charset="0"/>
              </a:defRPr>
            </a:lvl6pPr>
            <a:lvl7pPr marL="2971800" indent="-228600" fontAlgn="base">
              <a:spcBef>
                <a:spcPct val="30000"/>
              </a:spcBef>
              <a:spcAft>
                <a:spcPct val="0"/>
              </a:spcAft>
              <a:defRPr sz="1200">
                <a:solidFill>
                  <a:schemeClr val="tx1"/>
                </a:solidFill>
                <a:latin typeface="Calibri" pitchFamily="32" charset="0"/>
              </a:defRPr>
            </a:lvl7pPr>
            <a:lvl8pPr marL="3429000" indent="-228600" fontAlgn="base">
              <a:spcBef>
                <a:spcPct val="30000"/>
              </a:spcBef>
              <a:spcAft>
                <a:spcPct val="0"/>
              </a:spcAft>
              <a:defRPr sz="1200">
                <a:solidFill>
                  <a:schemeClr val="tx1"/>
                </a:solidFill>
                <a:latin typeface="Calibri" pitchFamily="32" charset="0"/>
              </a:defRPr>
            </a:lvl8pPr>
            <a:lvl9pPr marL="3886200" indent="-228600" fontAlgn="base">
              <a:spcBef>
                <a:spcPct val="30000"/>
              </a:spcBef>
              <a:spcAft>
                <a:spcPct val="0"/>
              </a:spcAft>
              <a:defRPr sz="1200">
                <a:solidFill>
                  <a:schemeClr val="tx1"/>
                </a:solidFill>
                <a:latin typeface="Calibri" pitchFamily="32" charset="0"/>
              </a:defRPr>
            </a:lvl9pPr>
          </a:lstStyle>
          <a:p>
            <a:pPr>
              <a:spcBef>
                <a:spcPct val="0"/>
              </a:spcBef>
            </a:pPr>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1">
            <a:extLst>
              <a:ext uri="{FF2B5EF4-FFF2-40B4-BE49-F238E27FC236}">
                <a16:creationId xmlns:a16="http://schemas.microsoft.com/office/drawing/2014/main" id="{19AB5D60-72F8-1B87-06DE-FCA70A4E061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9pPr>
          </a:lstStyle>
          <a:p>
            <a:pPr eaLnBrk="1" hangingPunct="1"/>
            <a:fld id="{0547998F-29B0-42D4-9C8B-61ACF1071B80}" type="slidenum">
              <a:rPr lang="fr-FR" altLang="fr-FR">
                <a:solidFill>
                  <a:srgbClr val="000000"/>
                </a:solidFill>
                <a:latin typeface="Times New Roman" panose="02020603050405020304" pitchFamily="18" charset="0"/>
              </a:rPr>
              <a:pPr eaLnBrk="1" hangingPunct="1"/>
              <a:t>3</a:t>
            </a:fld>
            <a:endParaRPr lang="fr-FR" altLang="fr-FR">
              <a:solidFill>
                <a:srgbClr val="000000"/>
              </a:solidFill>
              <a:latin typeface="Times New Roman" panose="02020603050405020304" pitchFamily="18" charset="0"/>
            </a:endParaRPr>
          </a:p>
        </p:txBody>
      </p:sp>
      <p:sp>
        <p:nvSpPr>
          <p:cNvPr id="51203" name="Rectangle 1">
            <a:extLst>
              <a:ext uri="{FF2B5EF4-FFF2-40B4-BE49-F238E27FC236}">
                <a16:creationId xmlns:a16="http://schemas.microsoft.com/office/drawing/2014/main" id="{6FCF40BC-4498-859D-0175-8E3785BBE637}"/>
              </a:ext>
            </a:extLst>
          </p:cNvPr>
          <p:cNvSpPr>
            <a:spLocks noChangeArrowheads="1" noTextEdit="1"/>
          </p:cNvSpPr>
          <p:nvPr>
            <p:ph type="sldImg"/>
          </p:nvPr>
        </p:nvSpPr>
        <p:spPr>
          <a:xfrm>
            <a:off x="1143000" y="685800"/>
            <a:ext cx="4572000" cy="3429000"/>
          </a:xfrm>
          <a:solidFill>
            <a:srgbClr val="FFFFFF"/>
          </a:solidFill>
          <a:ln/>
        </p:spPr>
      </p:sp>
      <p:sp>
        <p:nvSpPr>
          <p:cNvPr id="51204" name="Rectangle 2">
            <a:extLst>
              <a:ext uri="{FF2B5EF4-FFF2-40B4-BE49-F238E27FC236}">
                <a16:creationId xmlns:a16="http://schemas.microsoft.com/office/drawing/2014/main" id="{44BFE6D4-0FA2-AD94-8003-2E8291B0CA18}"/>
              </a:ext>
            </a:extLst>
          </p:cNvPr>
          <p:cNvSpPr>
            <a:spLocks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1">
            <a:extLst>
              <a:ext uri="{FF2B5EF4-FFF2-40B4-BE49-F238E27FC236}">
                <a16:creationId xmlns:a16="http://schemas.microsoft.com/office/drawing/2014/main" id="{F0132E48-D9A1-596C-9B53-C55AA1E070E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9pPr>
          </a:lstStyle>
          <a:p>
            <a:pPr eaLnBrk="1" hangingPunct="1"/>
            <a:fld id="{804D7C10-C93D-42FD-9C8F-FFE84E23E280}" type="slidenum">
              <a:rPr lang="fr-FR" altLang="fr-FR">
                <a:solidFill>
                  <a:srgbClr val="000000"/>
                </a:solidFill>
                <a:latin typeface="Times New Roman" panose="02020603050405020304" pitchFamily="18" charset="0"/>
              </a:rPr>
              <a:pPr eaLnBrk="1" hangingPunct="1"/>
              <a:t>4</a:t>
            </a:fld>
            <a:endParaRPr lang="fr-FR" altLang="fr-FR">
              <a:solidFill>
                <a:srgbClr val="000000"/>
              </a:solidFill>
              <a:latin typeface="Times New Roman" panose="02020603050405020304" pitchFamily="18" charset="0"/>
            </a:endParaRPr>
          </a:p>
        </p:txBody>
      </p:sp>
      <p:sp>
        <p:nvSpPr>
          <p:cNvPr id="52227" name="Rectangle 1">
            <a:extLst>
              <a:ext uri="{FF2B5EF4-FFF2-40B4-BE49-F238E27FC236}">
                <a16:creationId xmlns:a16="http://schemas.microsoft.com/office/drawing/2014/main" id="{C4FE8A89-AAE1-9C54-29BE-2E37DAA13702}"/>
              </a:ext>
            </a:extLst>
          </p:cNvPr>
          <p:cNvSpPr>
            <a:spLocks noChangeArrowheads="1" noTextEdit="1"/>
          </p:cNvSpPr>
          <p:nvPr>
            <p:ph type="sldImg"/>
          </p:nvPr>
        </p:nvSpPr>
        <p:spPr>
          <a:xfrm>
            <a:off x="1143000" y="685800"/>
            <a:ext cx="4572000" cy="3429000"/>
          </a:xfrm>
          <a:solidFill>
            <a:srgbClr val="FFFFFF"/>
          </a:solidFill>
          <a:ln/>
        </p:spPr>
      </p:sp>
      <p:sp>
        <p:nvSpPr>
          <p:cNvPr id="52228" name="Rectangle 2">
            <a:extLst>
              <a:ext uri="{FF2B5EF4-FFF2-40B4-BE49-F238E27FC236}">
                <a16:creationId xmlns:a16="http://schemas.microsoft.com/office/drawing/2014/main" id="{66F6EF9C-7581-CCA2-E6BD-30CEDB598EF8}"/>
              </a:ext>
            </a:extLst>
          </p:cNvPr>
          <p:cNvSpPr>
            <a:spLocks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1">
            <a:extLst>
              <a:ext uri="{FF2B5EF4-FFF2-40B4-BE49-F238E27FC236}">
                <a16:creationId xmlns:a16="http://schemas.microsoft.com/office/drawing/2014/main" id="{6E00DD2D-A545-AA1D-ED4C-AF668641B3A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9pPr>
          </a:lstStyle>
          <a:p>
            <a:pPr eaLnBrk="1" hangingPunct="1"/>
            <a:fld id="{0E9479DA-B70F-48BC-B3A8-8C281CEEF109}" type="slidenum">
              <a:rPr lang="fr-FR" altLang="fr-FR">
                <a:solidFill>
                  <a:srgbClr val="000000"/>
                </a:solidFill>
                <a:latin typeface="Times New Roman" panose="02020603050405020304" pitchFamily="18" charset="0"/>
              </a:rPr>
              <a:pPr eaLnBrk="1" hangingPunct="1"/>
              <a:t>5</a:t>
            </a:fld>
            <a:endParaRPr lang="fr-FR" altLang="fr-FR">
              <a:solidFill>
                <a:srgbClr val="000000"/>
              </a:solidFill>
              <a:latin typeface="Times New Roman" panose="02020603050405020304" pitchFamily="18" charset="0"/>
            </a:endParaRPr>
          </a:p>
        </p:txBody>
      </p:sp>
      <p:sp>
        <p:nvSpPr>
          <p:cNvPr id="53251" name="Rectangle 1">
            <a:extLst>
              <a:ext uri="{FF2B5EF4-FFF2-40B4-BE49-F238E27FC236}">
                <a16:creationId xmlns:a16="http://schemas.microsoft.com/office/drawing/2014/main" id="{2B824CCD-A02F-6717-672A-ACD18513F48C}"/>
              </a:ext>
            </a:extLst>
          </p:cNvPr>
          <p:cNvSpPr>
            <a:spLocks noChangeArrowheads="1" noTextEdit="1"/>
          </p:cNvSpPr>
          <p:nvPr>
            <p:ph type="sldImg"/>
          </p:nvPr>
        </p:nvSpPr>
        <p:spPr>
          <a:xfrm>
            <a:off x="1143000" y="685800"/>
            <a:ext cx="4572000" cy="3429000"/>
          </a:xfrm>
          <a:solidFill>
            <a:srgbClr val="FFFFFF"/>
          </a:solidFill>
          <a:ln/>
        </p:spPr>
      </p:sp>
      <p:sp>
        <p:nvSpPr>
          <p:cNvPr id="53252" name="Rectangle 2">
            <a:extLst>
              <a:ext uri="{FF2B5EF4-FFF2-40B4-BE49-F238E27FC236}">
                <a16:creationId xmlns:a16="http://schemas.microsoft.com/office/drawing/2014/main" id="{4D7DB147-7C97-F2F8-DABB-05B3E478B0AF}"/>
              </a:ext>
            </a:extLst>
          </p:cNvPr>
          <p:cNvSpPr>
            <a:spLocks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1">
            <a:extLst>
              <a:ext uri="{FF2B5EF4-FFF2-40B4-BE49-F238E27FC236}">
                <a16:creationId xmlns:a16="http://schemas.microsoft.com/office/drawing/2014/main" id="{541D7AF0-104F-C091-B607-B1486D15DC6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9pPr>
          </a:lstStyle>
          <a:p>
            <a:pPr eaLnBrk="1" hangingPunct="1"/>
            <a:fld id="{33B8407E-A4EC-4883-9C48-3DE047443A96}" type="slidenum">
              <a:rPr lang="fr-FR" altLang="fr-FR">
                <a:solidFill>
                  <a:srgbClr val="000000"/>
                </a:solidFill>
                <a:latin typeface="Times New Roman" panose="02020603050405020304" pitchFamily="18" charset="0"/>
              </a:rPr>
              <a:pPr eaLnBrk="1" hangingPunct="1"/>
              <a:t>8</a:t>
            </a:fld>
            <a:endParaRPr lang="fr-FR" altLang="fr-FR">
              <a:solidFill>
                <a:srgbClr val="000000"/>
              </a:solidFill>
              <a:latin typeface="Times New Roman" panose="02020603050405020304" pitchFamily="18" charset="0"/>
            </a:endParaRPr>
          </a:p>
        </p:txBody>
      </p:sp>
      <p:sp>
        <p:nvSpPr>
          <p:cNvPr id="54275" name="Rectangle 1">
            <a:extLst>
              <a:ext uri="{FF2B5EF4-FFF2-40B4-BE49-F238E27FC236}">
                <a16:creationId xmlns:a16="http://schemas.microsoft.com/office/drawing/2014/main" id="{7069540B-2BB2-B931-704D-6DA24A7A78CA}"/>
              </a:ext>
            </a:extLst>
          </p:cNvPr>
          <p:cNvSpPr>
            <a:spLocks noChangeArrowheads="1" noTextEdit="1"/>
          </p:cNvSpPr>
          <p:nvPr>
            <p:ph type="sldImg"/>
          </p:nvPr>
        </p:nvSpPr>
        <p:spPr>
          <a:xfrm>
            <a:off x="1143000" y="685800"/>
            <a:ext cx="4572000" cy="3429000"/>
          </a:xfrm>
          <a:solidFill>
            <a:srgbClr val="FFFFFF"/>
          </a:solidFill>
          <a:ln/>
        </p:spPr>
      </p:sp>
      <p:sp>
        <p:nvSpPr>
          <p:cNvPr id="54276" name="Rectangle 2">
            <a:extLst>
              <a:ext uri="{FF2B5EF4-FFF2-40B4-BE49-F238E27FC236}">
                <a16:creationId xmlns:a16="http://schemas.microsoft.com/office/drawing/2014/main" id="{F16B3211-852D-D86B-7D84-6A9C6DEAB3C7}"/>
              </a:ext>
            </a:extLst>
          </p:cNvPr>
          <p:cNvSpPr>
            <a:spLocks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1">
            <a:extLst>
              <a:ext uri="{FF2B5EF4-FFF2-40B4-BE49-F238E27FC236}">
                <a16:creationId xmlns:a16="http://schemas.microsoft.com/office/drawing/2014/main" id="{C8A07444-36FB-7944-CD41-CAE9445B570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9pPr>
          </a:lstStyle>
          <a:p>
            <a:pPr eaLnBrk="1" hangingPunct="1"/>
            <a:fld id="{7F9F7A9D-2319-48BF-9499-FA9CCC0CFF5A}" type="slidenum">
              <a:rPr lang="fr-FR" altLang="fr-FR">
                <a:solidFill>
                  <a:srgbClr val="000000"/>
                </a:solidFill>
                <a:latin typeface="Times New Roman" panose="02020603050405020304" pitchFamily="18" charset="0"/>
              </a:rPr>
              <a:pPr eaLnBrk="1" hangingPunct="1"/>
              <a:t>9</a:t>
            </a:fld>
            <a:endParaRPr lang="fr-FR" altLang="fr-FR">
              <a:solidFill>
                <a:srgbClr val="000000"/>
              </a:solidFill>
              <a:latin typeface="Times New Roman" panose="02020603050405020304" pitchFamily="18" charset="0"/>
            </a:endParaRPr>
          </a:p>
        </p:txBody>
      </p:sp>
      <p:sp>
        <p:nvSpPr>
          <p:cNvPr id="55299" name="Rectangle 1">
            <a:extLst>
              <a:ext uri="{FF2B5EF4-FFF2-40B4-BE49-F238E27FC236}">
                <a16:creationId xmlns:a16="http://schemas.microsoft.com/office/drawing/2014/main" id="{5D68C47C-9765-5181-A361-D925A8925165}"/>
              </a:ext>
            </a:extLst>
          </p:cNvPr>
          <p:cNvSpPr>
            <a:spLocks noChangeArrowheads="1" noTextEdit="1"/>
          </p:cNvSpPr>
          <p:nvPr>
            <p:ph type="sldImg"/>
          </p:nvPr>
        </p:nvSpPr>
        <p:spPr>
          <a:xfrm>
            <a:off x="1143000" y="685800"/>
            <a:ext cx="4572000" cy="3429000"/>
          </a:xfrm>
          <a:solidFill>
            <a:srgbClr val="FFFFFF"/>
          </a:solidFill>
          <a:ln/>
        </p:spPr>
      </p:sp>
      <p:sp>
        <p:nvSpPr>
          <p:cNvPr id="55300" name="Rectangle 2">
            <a:extLst>
              <a:ext uri="{FF2B5EF4-FFF2-40B4-BE49-F238E27FC236}">
                <a16:creationId xmlns:a16="http://schemas.microsoft.com/office/drawing/2014/main" id="{333DF544-5709-C200-4FA7-B4C396CCBC2B}"/>
              </a:ext>
            </a:extLst>
          </p:cNvPr>
          <p:cNvSpPr>
            <a:spLocks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1">
            <a:extLst>
              <a:ext uri="{FF2B5EF4-FFF2-40B4-BE49-F238E27FC236}">
                <a16:creationId xmlns:a16="http://schemas.microsoft.com/office/drawing/2014/main" id="{5C9674B8-4899-A6BA-397A-73AE845511C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9pPr>
          </a:lstStyle>
          <a:p>
            <a:pPr eaLnBrk="1" hangingPunct="1"/>
            <a:fld id="{EFD2546E-AB28-4CE1-9149-057610BC7A7C}" type="slidenum">
              <a:rPr lang="fr-FR" altLang="fr-FR">
                <a:solidFill>
                  <a:srgbClr val="000000"/>
                </a:solidFill>
                <a:latin typeface="Times New Roman" panose="02020603050405020304" pitchFamily="18" charset="0"/>
              </a:rPr>
              <a:pPr eaLnBrk="1" hangingPunct="1"/>
              <a:t>10</a:t>
            </a:fld>
            <a:endParaRPr lang="fr-FR" altLang="fr-FR">
              <a:solidFill>
                <a:srgbClr val="000000"/>
              </a:solidFill>
              <a:latin typeface="Times New Roman" panose="02020603050405020304" pitchFamily="18" charset="0"/>
            </a:endParaRPr>
          </a:p>
        </p:txBody>
      </p:sp>
      <p:sp>
        <p:nvSpPr>
          <p:cNvPr id="56323" name="Rectangle 1">
            <a:extLst>
              <a:ext uri="{FF2B5EF4-FFF2-40B4-BE49-F238E27FC236}">
                <a16:creationId xmlns:a16="http://schemas.microsoft.com/office/drawing/2014/main" id="{B58ECDB6-D407-E8E7-C0BA-4ACA70371A31}"/>
              </a:ext>
            </a:extLst>
          </p:cNvPr>
          <p:cNvSpPr>
            <a:spLocks noChangeArrowheads="1" noTextEdit="1"/>
          </p:cNvSpPr>
          <p:nvPr>
            <p:ph type="sldImg"/>
          </p:nvPr>
        </p:nvSpPr>
        <p:spPr>
          <a:xfrm>
            <a:off x="1143000" y="685800"/>
            <a:ext cx="4572000" cy="3429000"/>
          </a:xfrm>
          <a:solidFill>
            <a:srgbClr val="FFFFFF"/>
          </a:solidFill>
          <a:ln/>
        </p:spPr>
      </p:sp>
      <p:sp>
        <p:nvSpPr>
          <p:cNvPr id="56324" name="Rectangle 2">
            <a:extLst>
              <a:ext uri="{FF2B5EF4-FFF2-40B4-BE49-F238E27FC236}">
                <a16:creationId xmlns:a16="http://schemas.microsoft.com/office/drawing/2014/main" id="{9545D4E5-2631-B120-9CC9-26AB6079BF81}"/>
              </a:ext>
            </a:extLst>
          </p:cNvPr>
          <p:cNvSpPr>
            <a:spLocks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1">
            <a:extLst>
              <a:ext uri="{FF2B5EF4-FFF2-40B4-BE49-F238E27FC236}">
                <a16:creationId xmlns:a16="http://schemas.microsoft.com/office/drawing/2014/main" id="{288B7F7E-910C-E675-D1FC-35003930449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Calibri" panose="020F0502020204030204" pitchFamily="34" charset="0"/>
                <a:cs typeface="Lucida Sans Unicode" panose="020B0602030504020204" pitchFamily="34" charset="0"/>
              </a:defRPr>
            </a:lvl9pPr>
          </a:lstStyle>
          <a:p>
            <a:pPr eaLnBrk="1" hangingPunct="1"/>
            <a:fld id="{1FE43BAD-FCA7-4D8A-A2F3-40B420A9F677}" type="slidenum">
              <a:rPr lang="fr-FR" altLang="fr-FR">
                <a:solidFill>
                  <a:srgbClr val="000000"/>
                </a:solidFill>
                <a:latin typeface="Times New Roman" panose="02020603050405020304" pitchFamily="18" charset="0"/>
              </a:rPr>
              <a:pPr eaLnBrk="1" hangingPunct="1"/>
              <a:t>11</a:t>
            </a:fld>
            <a:endParaRPr lang="fr-FR" altLang="fr-FR">
              <a:solidFill>
                <a:srgbClr val="000000"/>
              </a:solidFill>
              <a:latin typeface="Times New Roman" panose="02020603050405020304" pitchFamily="18" charset="0"/>
            </a:endParaRPr>
          </a:p>
        </p:txBody>
      </p:sp>
      <p:sp>
        <p:nvSpPr>
          <p:cNvPr id="57347" name="Rectangle 1">
            <a:extLst>
              <a:ext uri="{FF2B5EF4-FFF2-40B4-BE49-F238E27FC236}">
                <a16:creationId xmlns:a16="http://schemas.microsoft.com/office/drawing/2014/main" id="{98450629-41B7-E9E7-4694-C34759EE5489}"/>
              </a:ext>
            </a:extLst>
          </p:cNvPr>
          <p:cNvSpPr>
            <a:spLocks noChangeArrowheads="1" noTextEdit="1"/>
          </p:cNvSpPr>
          <p:nvPr>
            <p:ph type="sldImg"/>
          </p:nvPr>
        </p:nvSpPr>
        <p:spPr>
          <a:xfrm>
            <a:off x="1143000" y="685800"/>
            <a:ext cx="4572000" cy="3429000"/>
          </a:xfrm>
          <a:solidFill>
            <a:srgbClr val="FFFFFF"/>
          </a:solidFill>
          <a:ln/>
        </p:spPr>
      </p:sp>
      <p:sp>
        <p:nvSpPr>
          <p:cNvPr id="57348" name="Rectangle 2">
            <a:extLst>
              <a:ext uri="{FF2B5EF4-FFF2-40B4-BE49-F238E27FC236}">
                <a16:creationId xmlns:a16="http://schemas.microsoft.com/office/drawing/2014/main" id="{F8D78FA3-32AC-5A1E-CB72-903F47DCEE2D}"/>
              </a:ext>
            </a:extLst>
          </p:cNvPr>
          <p:cNvSpPr>
            <a:spLocks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940A25E8-DEAC-48EB-B389-A647CEB7AA0C}" type="datetimeFigureOut">
              <a:rPr lang="fr-FR" smtClean="0"/>
              <a:pPr/>
              <a:t>17/09/2024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AA461A6-1B7A-4F7B-BD3F-41F6321B2F09}" type="slidenum">
              <a:rPr lang="fr-FR" smtClean="0"/>
              <a:pPr/>
              <a:t>‹N°›</a:t>
            </a:fld>
            <a:endParaRPr lang="fr-FR"/>
          </a:p>
        </p:txBody>
      </p:sp>
    </p:spTree>
    <p:extLst>
      <p:ext uri="{BB962C8B-B14F-4D97-AF65-F5344CB8AC3E}">
        <p14:creationId xmlns:p14="http://schemas.microsoft.com/office/powerpoint/2010/main" val="3321445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40A25E8-DEAC-48EB-B389-A647CEB7AA0C}" type="datetimeFigureOut">
              <a:rPr lang="fr-FR" smtClean="0"/>
              <a:pPr/>
              <a:t>17/09/2024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AA461A6-1B7A-4F7B-BD3F-41F6321B2F09}" type="slidenum">
              <a:rPr lang="fr-FR" smtClean="0"/>
              <a:pPr/>
              <a:t>‹N°›</a:t>
            </a:fld>
            <a:endParaRPr lang="fr-FR"/>
          </a:p>
        </p:txBody>
      </p:sp>
    </p:spTree>
    <p:extLst>
      <p:ext uri="{BB962C8B-B14F-4D97-AF65-F5344CB8AC3E}">
        <p14:creationId xmlns:p14="http://schemas.microsoft.com/office/powerpoint/2010/main" val="1914962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40A25E8-DEAC-48EB-B389-A647CEB7AA0C}" type="datetimeFigureOut">
              <a:rPr lang="fr-FR" smtClean="0"/>
              <a:pPr/>
              <a:t>17/09/2024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AA461A6-1B7A-4F7B-BD3F-41F6321B2F09}" type="slidenum">
              <a:rPr lang="fr-FR" smtClean="0"/>
              <a:pPr/>
              <a:t>‹N°›</a:t>
            </a:fld>
            <a:endParaRPr lang="fr-FR"/>
          </a:p>
        </p:txBody>
      </p:sp>
    </p:spTree>
    <p:extLst>
      <p:ext uri="{BB962C8B-B14F-4D97-AF65-F5344CB8AC3E}">
        <p14:creationId xmlns:p14="http://schemas.microsoft.com/office/powerpoint/2010/main" val="96765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40A25E8-DEAC-48EB-B389-A647CEB7AA0C}" type="datetimeFigureOut">
              <a:rPr lang="fr-FR" smtClean="0"/>
              <a:pPr/>
              <a:t>17/09/2024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AA461A6-1B7A-4F7B-BD3F-41F6321B2F09}" type="slidenum">
              <a:rPr lang="fr-FR" smtClean="0"/>
              <a:pPr/>
              <a:t>‹N°›</a:t>
            </a:fld>
            <a:endParaRPr lang="fr-FR"/>
          </a:p>
        </p:txBody>
      </p:sp>
    </p:spTree>
    <p:extLst>
      <p:ext uri="{BB962C8B-B14F-4D97-AF65-F5344CB8AC3E}">
        <p14:creationId xmlns:p14="http://schemas.microsoft.com/office/powerpoint/2010/main" val="151234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940A25E8-DEAC-48EB-B389-A647CEB7AA0C}" type="datetimeFigureOut">
              <a:rPr lang="fr-FR" smtClean="0"/>
              <a:pPr/>
              <a:t>17/09/2024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AA461A6-1B7A-4F7B-BD3F-41F6321B2F09}" type="slidenum">
              <a:rPr lang="fr-FR" smtClean="0"/>
              <a:pPr/>
              <a:t>‹N°›</a:t>
            </a:fld>
            <a:endParaRPr lang="fr-FR"/>
          </a:p>
        </p:txBody>
      </p:sp>
    </p:spTree>
    <p:extLst>
      <p:ext uri="{BB962C8B-B14F-4D97-AF65-F5344CB8AC3E}">
        <p14:creationId xmlns:p14="http://schemas.microsoft.com/office/powerpoint/2010/main" val="201927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40A25E8-DEAC-48EB-B389-A647CEB7AA0C}" type="datetimeFigureOut">
              <a:rPr lang="fr-FR" smtClean="0"/>
              <a:pPr/>
              <a:t>17/09/2024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AA461A6-1B7A-4F7B-BD3F-41F6321B2F09}" type="slidenum">
              <a:rPr lang="fr-FR" smtClean="0"/>
              <a:pPr/>
              <a:t>‹N°›</a:t>
            </a:fld>
            <a:endParaRPr lang="fr-FR"/>
          </a:p>
        </p:txBody>
      </p:sp>
    </p:spTree>
    <p:extLst>
      <p:ext uri="{BB962C8B-B14F-4D97-AF65-F5344CB8AC3E}">
        <p14:creationId xmlns:p14="http://schemas.microsoft.com/office/powerpoint/2010/main" val="2396784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40A25E8-DEAC-48EB-B389-A647CEB7AA0C}" type="datetimeFigureOut">
              <a:rPr lang="fr-FR" smtClean="0"/>
              <a:pPr/>
              <a:t>17/09/2024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AA461A6-1B7A-4F7B-BD3F-41F6321B2F09}" type="slidenum">
              <a:rPr lang="fr-FR" smtClean="0"/>
              <a:pPr/>
              <a:t>‹N°›</a:t>
            </a:fld>
            <a:endParaRPr lang="fr-FR"/>
          </a:p>
        </p:txBody>
      </p:sp>
    </p:spTree>
    <p:extLst>
      <p:ext uri="{BB962C8B-B14F-4D97-AF65-F5344CB8AC3E}">
        <p14:creationId xmlns:p14="http://schemas.microsoft.com/office/powerpoint/2010/main" val="290433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40A25E8-DEAC-48EB-B389-A647CEB7AA0C}" type="datetimeFigureOut">
              <a:rPr lang="fr-FR" smtClean="0"/>
              <a:pPr/>
              <a:t>17/09/2024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AA461A6-1B7A-4F7B-BD3F-41F6321B2F09}" type="slidenum">
              <a:rPr lang="fr-FR" smtClean="0"/>
              <a:pPr/>
              <a:t>‹N°›</a:t>
            </a:fld>
            <a:endParaRPr lang="fr-FR"/>
          </a:p>
        </p:txBody>
      </p:sp>
    </p:spTree>
    <p:extLst>
      <p:ext uri="{BB962C8B-B14F-4D97-AF65-F5344CB8AC3E}">
        <p14:creationId xmlns:p14="http://schemas.microsoft.com/office/powerpoint/2010/main" val="3072070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40A25E8-DEAC-48EB-B389-A647CEB7AA0C}" type="datetimeFigureOut">
              <a:rPr lang="fr-FR" smtClean="0"/>
              <a:pPr/>
              <a:t>17/09/2024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AA461A6-1B7A-4F7B-BD3F-41F6321B2F09}" type="slidenum">
              <a:rPr lang="fr-FR" smtClean="0"/>
              <a:pPr/>
              <a:t>‹N°›</a:t>
            </a:fld>
            <a:endParaRPr lang="fr-FR"/>
          </a:p>
        </p:txBody>
      </p:sp>
    </p:spTree>
    <p:extLst>
      <p:ext uri="{BB962C8B-B14F-4D97-AF65-F5344CB8AC3E}">
        <p14:creationId xmlns:p14="http://schemas.microsoft.com/office/powerpoint/2010/main" val="1843559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40A25E8-DEAC-48EB-B389-A647CEB7AA0C}" type="datetimeFigureOut">
              <a:rPr lang="fr-FR" smtClean="0"/>
              <a:pPr/>
              <a:t>17/09/2024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AA461A6-1B7A-4F7B-BD3F-41F6321B2F09}" type="slidenum">
              <a:rPr lang="fr-FR" smtClean="0"/>
              <a:pPr/>
              <a:t>‹N°›</a:t>
            </a:fld>
            <a:endParaRPr lang="fr-FR"/>
          </a:p>
        </p:txBody>
      </p:sp>
    </p:spTree>
    <p:extLst>
      <p:ext uri="{BB962C8B-B14F-4D97-AF65-F5344CB8AC3E}">
        <p14:creationId xmlns:p14="http://schemas.microsoft.com/office/powerpoint/2010/main" val="1583094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40A25E8-DEAC-48EB-B389-A647CEB7AA0C}" type="datetimeFigureOut">
              <a:rPr lang="fr-FR" smtClean="0"/>
              <a:pPr/>
              <a:t>17/09/2024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AA461A6-1B7A-4F7B-BD3F-41F6321B2F09}" type="slidenum">
              <a:rPr lang="fr-FR" smtClean="0"/>
              <a:pPr/>
              <a:t>‹N°›</a:t>
            </a:fld>
            <a:endParaRPr lang="fr-FR"/>
          </a:p>
        </p:txBody>
      </p:sp>
    </p:spTree>
    <p:extLst>
      <p:ext uri="{BB962C8B-B14F-4D97-AF65-F5344CB8AC3E}">
        <p14:creationId xmlns:p14="http://schemas.microsoft.com/office/powerpoint/2010/main" val="3117524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A25E8-DEAC-48EB-B389-A647CEB7AA0C}" type="datetimeFigureOut">
              <a:rPr lang="fr-FR" smtClean="0"/>
              <a:pPr/>
              <a:t>17/09/2024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461A6-1B7A-4F7B-BD3F-41F6321B2F09}" type="slidenum">
              <a:rPr lang="fr-FR" smtClean="0"/>
              <a:pPr/>
              <a:t>‹N°›</a:t>
            </a:fld>
            <a:endParaRPr lang="fr-FR"/>
          </a:p>
        </p:txBody>
      </p:sp>
    </p:spTree>
    <p:extLst>
      <p:ext uri="{BB962C8B-B14F-4D97-AF65-F5344CB8AC3E}">
        <p14:creationId xmlns:p14="http://schemas.microsoft.com/office/powerpoint/2010/main" val="4264628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a:extLst>
              <a:ext uri="{FF2B5EF4-FFF2-40B4-BE49-F238E27FC236}">
                <a16:creationId xmlns:a16="http://schemas.microsoft.com/office/drawing/2014/main" id="{2078C35D-1D60-7779-C77F-358B2DFF03CB}"/>
              </a:ext>
            </a:extLst>
          </p:cNvPr>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ltLang="fr-FR"/>
          </a:p>
        </p:txBody>
      </p:sp>
      <p:sp>
        <p:nvSpPr>
          <p:cNvPr id="6147" name="Text Box 2">
            <a:extLst>
              <a:ext uri="{FF2B5EF4-FFF2-40B4-BE49-F238E27FC236}">
                <a16:creationId xmlns:a16="http://schemas.microsoft.com/office/drawing/2014/main" id="{7845ABD7-E025-D29A-92DF-CAB557F4C60A}"/>
              </a:ext>
            </a:extLst>
          </p:cNvPr>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9pPr>
          </a:lstStyle>
          <a:p>
            <a:pPr algn="ctr" eaLnBrk="1" hangingPunct="1">
              <a:spcBef>
                <a:spcPts val="1650"/>
              </a:spcBef>
              <a:buClrTx/>
              <a:buFontTx/>
              <a:buNone/>
            </a:pPr>
            <a:r>
              <a:rPr lang="fr-FR" altLang="fr-FR" sz="6600" b="1">
                <a:solidFill>
                  <a:srgbClr val="000000"/>
                </a:solidFill>
              </a:rPr>
              <a:t>Matière et Forme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a:extLst>
              <a:ext uri="{FF2B5EF4-FFF2-40B4-BE49-F238E27FC236}">
                <a16:creationId xmlns:a16="http://schemas.microsoft.com/office/drawing/2014/main" id="{F43FA552-3EAA-2BB3-3EAE-3294A72C78BA}"/>
              </a:ext>
            </a:extLst>
          </p:cNvPr>
          <p:cNvSpPr txBox="1">
            <a:spLocks noChangeArrowheads="1"/>
          </p:cNvSpPr>
          <p:nvPr/>
        </p:nvSpPr>
        <p:spPr bwMode="auto">
          <a:xfrm>
            <a:off x="428625" y="785813"/>
            <a:ext cx="8229600" cy="517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9pPr>
          </a:lstStyle>
          <a:p>
            <a:pPr eaLnBrk="1" hangingPunct="1">
              <a:lnSpc>
                <a:spcPct val="80000"/>
              </a:lnSpc>
              <a:spcBef>
                <a:spcPts val="800"/>
              </a:spcBef>
              <a:buClrTx/>
              <a:buFontTx/>
              <a:buNone/>
            </a:pPr>
            <a:r>
              <a:rPr lang="fr-FR" altLang="fr-FR" sz="3200">
                <a:solidFill>
                  <a:srgbClr val="000000"/>
                </a:solidFill>
              </a:rPr>
              <a:t>Quand l’on parle de la </a:t>
            </a:r>
            <a:r>
              <a:rPr lang="fr-FR" altLang="fr-FR" sz="3200" b="1" i="1">
                <a:solidFill>
                  <a:srgbClr val="000000"/>
                </a:solidFill>
              </a:rPr>
              <a:t>technique</a:t>
            </a:r>
            <a:r>
              <a:rPr lang="fr-FR" altLang="fr-FR" sz="3200">
                <a:solidFill>
                  <a:srgbClr val="000000"/>
                </a:solidFill>
              </a:rPr>
              <a:t> de la vraie fresque où se trouve la spécificité de la pratique et qu’est ce qui la différencie d’autres </a:t>
            </a:r>
            <a:r>
              <a:rPr lang="fr-FR" altLang="fr-FR" sz="3200" b="1" i="1">
                <a:solidFill>
                  <a:srgbClr val="000000"/>
                </a:solidFill>
              </a:rPr>
              <a:t>techniques</a:t>
            </a:r>
            <a:r>
              <a:rPr lang="fr-FR" altLang="fr-FR" sz="3200">
                <a:solidFill>
                  <a:srgbClr val="000000"/>
                </a:solidFill>
              </a:rPr>
              <a:t> de la peinture murale?</a:t>
            </a:r>
          </a:p>
          <a:p>
            <a:pPr eaLnBrk="1" hangingPunct="1">
              <a:lnSpc>
                <a:spcPct val="80000"/>
              </a:lnSpc>
              <a:spcBef>
                <a:spcPts val="800"/>
              </a:spcBef>
              <a:buFont typeface="Arial" panose="020B0604020202020204" pitchFamily="34" charset="0"/>
              <a:buChar char="•"/>
            </a:pPr>
            <a:r>
              <a:rPr lang="fr-FR" altLang="fr-FR" sz="3200">
                <a:solidFill>
                  <a:srgbClr val="000000"/>
                </a:solidFill>
              </a:rPr>
              <a:t>Il n’y a aucun outil qui est spécifique à la fresque seule</a:t>
            </a:r>
          </a:p>
          <a:p>
            <a:pPr eaLnBrk="1" hangingPunct="1">
              <a:lnSpc>
                <a:spcPct val="80000"/>
              </a:lnSpc>
              <a:spcBef>
                <a:spcPts val="800"/>
              </a:spcBef>
              <a:buFont typeface="Arial" panose="020B0604020202020204" pitchFamily="34" charset="0"/>
              <a:buChar char="•"/>
            </a:pPr>
            <a:r>
              <a:rPr lang="fr-FR" altLang="fr-FR" sz="3200">
                <a:solidFill>
                  <a:srgbClr val="000000"/>
                </a:solidFill>
              </a:rPr>
              <a:t>Il n’y a aucun geste qui est spécifique à la fresque seule</a:t>
            </a:r>
          </a:p>
          <a:p>
            <a:pPr eaLnBrk="1" hangingPunct="1">
              <a:lnSpc>
                <a:spcPct val="80000"/>
              </a:lnSpc>
              <a:spcBef>
                <a:spcPts val="800"/>
              </a:spcBef>
              <a:buFont typeface="Arial" panose="020B0604020202020204" pitchFamily="34" charset="0"/>
              <a:buChar char="•"/>
            </a:pPr>
            <a:r>
              <a:rPr lang="fr-FR" altLang="fr-FR" sz="3200">
                <a:solidFill>
                  <a:srgbClr val="000000"/>
                </a:solidFill>
              </a:rPr>
              <a:t>Il n’y a aucun matériau qui est spécifique à la fresque seule</a:t>
            </a:r>
          </a:p>
          <a:p>
            <a:pPr eaLnBrk="1" hangingPunct="1">
              <a:lnSpc>
                <a:spcPct val="80000"/>
              </a:lnSpc>
              <a:spcBef>
                <a:spcPts val="800"/>
              </a:spcBef>
              <a:buClrTx/>
              <a:buFontTx/>
              <a:buNone/>
            </a:pPr>
            <a:endParaRPr lang="fr-FR" altLang="fr-FR" sz="32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13313">
                                            <p:txEl>
                                              <p:pRg st="0" end="0"/>
                                            </p:txEl>
                                          </p:spTgt>
                                        </p:tgtEl>
                                        <p:attrNameLst>
                                          <p:attrName>style.visibility</p:attrName>
                                        </p:attrNameLst>
                                      </p:cBhvr>
                                      <p:to>
                                        <p:strVal val="visible"/>
                                      </p:to>
                                    </p:set>
                                    <p:animEffect transition="in" filter="fade">
                                      <p:cBhvr additive="repl">
                                        <p:cTn id="7" dur="2000"/>
                                        <p:tgtEl>
                                          <p:spTgt spid="133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additive="repl">
                                        <p:cTn id="11" dur="1" fill="hold">
                                          <p:stCondLst>
                                            <p:cond delay="0"/>
                                          </p:stCondLst>
                                        </p:cTn>
                                        <p:tgtEl>
                                          <p:spTgt spid="13313">
                                            <p:txEl>
                                              <p:pRg st="1" end="1"/>
                                            </p:txEl>
                                          </p:spTgt>
                                        </p:tgtEl>
                                        <p:attrNameLst>
                                          <p:attrName>style.visibility</p:attrName>
                                        </p:attrNameLst>
                                      </p:cBhvr>
                                      <p:to>
                                        <p:strVal val="visible"/>
                                      </p:to>
                                    </p:set>
                                    <p:animEffect transition="in" filter="fade">
                                      <p:cBhvr additive="repl">
                                        <p:cTn id="12" dur="2000"/>
                                        <p:tgtEl>
                                          <p:spTgt spid="1331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fill="hold" nodeType="clickEffect">
                                  <p:stCondLst>
                                    <p:cond delay="0"/>
                                  </p:stCondLst>
                                  <p:childTnLst>
                                    <p:set>
                                      <p:cBhvr additive="repl">
                                        <p:cTn id="16" dur="1" fill="hold">
                                          <p:stCondLst>
                                            <p:cond delay="0"/>
                                          </p:stCondLst>
                                        </p:cTn>
                                        <p:tgtEl>
                                          <p:spTgt spid="13313">
                                            <p:txEl>
                                              <p:pRg st="2" end="2"/>
                                            </p:txEl>
                                          </p:spTgt>
                                        </p:tgtEl>
                                        <p:attrNameLst>
                                          <p:attrName>style.visibility</p:attrName>
                                        </p:attrNameLst>
                                      </p:cBhvr>
                                      <p:to>
                                        <p:strVal val="visible"/>
                                      </p:to>
                                    </p:set>
                                    <p:animEffect transition="in" filter="fade">
                                      <p:cBhvr additive="repl">
                                        <p:cTn id="17" dur="2000"/>
                                        <p:tgtEl>
                                          <p:spTgt spid="1331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fill="hold" nodeType="clickEffect">
                                  <p:stCondLst>
                                    <p:cond delay="0"/>
                                  </p:stCondLst>
                                  <p:childTnLst>
                                    <p:set>
                                      <p:cBhvr additive="repl">
                                        <p:cTn id="21" dur="1" fill="hold">
                                          <p:stCondLst>
                                            <p:cond delay="0"/>
                                          </p:stCondLst>
                                        </p:cTn>
                                        <p:tgtEl>
                                          <p:spTgt spid="13313">
                                            <p:txEl>
                                              <p:pRg st="3" end="3"/>
                                            </p:txEl>
                                          </p:spTgt>
                                        </p:tgtEl>
                                        <p:attrNameLst>
                                          <p:attrName>style.visibility</p:attrName>
                                        </p:attrNameLst>
                                      </p:cBhvr>
                                      <p:to>
                                        <p:strVal val="visible"/>
                                      </p:to>
                                    </p:set>
                                    <p:animEffect transition="in" filter="fade">
                                      <p:cBhvr additive="repl">
                                        <p:cTn id="22" dur="2000"/>
                                        <p:tgtEl>
                                          <p:spTgt spid="133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a:extLst>
              <a:ext uri="{FF2B5EF4-FFF2-40B4-BE49-F238E27FC236}">
                <a16:creationId xmlns:a16="http://schemas.microsoft.com/office/drawing/2014/main" id="{A3A1853C-CCBF-99E7-7DB6-B3901B9EB382}"/>
              </a:ext>
            </a:extLst>
          </p:cNvPr>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ltLang="fr-FR"/>
          </a:p>
        </p:txBody>
      </p:sp>
      <p:sp>
        <p:nvSpPr>
          <p:cNvPr id="14338" name="Text Box 2">
            <a:extLst>
              <a:ext uri="{FF2B5EF4-FFF2-40B4-BE49-F238E27FC236}">
                <a16:creationId xmlns:a16="http://schemas.microsoft.com/office/drawing/2014/main" id="{D46946AF-17A7-A284-4CFF-781BBB8CB16E}"/>
              </a:ext>
            </a:extLst>
          </p:cNvPr>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9pPr>
          </a:lstStyle>
          <a:p>
            <a:pPr eaLnBrk="1" hangingPunct="1">
              <a:spcBef>
                <a:spcPts val="800"/>
              </a:spcBef>
              <a:buClrTx/>
              <a:buFontTx/>
              <a:buNone/>
            </a:pPr>
            <a:r>
              <a:rPr lang="fr-FR" altLang="fr-FR" sz="3200">
                <a:solidFill>
                  <a:srgbClr val="000000"/>
                </a:solidFill>
              </a:rPr>
              <a:t>Pour la vraie fresque il est plus judicieux, voire plus cohérent, de parler d’un </a:t>
            </a:r>
            <a:r>
              <a:rPr lang="fr-FR" altLang="fr-FR" sz="3200" b="1" i="1">
                <a:solidFill>
                  <a:srgbClr val="000000"/>
                </a:solidFill>
              </a:rPr>
              <a:t>procédé</a:t>
            </a:r>
            <a:r>
              <a:rPr lang="fr-FR" altLang="fr-FR" sz="3200">
                <a:solidFill>
                  <a:srgbClr val="000000"/>
                </a:solidFill>
              </a:rPr>
              <a:t> de la vraie fresque ou de la technologie de la fresque en générale…</a:t>
            </a:r>
          </a:p>
          <a:p>
            <a:pPr eaLnBrk="1" hangingPunct="1">
              <a:spcBef>
                <a:spcPts val="800"/>
              </a:spcBef>
              <a:buClrTx/>
              <a:buFontTx/>
              <a:buNone/>
            </a:pPr>
            <a:endParaRPr lang="fr-FR" altLang="fr-FR" sz="32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14338">
                                            <p:txEl>
                                              <p:pRg st="0" end="0"/>
                                            </p:txEl>
                                          </p:spTgt>
                                        </p:tgtEl>
                                        <p:attrNameLst>
                                          <p:attrName>style.visibility</p:attrName>
                                        </p:attrNameLst>
                                      </p:cBhvr>
                                      <p:to>
                                        <p:strVal val="visible"/>
                                      </p:to>
                                    </p:set>
                                    <p:animEffect transition="in" filter="fade">
                                      <p:cBhvr additive="repl">
                                        <p:cTn id="7" dur="2000"/>
                                        <p:tgtEl>
                                          <p:spTgt spid="143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a:extLst>
              <a:ext uri="{FF2B5EF4-FFF2-40B4-BE49-F238E27FC236}">
                <a16:creationId xmlns:a16="http://schemas.microsoft.com/office/drawing/2014/main" id="{1E422AC9-7F4C-5DA2-0643-96F74BDDA15B}"/>
              </a:ext>
            </a:extLst>
          </p:cNvPr>
          <p:cNvSpPr txBox="1">
            <a:spLocks noChangeArrowheads="1"/>
          </p:cNvSpPr>
          <p:nvPr/>
        </p:nvSpPr>
        <p:spPr bwMode="auto">
          <a:xfrm>
            <a:off x="428625" y="714375"/>
            <a:ext cx="8229600" cy="634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4963" indent="-334963" eaLnBrk="0" hangingPunc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cs typeface="Lucida Sans Unicode" panose="020B0602030504020204" pitchFamily="34" charset="0"/>
              </a:defRPr>
            </a:lvl9pPr>
          </a:lstStyle>
          <a:p>
            <a:pPr eaLnBrk="1" hangingPunct="1">
              <a:spcBef>
                <a:spcPts val="800"/>
              </a:spcBef>
              <a:buFont typeface="Arial" panose="020B0604020202020204" pitchFamily="34" charset="0"/>
              <a:buChar char="•"/>
            </a:pPr>
            <a:r>
              <a:rPr lang="fr-FR" altLang="fr-FR" sz="3200">
                <a:solidFill>
                  <a:srgbClr val="000000"/>
                </a:solidFill>
              </a:rPr>
              <a:t>La spécificité de la vraie fresque réside en le procédé qui consiste en l’application du liant indépendamment des pigments et diluants. </a:t>
            </a:r>
          </a:p>
          <a:p>
            <a:pPr eaLnBrk="1" hangingPunct="1">
              <a:spcBef>
                <a:spcPts val="800"/>
              </a:spcBef>
              <a:buClrTx/>
              <a:buFontTx/>
              <a:buNone/>
            </a:pPr>
            <a:endParaRPr lang="fr-FR" altLang="fr-FR" sz="3200">
              <a:solidFill>
                <a:srgbClr val="000000"/>
              </a:solidFill>
            </a:endParaRPr>
          </a:p>
          <a:p>
            <a:pPr eaLnBrk="1" hangingPunct="1">
              <a:spcBef>
                <a:spcPts val="800"/>
              </a:spcBef>
              <a:buClrTx/>
              <a:buFontTx/>
              <a:buNone/>
            </a:pPr>
            <a:r>
              <a:rPr lang="fr-FR" altLang="fr-FR" sz="3200">
                <a:solidFill>
                  <a:srgbClr val="000000"/>
                </a:solidFill>
              </a:rPr>
              <a:t>De plus est, ce procédé n’est pas utilisé </a:t>
            </a:r>
            <a:r>
              <a:rPr lang="fr-FR" altLang="fr-FR" sz="3200" i="1">
                <a:solidFill>
                  <a:srgbClr val="000000"/>
                </a:solidFill>
              </a:rPr>
              <a:t>uniquement</a:t>
            </a:r>
            <a:r>
              <a:rPr lang="fr-FR" altLang="fr-FR" sz="3200">
                <a:solidFill>
                  <a:srgbClr val="000000"/>
                </a:solidFill>
              </a:rPr>
              <a:t> dans la pratique de la vraie fresque. </a:t>
            </a:r>
          </a:p>
          <a:p>
            <a:pPr eaLnBrk="1" hangingPunct="1">
              <a:spcBef>
                <a:spcPts val="800"/>
              </a:spcBef>
              <a:buClrTx/>
              <a:buFontTx/>
              <a:buNone/>
            </a:pPr>
            <a:r>
              <a:rPr lang="fr-FR" altLang="fr-FR" sz="3200">
                <a:solidFill>
                  <a:srgbClr val="000000"/>
                </a:solidFill>
              </a:rPr>
              <a:t>On peut le trouver dans la peinture sur verre ou pour l’application de l’azurite sur les sculptures par exemple…</a:t>
            </a:r>
          </a:p>
          <a:p>
            <a:pPr eaLnBrk="1" hangingPunct="1">
              <a:spcBef>
                <a:spcPts val="800"/>
              </a:spcBef>
              <a:buClrTx/>
              <a:buFontTx/>
              <a:buNone/>
            </a:pPr>
            <a:endParaRPr lang="fr-FR" altLang="fr-FR" sz="32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15361">
                                            <p:txEl>
                                              <p:pRg st="0" end="0"/>
                                            </p:txEl>
                                          </p:spTgt>
                                        </p:tgtEl>
                                        <p:attrNameLst>
                                          <p:attrName>style.visibility</p:attrName>
                                        </p:attrNameLst>
                                      </p:cBhvr>
                                      <p:to>
                                        <p:strVal val="visible"/>
                                      </p:to>
                                    </p:set>
                                    <p:animEffect transition="in" filter="fade">
                                      <p:cBhvr additive="repl">
                                        <p:cTn id="7" dur="2000"/>
                                        <p:tgtEl>
                                          <p:spTgt spid="1536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additive="repl">
                                        <p:cTn id="11" dur="1" fill="hold">
                                          <p:stCondLst>
                                            <p:cond delay="0"/>
                                          </p:stCondLst>
                                        </p:cTn>
                                        <p:tgtEl>
                                          <p:spTgt spid="15361">
                                            <p:txEl>
                                              <p:pRg st="2" end="2"/>
                                            </p:txEl>
                                          </p:spTgt>
                                        </p:tgtEl>
                                        <p:attrNameLst>
                                          <p:attrName>style.visibility</p:attrName>
                                        </p:attrNameLst>
                                      </p:cBhvr>
                                      <p:to>
                                        <p:strVal val="visible"/>
                                      </p:to>
                                    </p:set>
                                    <p:animEffect transition="in" filter="fade">
                                      <p:cBhvr additive="repl">
                                        <p:cTn id="12" dur="2000"/>
                                        <p:tgtEl>
                                          <p:spTgt spid="1536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fill="hold" nodeType="clickEffect">
                                  <p:stCondLst>
                                    <p:cond delay="0"/>
                                  </p:stCondLst>
                                  <p:childTnLst>
                                    <p:set>
                                      <p:cBhvr additive="repl">
                                        <p:cTn id="16" dur="1" fill="hold">
                                          <p:stCondLst>
                                            <p:cond delay="0"/>
                                          </p:stCondLst>
                                        </p:cTn>
                                        <p:tgtEl>
                                          <p:spTgt spid="15361">
                                            <p:txEl>
                                              <p:pRg st="3" end="3"/>
                                            </p:txEl>
                                          </p:spTgt>
                                        </p:tgtEl>
                                        <p:attrNameLst>
                                          <p:attrName>style.visibility</p:attrName>
                                        </p:attrNameLst>
                                      </p:cBhvr>
                                      <p:to>
                                        <p:strVal val="visible"/>
                                      </p:to>
                                    </p:set>
                                    <p:animEffect transition="in" filter="fade">
                                      <p:cBhvr additive="repl">
                                        <p:cTn id="17" dur="2000"/>
                                        <p:tgtEl>
                                          <p:spTgt spid="1536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a:extLst>
              <a:ext uri="{FF2B5EF4-FFF2-40B4-BE49-F238E27FC236}">
                <a16:creationId xmlns:a16="http://schemas.microsoft.com/office/drawing/2014/main" id="{C55E247E-E12A-E2CE-0452-293CA9691223}"/>
              </a:ext>
            </a:extLst>
          </p:cNvPr>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ltLang="fr-FR"/>
          </a:p>
        </p:txBody>
      </p:sp>
      <p:sp>
        <p:nvSpPr>
          <p:cNvPr id="16386" name="Text Box 2">
            <a:extLst>
              <a:ext uri="{FF2B5EF4-FFF2-40B4-BE49-F238E27FC236}">
                <a16:creationId xmlns:a16="http://schemas.microsoft.com/office/drawing/2014/main" id="{FC50421D-8825-AE56-CA03-1F9A2390D205}"/>
              </a:ext>
            </a:extLst>
          </p:cNvPr>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9pPr>
          </a:lstStyle>
          <a:p>
            <a:pPr eaLnBrk="1" hangingPunct="1">
              <a:spcBef>
                <a:spcPts val="800"/>
              </a:spcBef>
              <a:buClrTx/>
              <a:buFontTx/>
              <a:buNone/>
            </a:pPr>
            <a:r>
              <a:rPr lang="fr-FR" altLang="fr-FR" sz="3200">
                <a:solidFill>
                  <a:srgbClr val="000000"/>
                </a:solidFill>
              </a:rPr>
              <a:t>L’art est comme un langage, mais différent…</a:t>
            </a:r>
          </a:p>
          <a:p>
            <a:pPr eaLnBrk="1" hangingPunct="1">
              <a:spcBef>
                <a:spcPts val="800"/>
              </a:spcBef>
              <a:buClrTx/>
              <a:buFontTx/>
              <a:buNone/>
            </a:pPr>
            <a:r>
              <a:rPr lang="fr-FR" altLang="fr-FR" sz="3200">
                <a:solidFill>
                  <a:srgbClr val="000000"/>
                </a:solidFill>
              </a:rPr>
              <a:t>Brandi</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16386">
                                            <p:txEl>
                                              <p:pRg st="0" end="0"/>
                                            </p:txEl>
                                          </p:spTgt>
                                        </p:tgtEl>
                                        <p:attrNameLst>
                                          <p:attrName>style.visibility</p:attrName>
                                        </p:attrNameLst>
                                      </p:cBhvr>
                                      <p:to>
                                        <p:strVal val="visible"/>
                                      </p:to>
                                    </p:set>
                                    <p:animEffect transition="in" filter="fade">
                                      <p:cBhvr additive="repl">
                                        <p:cTn id="7" dur="2000"/>
                                        <p:tgtEl>
                                          <p:spTgt spid="163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additive="repl">
                                        <p:cTn id="11" dur="1" fill="hold">
                                          <p:stCondLst>
                                            <p:cond delay="0"/>
                                          </p:stCondLst>
                                        </p:cTn>
                                        <p:tgtEl>
                                          <p:spTgt spid="16386">
                                            <p:txEl>
                                              <p:pRg st="1" end="1"/>
                                            </p:txEl>
                                          </p:spTgt>
                                        </p:tgtEl>
                                        <p:attrNameLst>
                                          <p:attrName>style.visibility</p:attrName>
                                        </p:attrNameLst>
                                      </p:cBhvr>
                                      <p:to>
                                        <p:strVal val="visible"/>
                                      </p:to>
                                    </p:set>
                                    <p:animEffect transition="in" filter="fade">
                                      <p:cBhvr additive="repl">
                                        <p:cTn id="12" dur="2000"/>
                                        <p:tgtEl>
                                          <p:spTgt spid="163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a:extLst>
              <a:ext uri="{FF2B5EF4-FFF2-40B4-BE49-F238E27FC236}">
                <a16:creationId xmlns:a16="http://schemas.microsoft.com/office/drawing/2014/main" id="{4C760A3C-66AB-88B7-4390-1EFE4B723197}"/>
              </a:ext>
            </a:extLst>
          </p:cNvPr>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ltLang="fr-FR"/>
          </a:p>
        </p:txBody>
      </p:sp>
      <p:sp>
        <p:nvSpPr>
          <p:cNvPr id="17410" name="Text Box 2">
            <a:extLst>
              <a:ext uri="{FF2B5EF4-FFF2-40B4-BE49-F238E27FC236}">
                <a16:creationId xmlns:a16="http://schemas.microsoft.com/office/drawing/2014/main" id="{616A9F5D-5FCE-EA8D-A0C2-D5C0B0FE5FFD}"/>
              </a:ext>
            </a:extLst>
          </p:cNvPr>
          <p:cNvSpPr txBox="1">
            <a:spLocks noChangeArrowheads="1"/>
          </p:cNvSpPr>
          <p:nvPr/>
        </p:nvSpPr>
        <p:spPr bwMode="auto">
          <a:xfrm>
            <a:off x="647700" y="647700"/>
            <a:ext cx="8229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020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9pPr>
          </a:lstStyle>
          <a:p>
            <a:pPr algn="ctr" eaLnBrk="1" hangingPunct="1">
              <a:spcBef>
                <a:spcPts val="1100"/>
              </a:spcBef>
              <a:buClrTx/>
              <a:buFontTx/>
              <a:buNone/>
            </a:pPr>
            <a:r>
              <a:rPr lang="fr-FR" altLang="fr-FR" sz="4400">
                <a:solidFill>
                  <a:srgbClr val="000000"/>
                </a:solidFill>
              </a:rPr>
              <a:t>L’objet – </a:t>
            </a:r>
          </a:p>
          <a:p>
            <a:pPr algn="ctr" eaLnBrk="1" hangingPunct="1">
              <a:spcBef>
                <a:spcPts val="1100"/>
              </a:spcBef>
              <a:buClrTx/>
              <a:buFontTx/>
              <a:buNone/>
            </a:pPr>
            <a:r>
              <a:rPr lang="fr-FR" altLang="fr-FR" sz="4400">
                <a:solidFill>
                  <a:srgbClr val="000000"/>
                </a:solidFill>
              </a:rPr>
              <a:t>un bien culture unique...</a:t>
            </a:r>
          </a:p>
          <a:p>
            <a:pPr algn="ctr" eaLnBrk="1" hangingPunct="1">
              <a:spcBef>
                <a:spcPts val="1100"/>
              </a:spcBef>
              <a:buClrTx/>
              <a:buFontTx/>
              <a:buNone/>
            </a:pPr>
            <a:r>
              <a:rPr lang="fr-FR" altLang="fr-FR" sz="4400">
                <a:solidFill>
                  <a:srgbClr val="000000"/>
                </a:solidFill>
              </a:rPr>
              <a:t>Qu’est ce qui différencie </a:t>
            </a:r>
          </a:p>
          <a:p>
            <a:pPr algn="ctr" eaLnBrk="1" hangingPunct="1">
              <a:spcBef>
                <a:spcPts val="1100"/>
              </a:spcBef>
              <a:buClrTx/>
              <a:buFontTx/>
              <a:buNone/>
            </a:pPr>
            <a:r>
              <a:rPr lang="fr-FR" altLang="fr-FR" sz="4400">
                <a:solidFill>
                  <a:srgbClr val="000000"/>
                </a:solidFill>
              </a:rPr>
              <a:t>un objet </a:t>
            </a:r>
            <a:r>
              <a:rPr lang="fr-FR" altLang="fr-FR" sz="4400" b="1" i="1">
                <a:solidFill>
                  <a:srgbClr val="000000"/>
                </a:solidFill>
              </a:rPr>
              <a:t>naturel </a:t>
            </a:r>
          </a:p>
          <a:p>
            <a:pPr algn="ctr" eaLnBrk="1" hangingPunct="1">
              <a:spcBef>
                <a:spcPts val="1100"/>
              </a:spcBef>
              <a:buClrTx/>
              <a:buFontTx/>
              <a:buNone/>
            </a:pPr>
            <a:r>
              <a:rPr lang="fr-FR" altLang="fr-FR" sz="4400">
                <a:solidFill>
                  <a:srgbClr val="000000"/>
                </a:solidFill>
              </a:rPr>
              <a:t>d’un bien </a:t>
            </a:r>
            <a:r>
              <a:rPr lang="fr-FR" altLang="fr-FR" sz="4400" b="1" i="1">
                <a:solidFill>
                  <a:srgbClr val="000000"/>
                </a:solidFill>
              </a:rPr>
              <a:t>culturel</a:t>
            </a:r>
            <a:r>
              <a:rPr lang="fr-FR" altLang="fr-FR" sz="4400">
                <a:solidFill>
                  <a:srgbClr val="000000"/>
                </a:solidFill>
              </a:rPr>
              <a:t> ?</a:t>
            </a:r>
          </a:p>
          <a:p>
            <a:pPr algn="ctr" eaLnBrk="1" hangingPunct="1">
              <a:spcBef>
                <a:spcPts val="1100"/>
              </a:spcBef>
              <a:buClrTx/>
              <a:buFontTx/>
              <a:buNone/>
            </a:pPr>
            <a:r>
              <a:rPr lang="fr-FR" altLang="fr-FR" sz="4400">
                <a:solidFill>
                  <a:srgbClr val="000000"/>
                </a:solidFill>
              </a:rPr>
              <a:t>Un bien </a:t>
            </a:r>
            <a:r>
              <a:rPr lang="fr-FR" altLang="fr-FR" sz="4400" b="1" i="1">
                <a:solidFill>
                  <a:srgbClr val="000000"/>
                </a:solidFill>
              </a:rPr>
              <a:t>culturel</a:t>
            </a:r>
            <a:r>
              <a:rPr lang="fr-FR" altLang="fr-FR" sz="4400">
                <a:solidFill>
                  <a:srgbClr val="000000"/>
                </a:solidFill>
              </a:rPr>
              <a:t> est une expression humaine...</a:t>
            </a:r>
          </a:p>
          <a:p>
            <a:pPr algn="ctr" eaLnBrk="1" hangingPunct="1">
              <a:spcBef>
                <a:spcPts val="1100"/>
              </a:spcBef>
              <a:buClrTx/>
              <a:buFontTx/>
              <a:buNone/>
            </a:pPr>
            <a:endParaRPr lang="fr-FR" altLang="fr-FR" sz="44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17410">
                                            <p:txEl>
                                              <p:pRg st="0" end="0"/>
                                            </p:txEl>
                                          </p:spTgt>
                                        </p:tgtEl>
                                        <p:attrNameLst>
                                          <p:attrName>style.visibility</p:attrName>
                                        </p:attrNameLst>
                                      </p:cBhvr>
                                      <p:to>
                                        <p:strVal val="visible"/>
                                      </p:to>
                                    </p:set>
                                    <p:animEffect transition="in" filter="fade">
                                      <p:cBhvr additive="repl">
                                        <p:cTn id="7" dur="2000"/>
                                        <p:tgtEl>
                                          <p:spTgt spid="174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additive="repl">
                                        <p:cTn id="11" dur="1" fill="hold">
                                          <p:stCondLst>
                                            <p:cond delay="0"/>
                                          </p:stCondLst>
                                        </p:cTn>
                                        <p:tgtEl>
                                          <p:spTgt spid="17410">
                                            <p:txEl>
                                              <p:pRg st="1" end="1"/>
                                            </p:txEl>
                                          </p:spTgt>
                                        </p:tgtEl>
                                        <p:attrNameLst>
                                          <p:attrName>style.visibility</p:attrName>
                                        </p:attrNameLst>
                                      </p:cBhvr>
                                      <p:to>
                                        <p:strVal val="visible"/>
                                      </p:to>
                                    </p:set>
                                    <p:animEffect transition="in" filter="fade">
                                      <p:cBhvr additive="repl">
                                        <p:cTn id="12" dur="2000"/>
                                        <p:tgtEl>
                                          <p:spTgt spid="174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fill="hold" nodeType="clickEffect">
                                  <p:stCondLst>
                                    <p:cond delay="0"/>
                                  </p:stCondLst>
                                  <p:childTnLst>
                                    <p:set>
                                      <p:cBhvr additive="repl">
                                        <p:cTn id="16" dur="1" fill="hold">
                                          <p:stCondLst>
                                            <p:cond delay="0"/>
                                          </p:stCondLst>
                                        </p:cTn>
                                        <p:tgtEl>
                                          <p:spTgt spid="17410">
                                            <p:txEl>
                                              <p:pRg st="2" end="2"/>
                                            </p:txEl>
                                          </p:spTgt>
                                        </p:tgtEl>
                                        <p:attrNameLst>
                                          <p:attrName>style.visibility</p:attrName>
                                        </p:attrNameLst>
                                      </p:cBhvr>
                                      <p:to>
                                        <p:strVal val="visible"/>
                                      </p:to>
                                    </p:set>
                                    <p:animEffect transition="in" filter="fade">
                                      <p:cBhvr additive="repl">
                                        <p:cTn id="17" dur="2000"/>
                                        <p:tgtEl>
                                          <p:spTgt spid="1741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fill="hold" nodeType="clickEffect">
                                  <p:stCondLst>
                                    <p:cond delay="0"/>
                                  </p:stCondLst>
                                  <p:childTnLst>
                                    <p:set>
                                      <p:cBhvr additive="repl">
                                        <p:cTn id="21" dur="1" fill="hold">
                                          <p:stCondLst>
                                            <p:cond delay="0"/>
                                          </p:stCondLst>
                                        </p:cTn>
                                        <p:tgtEl>
                                          <p:spTgt spid="17410">
                                            <p:txEl>
                                              <p:pRg st="3" end="3"/>
                                            </p:txEl>
                                          </p:spTgt>
                                        </p:tgtEl>
                                        <p:attrNameLst>
                                          <p:attrName>style.visibility</p:attrName>
                                        </p:attrNameLst>
                                      </p:cBhvr>
                                      <p:to>
                                        <p:strVal val="visible"/>
                                      </p:to>
                                    </p:set>
                                    <p:animEffect transition="in" filter="fade">
                                      <p:cBhvr additive="repl">
                                        <p:cTn id="22" dur="2000"/>
                                        <p:tgtEl>
                                          <p:spTgt spid="1741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174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a:extLst>
              <a:ext uri="{FF2B5EF4-FFF2-40B4-BE49-F238E27FC236}">
                <a16:creationId xmlns:a16="http://schemas.microsoft.com/office/drawing/2014/main" id="{2EE8EF48-A1BF-D962-F7BF-B472DF49B41B}"/>
              </a:ext>
            </a:extLst>
          </p:cNvPr>
          <p:cNvSpPr txBox="1">
            <a:spLocks noChangeArrowheads="1"/>
          </p:cNvSpPr>
          <p:nvPr/>
        </p:nvSpPr>
        <p:spPr bwMode="auto">
          <a:xfrm>
            <a:off x="-22225" y="927100"/>
            <a:ext cx="91662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9pPr>
          </a:lstStyle>
          <a:p>
            <a:pPr algn="ctr" eaLnBrk="1" hangingPunct="1">
              <a:spcBef>
                <a:spcPts val="1100"/>
              </a:spcBef>
              <a:buClrTx/>
              <a:buFontTx/>
              <a:buNone/>
            </a:pPr>
            <a:r>
              <a:rPr lang="fr-FR" altLang="fr-FR" sz="4400">
                <a:solidFill>
                  <a:srgbClr val="000000"/>
                </a:solidFill>
              </a:rPr>
              <a:t>Dans les années 1930 l'école de Vienne travaillait sur le linguistique élargie. Elle cherchait à caractériser d'une manière homogène toutes formes d'expression humaine</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a:extLst>
              <a:ext uri="{FF2B5EF4-FFF2-40B4-BE49-F238E27FC236}">
                <a16:creationId xmlns:a16="http://schemas.microsoft.com/office/drawing/2014/main" id="{32A3A96A-D413-7BAE-FDF5-E705A017800C}"/>
              </a:ext>
            </a:extLst>
          </p:cNvPr>
          <p:cNvSpPr txBox="1">
            <a:spLocks noChangeArrowheads="1"/>
          </p:cNvSpPr>
          <p:nvPr/>
        </p:nvSpPr>
        <p:spPr bwMode="auto">
          <a:xfrm>
            <a:off x="-22225" y="928688"/>
            <a:ext cx="9166225" cy="562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9pPr>
          </a:lstStyle>
          <a:p>
            <a:pPr algn="ctr" eaLnBrk="1" hangingPunct="1">
              <a:spcBef>
                <a:spcPts val="1100"/>
              </a:spcBef>
              <a:buClrTx/>
              <a:buFontTx/>
              <a:buNone/>
            </a:pPr>
            <a:r>
              <a:rPr lang="fr-FR" altLang="fr-FR" sz="4400">
                <a:solidFill>
                  <a:srgbClr val="000000"/>
                </a:solidFill>
              </a:rPr>
              <a:t>Le langage : mots écrits et paroles</a:t>
            </a:r>
          </a:p>
          <a:p>
            <a:pPr algn="just" eaLnBrk="1" hangingPunct="1">
              <a:spcBef>
                <a:spcPts val="1100"/>
              </a:spcBef>
              <a:buFont typeface="Arial" panose="020B0604020202020204" pitchFamily="34" charset="0"/>
              <a:buChar char="•"/>
            </a:pPr>
            <a:r>
              <a:rPr lang="fr-FR" altLang="fr-FR" sz="4400">
                <a:solidFill>
                  <a:srgbClr val="000000"/>
                </a:solidFill>
              </a:rPr>
              <a:t>La musique</a:t>
            </a:r>
          </a:p>
          <a:p>
            <a:pPr algn="just" eaLnBrk="1" hangingPunct="1">
              <a:spcBef>
                <a:spcPts val="1100"/>
              </a:spcBef>
              <a:buFont typeface="Arial" panose="020B0604020202020204" pitchFamily="34" charset="0"/>
              <a:buChar char="•"/>
            </a:pPr>
            <a:r>
              <a:rPr lang="fr-FR" altLang="fr-FR" sz="4400">
                <a:solidFill>
                  <a:srgbClr val="000000"/>
                </a:solidFill>
              </a:rPr>
              <a:t>La danse</a:t>
            </a:r>
          </a:p>
          <a:p>
            <a:pPr algn="just" eaLnBrk="1" hangingPunct="1">
              <a:spcBef>
                <a:spcPts val="1100"/>
              </a:spcBef>
              <a:buFont typeface="Arial" panose="020B0604020202020204" pitchFamily="34" charset="0"/>
              <a:buChar char="•"/>
            </a:pPr>
            <a:r>
              <a:rPr lang="fr-FR" altLang="fr-FR" sz="4400">
                <a:solidFill>
                  <a:srgbClr val="000000"/>
                </a:solidFill>
              </a:rPr>
              <a:t>L'art et artisanat</a:t>
            </a:r>
          </a:p>
          <a:p>
            <a:pPr algn="just" eaLnBrk="1" hangingPunct="1">
              <a:spcBef>
                <a:spcPts val="1100"/>
              </a:spcBef>
              <a:buFont typeface="Arial" panose="020B0604020202020204" pitchFamily="34" charset="0"/>
              <a:buChar char="•"/>
            </a:pPr>
            <a:r>
              <a:rPr lang="fr-FR" altLang="fr-FR" sz="4400">
                <a:solidFill>
                  <a:srgbClr val="000000"/>
                </a:solidFill>
              </a:rPr>
              <a:t>L'architecture</a:t>
            </a:r>
          </a:p>
          <a:p>
            <a:pPr algn="just" eaLnBrk="1" hangingPunct="1">
              <a:spcBef>
                <a:spcPts val="1100"/>
              </a:spcBef>
              <a:buFont typeface="Arial" panose="020B0604020202020204" pitchFamily="34" charset="0"/>
              <a:buChar char="•"/>
            </a:pPr>
            <a:r>
              <a:rPr lang="fr-FR" altLang="fr-FR" sz="4400">
                <a:solidFill>
                  <a:srgbClr val="000000"/>
                </a:solidFill>
              </a:rPr>
              <a:t>L'agriculture, jardinage  (Le Notre)</a:t>
            </a:r>
          </a:p>
          <a:p>
            <a:pPr algn="just" eaLnBrk="1" hangingPunct="1">
              <a:spcBef>
                <a:spcPts val="1100"/>
              </a:spcBef>
              <a:buFont typeface="Arial" panose="020B0604020202020204" pitchFamily="34" charset="0"/>
              <a:buChar char="•"/>
            </a:pPr>
            <a:r>
              <a:rPr lang="fr-FR" altLang="fr-FR" sz="4400">
                <a:solidFill>
                  <a:srgbClr val="000000"/>
                </a:solidFill>
              </a:rPr>
              <a:t>La</a:t>
            </a:r>
            <a:r>
              <a:rPr lang="fr-FR" altLang="fr-FR" sz="4400" b="1" i="1">
                <a:solidFill>
                  <a:srgbClr val="000000"/>
                </a:solidFill>
              </a:rPr>
              <a:t> technologie</a:t>
            </a:r>
          </a:p>
        </p:txBody>
      </p:sp>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94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945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945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1945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1945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1945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1945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a:extLst>
              <a:ext uri="{FF2B5EF4-FFF2-40B4-BE49-F238E27FC236}">
                <a16:creationId xmlns:a16="http://schemas.microsoft.com/office/drawing/2014/main" id="{FC834FC1-952E-82B5-FF82-57E1D2ABC988}"/>
              </a:ext>
            </a:extLst>
          </p:cNvPr>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ltLang="fr-FR"/>
          </a:p>
        </p:txBody>
      </p:sp>
      <p:sp>
        <p:nvSpPr>
          <p:cNvPr id="20482" name="Text Box 2">
            <a:extLst>
              <a:ext uri="{FF2B5EF4-FFF2-40B4-BE49-F238E27FC236}">
                <a16:creationId xmlns:a16="http://schemas.microsoft.com/office/drawing/2014/main" id="{769AB274-C556-5AEA-F998-209C2509116E}"/>
              </a:ext>
            </a:extLst>
          </p:cNvPr>
          <p:cNvSpPr txBox="1">
            <a:spLocks noChangeArrowheads="1"/>
          </p:cNvSpPr>
          <p:nvPr/>
        </p:nvSpPr>
        <p:spPr bwMode="auto">
          <a:xfrm>
            <a:off x="457200" y="1600200"/>
            <a:ext cx="8229600"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020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9pPr>
          </a:lstStyle>
          <a:p>
            <a:pPr eaLnBrk="1" hangingPunct="1">
              <a:spcBef>
                <a:spcPts val="800"/>
              </a:spcBef>
              <a:buClrTx/>
              <a:buFontTx/>
              <a:buNone/>
            </a:pPr>
            <a:r>
              <a:rPr lang="fr-FR" altLang="fr-FR" sz="3200">
                <a:solidFill>
                  <a:srgbClr val="000000"/>
                </a:solidFill>
              </a:rPr>
              <a:t>On peut étudier chaque expression selon trois aspects :</a:t>
            </a:r>
          </a:p>
          <a:p>
            <a:pPr eaLnBrk="1" hangingPunct="1">
              <a:spcBef>
                <a:spcPts val="800"/>
              </a:spcBef>
              <a:buClrTx/>
              <a:buFontTx/>
              <a:buNone/>
            </a:pPr>
            <a:r>
              <a:rPr lang="fr-FR" altLang="fr-FR" sz="3200">
                <a:solidFill>
                  <a:srgbClr val="000000"/>
                </a:solidFill>
              </a:rPr>
              <a:t>La pragmatique – les usagers</a:t>
            </a:r>
          </a:p>
          <a:p>
            <a:pPr eaLnBrk="1" hangingPunct="1">
              <a:spcBef>
                <a:spcPts val="800"/>
              </a:spcBef>
              <a:buClrTx/>
              <a:buFontTx/>
              <a:buNone/>
            </a:pPr>
            <a:r>
              <a:rPr lang="fr-FR" altLang="fr-FR" sz="3200">
                <a:solidFill>
                  <a:srgbClr val="000000"/>
                </a:solidFill>
              </a:rPr>
              <a:t>La sémantique – les expressions</a:t>
            </a:r>
          </a:p>
          <a:p>
            <a:pPr eaLnBrk="1" hangingPunct="1">
              <a:spcBef>
                <a:spcPts val="800"/>
              </a:spcBef>
              <a:buClrTx/>
              <a:buFontTx/>
              <a:buNone/>
            </a:pPr>
            <a:r>
              <a:rPr lang="fr-FR" altLang="fr-FR" sz="3200">
                <a:solidFill>
                  <a:srgbClr val="000000"/>
                </a:solidFill>
              </a:rPr>
              <a:t>La syntaxe – la relation entre les expressions</a:t>
            </a:r>
          </a:p>
          <a:p>
            <a:pPr eaLnBrk="1" hangingPunct="1">
              <a:spcBef>
                <a:spcPts val="800"/>
              </a:spcBef>
              <a:buClrTx/>
              <a:buFontTx/>
              <a:buNone/>
            </a:pPr>
            <a:endParaRPr lang="fr-FR" altLang="fr-FR" sz="3200">
              <a:solidFill>
                <a:srgbClr val="000000"/>
              </a:solidFill>
            </a:endParaRPr>
          </a:p>
          <a:p>
            <a:pPr eaLnBrk="1" hangingPunct="1">
              <a:spcBef>
                <a:spcPts val="800"/>
              </a:spcBef>
              <a:buClrTx/>
              <a:buFontTx/>
              <a:buNone/>
            </a:pPr>
            <a:endParaRPr lang="fr-FR" altLang="fr-FR" sz="32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20482">
                                            <p:txEl>
                                              <p:pRg st="0" end="0"/>
                                            </p:txEl>
                                          </p:spTgt>
                                        </p:tgtEl>
                                        <p:attrNameLst>
                                          <p:attrName>style.visibility</p:attrName>
                                        </p:attrNameLst>
                                      </p:cBhvr>
                                      <p:to>
                                        <p:strVal val="visible"/>
                                      </p:to>
                                    </p:set>
                                    <p:animEffect transition="in" filter="fade">
                                      <p:cBhvr additive="repl">
                                        <p:cTn id="7" dur="2000"/>
                                        <p:tgtEl>
                                          <p:spTgt spid="204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additive="repl">
                                        <p:cTn id="11" dur="1" fill="hold">
                                          <p:stCondLst>
                                            <p:cond delay="0"/>
                                          </p:stCondLst>
                                        </p:cTn>
                                        <p:tgtEl>
                                          <p:spTgt spid="20482">
                                            <p:txEl>
                                              <p:pRg st="1" end="1"/>
                                            </p:txEl>
                                          </p:spTgt>
                                        </p:tgtEl>
                                        <p:attrNameLst>
                                          <p:attrName>style.visibility</p:attrName>
                                        </p:attrNameLst>
                                      </p:cBhvr>
                                      <p:to>
                                        <p:strVal val="visible"/>
                                      </p:to>
                                    </p:set>
                                    <p:animEffect transition="in" filter="fade">
                                      <p:cBhvr additive="repl">
                                        <p:cTn id="12" dur="2000"/>
                                        <p:tgtEl>
                                          <p:spTgt spid="2048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fill="hold" nodeType="clickEffect">
                                  <p:stCondLst>
                                    <p:cond delay="0"/>
                                  </p:stCondLst>
                                  <p:childTnLst>
                                    <p:set>
                                      <p:cBhvr additive="repl">
                                        <p:cTn id="16" dur="1" fill="hold">
                                          <p:stCondLst>
                                            <p:cond delay="0"/>
                                          </p:stCondLst>
                                        </p:cTn>
                                        <p:tgtEl>
                                          <p:spTgt spid="20482">
                                            <p:txEl>
                                              <p:pRg st="2" end="2"/>
                                            </p:txEl>
                                          </p:spTgt>
                                        </p:tgtEl>
                                        <p:attrNameLst>
                                          <p:attrName>style.visibility</p:attrName>
                                        </p:attrNameLst>
                                      </p:cBhvr>
                                      <p:to>
                                        <p:strVal val="visible"/>
                                      </p:to>
                                    </p:set>
                                    <p:animEffect transition="in" filter="fade">
                                      <p:cBhvr additive="repl">
                                        <p:cTn id="17" dur="2000"/>
                                        <p:tgtEl>
                                          <p:spTgt spid="2048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fill="hold" nodeType="clickEffect">
                                  <p:stCondLst>
                                    <p:cond delay="0"/>
                                  </p:stCondLst>
                                  <p:childTnLst>
                                    <p:set>
                                      <p:cBhvr additive="repl">
                                        <p:cTn id="21" dur="1" fill="hold">
                                          <p:stCondLst>
                                            <p:cond delay="0"/>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a:extLst>
              <a:ext uri="{FF2B5EF4-FFF2-40B4-BE49-F238E27FC236}">
                <a16:creationId xmlns:a16="http://schemas.microsoft.com/office/drawing/2014/main" id="{21D9D6A1-9BE3-E096-0F41-30B37D9BB001}"/>
              </a:ext>
            </a:extLst>
          </p:cNvPr>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ltLang="fr-FR"/>
          </a:p>
        </p:txBody>
      </p:sp>
      <p:sp>
        <p:nvSpPr>
          <p:cNvPr id="21506" name="Text Box 2">
            <a:extLst>
              <a:ext uri="{FF2B5EF4-FFF2-40B4-BE49-F238E27FC236}">
                <a16:creationId xmlns:a16="http://schemas.microsoft.com/office/drawing/2014/main" id="{27A4A5D6-3998-ADCC-9031-091FACDD41AD}"/>
              </a:ext>
            </a:extLst>
          </p:cNvPr>
          <p:cNvSpPr txBox="1">
            <a:spLocks noChangeArrowheads="1"/>
          </p:cNvSpPr>
          <p:nvPr/>
        </p:nvSpPr>
        <p:spPr bwMode="auto">
          <a:xfrm>
            <a:off x="457200" y="1600200"/>
            <a:ext cx="8229600"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020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9pPr>
          </a:lstStyle>
          <a:p>
            <a:pPr eaLnBrk="1" hangingPunct="1">
              <a:spcBef>
                <a:spcPts val="800"/>
              </a:spcBef>
              <a:buClrTx/>
              <a:buFontTx/>
              <a:buNone/>
            </a:pPr>
            <a:r>
              <a:rPr lang="fr-FR" altLang="fr-FR" sz="3200">
                <a:solidFill>
                  <a:srgbClr val="000000"/>
                </a:solidFill>
              </a:rPr>
              <a:t> Les expressions trouvées dans un objet culturel</a:t>
            </a:r>
          </a:p>
          <a:p>
            <a:pPr eaLnBrk="1" hangingPunct="1">
              <a:spcBef>
                <a:spcPts val="800"/>
              </a:spcBef>
              <a:buClrTx/>
              <a:buFontTx/>
              <a:buNone/>
            </a:pPr>
            <a:r>
              <a:rPr lang="fr-FR" altLang="fr-FR" sz="3200">
                <a:solidFill>
                  <a:srgbClr val="000000"/>
                </a:solidFill>
              </a:rPr>
              <a:t>ont quel existence</a:t>
            </a:r>
          </a:p>
          <a:p>
            <a:pPr eaLnBrk="1" hangingPunct="1">
              <a:spcBef>
                <a:spcPts val="800"/>
              </a:spcBef>
              <a:buClrTx/>
              <a:buFontTx/>
              <a:buNone/>
            </a:pPr>
            <a:r>
              <a:rPr lang="fr-FR" altLang="fr-FR" sz="3200">
                <a:solidFill>
                  <a:srgbClr val="000000"/>
                </a:solidFill>
              </a:rPr>
              <a:t>prennent quelles formes ?</a:t>
            </a:r>
          </a:p>
          <a:p>
            <a:pPr eaLnBrk="1" hangingPunct="1">
              <a:spcBef>
                <a:spcPts val="800"/>
              </a:spcBef>
              <a:buClrTx/>
              <a:buFontTx/>
              <a:buNone/>
            </a:pPr>
            <a:endParaRPr lang="fr-FR" altLang="fr-FR" sz="3200">
              <a:solidFill>
                <a:srgbClr val="000000"/>
              </a:solidFill>
            </a:endParaRPr>
          </a:p>
          <a:p>
            <a:pPr eaLnBrk="1" hangingPunct="1">
              <a:spcBef>
                <a:spcPts val="800"/>
              </a:spcBef>
              <a:buClrTx/>
              <a:buFontTx/>
              <a:buNone/>
            </a:pPr>
            <a:r>
              <a:rPr lang="fr-FR" altLang="fr-FR" sz="3200">
                <a:solidFill>
                  <a:srgbClr val="000000"/>
                </a:solidFill>
              </a:rPr>
              <a:t>Le maniement....</a:t>
            </a:r>
          </a:p>
          <a:p>
            <a:pPr eaLnBrk="1" hangingPunct="1">
              <a:spcBef>
                <a:spcPts val="800"/>
              </a:spcBef>
              <a:buClrTx/>
              <a:buFontTx/>
              <a:buNone/>
            </a:pPr>
            <a:endParaRPr lang="fr-FR" altLang="fr-FR" sz="3200">
              <a:solidFill>
                <a:srgbClr val="000000"/>
              </a:solidFill>
            </a:endParaRPr>
          </a:p>
          <a:p>
            <a:pPr eaLnBrk="1" hangingPunct="1">
              <a:spcBef>
                <a:spcPts val="800"/>
              </a:spcBef>
              <a:buClrTx/>
              <a:buFontTx/>
              <a:buNone/>
            </a:pPr>
            <a:endParaRPr lang="fr-FR" altLang="fr-FR" sz="32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21506">
                                            <p:txEl>
                                              <p:pRg st="0" end="0"/>
                                            </p:txEl>
                                          </p:spTgt>
                                        </p:tgtEl>
                                        <p:attrNameLst>
                                          <p:attrName>style.visibility</p:attrName>
                                        </p:attrNameLst>
                                      </p:cBhvr>
                                      <p:to>
                                        <p:strVal val="visible"/>
                                      </p:to>
                                    </p:set>
                                    <p:animEffect transition="in" filter="fade">
                                      <p:cBhvr additive="repl">
                                        <p:cTn id="7" dur="2000"/>
                                        <p:tgtEl>
                                          <p:spTgt spid="215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additive="repl">
                                        <p:cTn id="11" dur="1" fill="hold">
                                          <p:stCondLst>
                                            <p:cond delay="0"/>
                                          </p:stCondLst>
                                        </p:cTn>
                                        <p:tgtEl>
                                          <p:spTgt spid="21506">
                                            <p:txEl>
                                              <p:pRg st="1" end="1"/>
                                            </p:txEl>
                                          </p:spTgt>
                                        </p:tgtEl>
                                        <p:attrNameLst>
                                          <p:attrName>style.visibility</p:attrName>
                                        </p:attrNameLst>
                                      </p:cBhvr>
                                      <p:to>
                                        <p:strVal val="visible"/>
                                      </p:to>
                                    </p:set>
                                    <p:animEffect transition="in" filter="fade">
                                      <p:cBhvr additive="repl">
                                        <p:cTn id="12" dur="2000"/>
                                        <p:tgtEl>
                                          <p:spTgt spid="2150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fill="hold" nodeType="clickEffect">
                                  <p:stCondLst>
                                    <p:cond delay="0"/>
                                  </p:stCondLst>
                                  <p:childTnLst>
                                    <p:set>
                                      <p:cBhvr additive="repl">
                                        <p:cTn id="16" dur="1" fill="hold">
                                          <p:stCondLst>
                                            <p:cond delay="0"/>
                                          </p:stCondLst>
                                        </p:cTn>
                                        <p:tgtEl>
                                          <p:spTgt spid="2150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fill="hold" nodeType="clickEffect">
                                  <p:stCondLst>
                                    <p:cond delay="0"/>
                                  </p:stCondLst>
                                  <p:childTnLst>
                                    <p:set>
                                      <p:cBhvr additive="repl">
                                        <p:cTn id="20" dur="1" fill="hold">
                                          <p:stCondLst>
                                            <p:cond delay="0"/>
                                          </p:stCondLst>
                                        </p:cTn>
                                        <p:tgtEl>
                                          <p:spTgt spid="21506">
                                            <p:txEl>
                                              <p:pRg st="0" end="0"/>
                                            </p:txEl>
                                          </p:spTgt>
                                        </p:tgtEl>
                                        <p:attrNameLst>
                                          <p:attrName>style.visibility</p:attrName>
                                        </p:attrNameLst>
                                      </p:cBhvr>
                                      <p:to>
                                        <p:strVal val="visible"/>
                                      </p:to>
                                    </p:set>
                                  </p:childTnLst>
                                </p:cTn>
                              </p:par>
                              <p:par>
                                <p:cTn id="21" presetID="1" presetClass="entr" fill="hold" nodeType="withEffect">
                                  <p:stCondLst>
                                    <p:cond delay="0"/>
                                  </p:stCondLst>
                                  <p:childTnLst>
                                    <p:set>
                                      <p:cBhvr additive="repl">
                                        <p:cTn id="22" dur="1" fill="hold">
                                          <p:stCondLst>
                                            <p:cond delay="0"/>
                                          </p:stCondLst>
                                        </p:cTn>
                                        <p:tgtEl>
                                          <p:spTgt spid="21506">
                                            <p:txEl>
                                              <p:pRg st="1" end="1"/>
                                            </p:txEl>
                                          </p:spTgt>
                                        </p:tgtEl>
                                        <p:attrNameLst>
                                          <p:attrName>style.visibility</p:attrName>
                                        </p:attrNameLst>
                                      </p:cBhvr>
                                      <p:to>
                                        <p:strVal val="visible"/>
                                      </p:to>
                                    </p:set>
                                  </p:childTnLst>
                                </p:cTn>
                              </p:par>
                              <p:par>
                                <p:cTn id="23" presetID="1" presetClass="entr" fill="hold" nodeType="withEffect">
                                  <p:stCondLst>
                                    <p:cond delay="0"/>
                                  </p:stCondLst>
                                  <p:childTnLst>
                                    <p:set>
                                      <p:cBhvr additive="repl">
                                        <p:cTn id="24" dur="1" fill="hold">
                                          <p:stCondLst>
                                            <p:cond delay="0"/>
                                          </p:stCondLst>
                                        </p:cTn>
                                        <p:tgtEl>
                                          <p:spTgt spid="21506">
                                            <p:txEl>
                                              <p:pRg st="2" end="2"/>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fill="hold" nodeType="clickEffect">
                                  <p:stCondLst>
                                    <p:cond delay="0"/>
                                  </p:stCondLst>
                                  <p:childTnLst>
                                    <p:set>
                                      <p:cBhvr additive="repl">
                                        <p:cTn id="28" dur="1" fill="hold">
                                          <p:stCondLst>
                                            <p:cond delay="0"/>
                                          </p:stCondLst>
                                        </p:cTn>
                                        <p:tgtEl>
                                          <p:spTgt spid="21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a:extLst>
              <a:ext uri="{FF2B5EF4-FFF2-40B4-BE49-F238E27FC236}">
                <a16:creationId xmlns:a16="http://schemas.microsoft.com/office/drawing/2014/main" id="{0F1A581B-D649-9782-37AE-FD3ABBAB1335}"/>
              </a:ext>
            </a:extLst>
          </p:cNvPr>
          <p:cNvSpPr txBox="1">
            <a:spLocks noChangeArrowheads="1"/>
          </p:cNvSpPr>
          <p:nvPr/>
        </p:nvSpPr>
        <p:spPr bwMode="auto">
          <a:xfrm>
            <a:off x="107950" y="476250"/>
            <a:ext cx="8229600" cy="772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1788" eaLnBrk="0" hangingPunct="0">
              <a:tabLst>
                <a:tab pos="342900" algn="l"/>
                <a:tab pos="785813" algn="l"/>
                <a:tab pos="1235075" algn="l"/>
                <a:tab pos="1684338" algn="l"/>
                <a:tab pos="2133600" algn="l"/>
                <a:tab pos="2582863" algn="l"/>
                <a:tab pos="3032125" algn="l"/>
                <a:tab pos="3481388" algn="l"/>
                <a:tab pos="3930650" algn="l"/>
                <a:tab pos="4379913" algn="l"/>
                <a:tab pos="4829175" algn="l"/>
                <a:tab pos="5278438" algn="l"/>
                <a:tab pos="5732463" algn="l"/>
                <a:tab pos="6176963" algn="l"/>
                <a:tab pos="6626225" algn="l"/>
                <a:tab pos="7075488" algn="l"/>
                <a:tab pos="7524750" algn="l"/>
                <a:tab pos="7974013" algn="l"/>
                <a:tab pos="8423275" algn="l"/>
                <a:tab pos="8872538" algn="l"/>
                <a:tab pos="9321800" algn="l"/>
                <a:tab pos="9429750" algn="l"/>
                <a:tab pos="9879013" algn="l"/>
                <a:tab pos="10328275" algn="l"/>
                <a:tab pos="10777538" algn="l"/>
                <a:tab pos="10779125" algn="l"/>
                <a:tab pos="1078071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342900" algn="l"/>
                <a:tab pos="785813" algn="l"/>
                <a:tab pos="1235075" algn="l"/>
                <a:tab pos="1684338" algn="l"/>
                <a:tab pos="2133600" algn="l"/>
                <a:tab pos="2582863" algn="l"/>
                <a:tab pos="3032125" algn="l"/>
                <a:tab pos="3481388" algn="l"/>
                <a:tab pos="3930650" algn="l"/>
                <a:tab pos="4379913" algn="l"/>
                <a:tab pos="4829175" algn="l"/>
                <a:tab pos="5278438" algn="l"/>
                <a:tab pos="5732463" algn="l"/>
                <a:tab pos="6176963" algn="l"/>
                <a:tab pos="6626225" algn="l"/>
                <a:tab pos="7075488" algn="l"/>
                <a:tab pos="7524750" algn="l"/>
                <a:tab pos="7974013" algn="l"/>
                <a:tab pos="8423275" algn="l"/>
                <a:tab pos="8872538" algn="l"/>
                <a:tab pos="9321800" algn="l"/>
                <a:tab pos="9429750" algn="l"/>
                <a:tab pos="9879013" algn="l"/>
                <a:tab pos="10328275" algn="l"/>
                <a:tab pos="10777538" algn="l"/>
                <a:tab pos="10779125" algn="l"/>
                <a:tab pos="1078071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342900" algn="l"/>
                <a:tab pos="785813" algn="l"/>
                <a:tab pos="1235075" algn="l"/>
                <a:tab pos="1684338" algn="l"/>
                <a:tab pos="2133600" algn="l"/>
                <a:tab pos="2582863" algn="l"/>
                <a:tab pos="3032125" algn="l"/>
                <a:tab pos="3481388" algn="l"/>
                <a:tab pos="3930650" algn="l"/>
                <a:tab pos="4379913" algn="l"/>
                <a:tab pos="4829175" algn="l"/>
                <a:tab pos="5278438" algn="l"/>
                <a:tab pos="5732463" algn="l"/>
                <a:tab pos="6176963" algn="l"/>
                <a:tab pos="6626225" algn="l"/>
                <a:tab pos="7075488" algn="l"/>
                <a:tab pos="7524750" algn="l"/>
                <a:tab pos="7974013" algn="l"/>
                <a:tab pos="8423275" algn="l"/>
                <a:tab pos="8872538" algn="l"/>
                <a:tab pos="9321800" algn="l"/>
                <a:tab pos="9429750" algn="l"/>
                <a:tab pos="9879013" algn="l"/>
                <a:tab pos="10328275" algn="l"/>
                <a:tab pos="10777538" algn="l"/>
                <a:tab pos="10779125" algn="l"/>
                <a:tab pos="1078071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342900" algn="l"/>
                <a:tab pos="785813" algn="l"/>
                <a:tab pos="1235075" algn="l"/>
                <a:tab pos="1684338" algn="l"/>
                <a:tab pos="2133600" algn="l"/>
                <a:tab pos="2582863" algn="l"/>
                <a:tab pos="3032125" algn="l"/>
                <a:tab pos="3481388" algn="l"/>
                <a:tab pos="3930650" algn="l"/>
                <a:tab pos="4379913" algn="l"/>
                <a:tab pos="4829175" algn="l"/>
                <a:tab pos="5278438" algn="l"/>
                <a:tab pos="5732463" algn="l"/>
                <a:tab pos="6176963" algn="l"/>
                <a:tab pos="6626225" algn="l"/>
                <a:tab pos="7075488" algn="l"/>
                <a:tab pos="7524750" algn="l"/>
                <a:tab pos="7974013" algn="l"/>
                <a:tab pos="8423275" algn="l"/>
                <a:tab pos="8872538" algn="l"/>
                <a:tab pos="9321800" algn="l"/>
                <a:tab pos="9429750" algn="l"/>
                <a:tab pos="9879013" algn="l"/>
                <a:tab pos="10328275" algn="l"/>
                <a:tab pos="10777538" algn="l"/>
                <a:tab pos="10779125" algn="l"/>
                <a:tab pos="1078071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342900" algn="l"/>
                <a:tab pos="785813" algn="l"/>
                <a:tab pos="1235075" algn="l"/>
                <a:tab pos="1684338" algn="l"/>
                <a:tab pos="2133600" algn="l"/>
                <a:tab pos="2582863" algn="l"/>
                <a:tab pos="3032125" algn="l"/>
                <a:tab pos="3481388" algn="l"/>
                <a:tab pos="3930650" algn="l"/>
                <a:tab pos="4379913" algn="l"/>
                <a:tab pos="4829175" algn="l"/>
                <a:tab pos="5278438" algn="l"/>
                <a:tab pos="5732463" algn="l"/>
                <a:tab pos="6176963" algn="l"/>
                <a:tab pos="6626225" algn="l"/>
                <a:tab pos="7075488" algn="l"/>
                <a:tab pos="7524750" algn="l"/>
                <a:tab pos="7974013" algn="l"/>
                <a:tab pos="8423275" algn="l"/>
                <a:tab pos="8872538" algn="l"/>
                <a:tab pos="9321800" algn="l"/>
                <a:tab pos="9429750" algn="l"/>
                <a:tab pos="9879013" algn="l"/>
                <a:tab pos="10328275" algn="l"/>
                <a:tab pos="10777538" algn="l"/>
                <a:tab pos="10779125" algn="l"/>
                <a:tab pos="1078071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85813" algn="l"/>
                <a:tab pos="1235075" algn="l"/>
                <a:tab pos="1684338" algn="l"/>
                <a:tab pos="2133600" algn="l"/>
                <a:tab pos="2582863" algn="l"/>
                <a:tab pos="3032125" algn="l"/>
                <a:tab pos="3481388" algn="l"/>
                <a:tab pos="3930650" algn="l"/>
                <a:tab pos="4379913" algn="l"/>
                <a:tab pos="4829175" algn="l"/>
                <a:tab pos="5278438" algn="l"/>
                <a:tab pos="5732463" algn="l"/>
                <a:tab pos="6176963" algn="l"/>
                <a:tab pos="6626225" algn="l"/>
                <a:tab pos="7075488" algn="l"/>
                <a:tab pos="7524750" algn="l"/>
                <a:tab pos="7974013" algn="l"/>
                <a:tab pos="8423275" algn="l"/>
                <a:tab pos="8872538" algn="l"/>
                <a:tab pos="9321800" algn="l"/>
                <a:tab pos="9429750" algn="l"/>
                <a:tab pos="9879013" algn="l"/>
                <a:tab pos="10328275" algn="l"/>
                <a:tab pos="10777538" algn="l"/>
                <a:tab pos="10779125" algn="l"/>
                <a:tab pos="1078071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85813" algn="l"/>
                <a:tab pos="1235075" algn="l"/>
                <a:tab pos="1684338" algn="l"/>
                <a:tab pos="2133600" algn="l"/>
                <a:tab pos="2582863" algn="l"/>
                <a:tab pos="3032125" algn="l"/>
                <a:tab pos="3481388" algn="l"/>
                <a:tab pos="3930650" algn="l"/>
                <a:tab pos="4379913" algn="l"/>
                <a:tab pos="4829175" algn="l"/>
                <a:tab pos="5278438" algn="l"/>
                <a:tab pos="5732463" algn="l"/>
                <a:tab pos="6176963" algn="l"/>
                <a:tab pos="6626225" algn="l"/>
                <a:tab pos="7075488" algn="l"/>
                <a:tab pos="7524750" algn="l"/>
                <a:tab pos="7974013" algn="l"/>
                <a:tab pos="8423275" algn="l"/>
                <a:tab pos="8872538" algn="l"/>
                <a:tab pos="9321800" algn="l"/>
                <a:tab pos="9429750" algn="l"/>
                <a:tab pos="9879013" algn="l"/>
                <a:tab pos="10328275" algn="l"/>
                <a:tab pos="10777538" algn="l"/>
                <a:tab pos="10779125" algn="l"/>
                <a:tab pos="1078071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85813" algn="l"/>
                <a:tab pos="1235075" algn="l"/>
                <a:tab pos="1684338" algn="l"/>
                <a:tab pos="2133600" algn="l"/>
                <a:tab pos="2582863" algn="l"/>
                <a:tab pos="3032125" algn="l"/>
                <a:tab pos="3481388" algn="l"/>
                <a:tab pos="3930650" algn="l"/>
                <a:tab pos="4379913" algn="l"/>
                <a:tab pos="4829175" algn="l"/>
                <a:tab pos="5278438" algn="l"/>
                <a:tab pos="5732463" algn="l"/>
                <a:tab pos="6176963" algn="l"/>
                <a:tab pos="6626225" algn="l"/>
                <a:tab pos="7075488" algn="l"/>
                <a:tab pos="7524750" algn="l"/>
                <a:tab pos="7974013" algn="l"/>
                <a:tab pos="8423275" algn="l"/>
                <a:tab pos="8872538" algn="l"/>
                <a:tab pos="9321800" algn="l"/>
                <a:tab pos="9429750" algn="l"/>
                <a:tab pos="9879013" algn="l"/>
                <a:tab pos="10328275" algn="l"/>
                <a:tab pos="10777538" algn="l"/>
                <a:tab pos="10779125" algn="l"/>
                <a:tab pos="1078071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85813" algn="l"/>
                <a:tab pos="1235075" algn="l"/>
                <a:tab pos="1684338" algn="l"/>
                <a:tab pos="2133600" algn="l"/>
                <a:tab pos="2582863" algn="l"/>
                <a:tab pos="3032125" algn="l"/>
                <a:tab pos="3481388" algn="l"/>
                <a:tab pos="3930650" algn="l"/>
                <a:tab pos="4379913" algn="l"/>
                <a:tab pos="4829175" algn="l"/>
                <a:tab pos="5278438" algn="l"/>
                <a:tab pos="5732463" algn="l"/>
                <a:tab pos="6176963" algn="l"/>
                <a:tab pos="6626225" algn="l"/>
                <a:tab pos="7075488" algn="l"/>
                <a:tab pos="7524750" algn="l"/>
                <a:tab pos="7974013" algn="l"/>
                <a:tab pos="8423275" algn="l"/>
                <a:tab pos="8872538" algn="l"/>
                <a:tab pos="9321800" algn="l"/>
                <a:tab pos="9429750" algn="l"/>
                <a:tab pos="9879013" algn="l"/>
                <a:tab pos="10328275" algn="l"/>
                <a:tab pos="10777538" algn="l"/>
                <a:tab pos="10779125" algn="l"/>
                <a:tab pos="10780713" algn="l"/>
              </a:tabLst>
              <a:defRPr>
                <a:solidFill>
                  <a:schemeClr val="bg1"/>
                </a:solidFill>
                <a:latin typeface="Calibri" panose="020F0502020204030204" pitchFamily="34" charset="0"/>
                <a:cs typeface="Lucida Sans Unicode" panose="020B0602030504020204" pitchFamily="34" charset="0"/>
              </a:defRPr>
            </a:lvl9pPr>
          </a:lstStyle>
          <a:p>
            <a:pPr eaLnBrk="1" hangingPunct="1">
              <a:spcBef>
                <a:spcPts val="800"/>
              </a:spcBef>
              <a:buClrTx/>
              <a:buFontTx/>
              <a:buNone/>
            </a:pPr>
            <a:r>
              <a:rPr lang="fr-FR" altLang="fr-FR" sz="3200" b="1">
                <a:solidFill>
                  <a:srgbClr val="000000"/>
                </a:solidFill>
              </a:rPr>
              <a:t>La technologie des arts :</a:t>
            </a:r>
            <a:r>
              <a:rPr lang="fr-FR" altLang="fr-FR" sz="3200">
                <a:solidFill>
                  <a:srgbClr val="000000"/>
                </a:solidFill>
              </a:rPr>
              <a:t>				</a:t>
            </a:r>
          </a:p>
          <a:p>
            <a:pPr eaLnBrk="1" hangingPunct="1">
              <a:spcBef>
                <a:spcPts val="800"/>
              </a:spcBef>
              <a:buClrTx/>
              <a:buFontTx/>
              <a:buNone/>
            </a:pPr>
            <a:r>
              <a:rPr lang="fr-FR" altLang="fr-FR" sz="3200">
                <a:solidFill>
                  <a:srgbClr val="000000"/>
                </a:solidFill>
              </a:rPr>
              <a:t>outils</a:t>
            </a:r>
          </a:p>
          <a:p>
            <a:pPr eaLnBrk="1" hangingPunct="1">
              <a:spcBef>
                <a:spcPts val="800"/>
              </a:spcBef>
              <a:buClrTx/>
              <a:buFontTx/>
              <a:buNone/>
            </a:pPr>
            <a:r>
              <a:rPr lang="fr-FR" altLang="fr-FR" sz="3200">
                <a:solidFill>
                  <a:srgbClr val="000000"/>
                </a:solidFill>
              </a:rPr>
              <a:t>gestes</a:t>
            </a:r>
          </a:p>
          <a:p>
            <a:pPr eaLnBrk="1" hangingPunct="1">
              <a:spcBef>
                <a:spcPts val="800"/>
              </a:spcBef>
              <a:buClrTx/>
              <a:buFontTx/>
              <a:buNone/>
            </a:pPr>
            <a:r>
              <a:rPr lang="fr-FR" altLang="fr-FR" sz="3200">
                <a:solidFill>
                  <a:srgbClr val="000000"/>
                </a:solidFill>
              </a:rPr>
              <a:t>matériaux </a:t>
            </a:r>
          </a:p>
          <a:p>
            <a:pPr eaLnBrk="1" hangingPunct="1">
              <a:spcBef>
                <a:spcPts val="800"/>
              </a:spcBef>
              <a:buClrTx/>
              <a:buFontTx/>
              <a:buNone/>
            </a:pPr>
            <a:r>
              <a:rPr lang="fr-FR" altLang="fr-FR" sz="3200">
                <a:solidFill>
                  <a:srgbClr val="000000"/>
                </a:solidFill>
              </a:rPr>
              <a:t>procédés</a:t>
            </a:r>
          </a:p>
          <a:p>
            <a:pPr eaLnBrk="1" hangingPunct="1">
              <a:spcBef>
                <a:spcPts val="800"/>
              </a:spcBef>
              <a:buClrTx/>
              <a:buFontTx/>
              <a:buNone/>
            </a:pPr>
            <a:r>
              <a:rPr lang="fr-FR" altLang="fr-FR" sz="3200">
                <a:solidFill>
                  <a:srgbClr val="000000"/>
                </a:solidFill>
              </a:rPr>
              <a:t>Ontologiquement, les </a:t>
            </a:r>
            <a:r>
              <a:rPr lang="fr-FR" altLang="fr-FR" sz="3200" b="1">
                <a:solidFill>
                  <a:srgbClr val="000000"/>
                </a:solidFill>
              </a:rPr>
              <a:t>outils</a:t>
            </a:r>
            <a:r>
              <a:rPr lang="fr-FR" altLang="fr-FR" sz="3200">
                <a:solidFill>
                  <a:srgbClr val="000000"/>
                </a:solidFill>
              </a:rPr>
              <a:t> et les </a:t>
            </a:r>
            <a:r>
              <a:rPr lang="fr-FR" altLang="fr-FR" sz="3200" b="1">
                <a:solidFill>
                  <a:srgbClr val="000000"/>
                </a:solidFill>
              </a:rPr>
              <a:t>matériaux</a:t>
            </a:r>
            <a:r>
              <a:rPr lang="fr-FR" altLang="fr-FR" sz="3200">
                <a:solidFill>
                  <a:srgbClr val="000000"/>
                </a:solidFill>
              </a:rPr>
              <a:t> ont une existence matérielle qui leur est propre.</a:t>
            </a:r>
          </a:p>
          <a:p>
            <a:pPr eaLnBrk="1" hangingPunct="1">
              <a:spcBef>
                <a:spcPts val="800"/>
              </a:spcBef>
              <a:buClrTx/>
              <a:buFontTx/>
              <a:buNone/>
            </a:pPr>
            <a:r>
              <a:rPr lang="fr-FR" altLang="fr-FR" sz="3200">
                <a:solidFill>
                  <a:srgbClr val="000000"/>
                </a:solidFill>
              </a:rPr>
              <a:t>Les </a:t>
            </a:r>
            <a:r>
              <a:rPr lang="fr-FR" altLang="fr-FR" sz="3200">
                <a:solidFill>
                  <a:srgbClr val="0000FF"/>
                </a:solidFill>
              </a:rPr>
              <a:t>gestes</a:t>
            </a:r>
            <a:r>
              <a:rPr lang="fr-FR" altLang="fr-FR" sz="3200">
                <a:solidFill>
                  <a:srgbClr val="000000"/>
                </a:solidFill>
              </a:rPr>
              <a:t> et les </a:t>
            </a:r>
            <a:r>
              <a:rPr lang="fr-FR" altLang="fr-FR" sz="3200">
                <a:solidFill>
                  <a:srgbClr val="0000FF"/>
                </a:solidFill>
              </a:rPr>
              <a:t>procédés</a:t>
            </a:r>
            <a:r>
              <a:rPr lang="fr-FR" altLang="fr-FR" sz="3200">
                <a:solidFill>
                  <a:srgbClr val="000000"/>
                </a:solidFill>
              </a:rPr>
              <a:t> ont une existence contingente et n’existent pas matériellement en tant que tels. </a:t>
            </a:r>
          </a:p>
          <a:p>
            <a:pPr eaLnBrk="1" hangingPunct="1">
              <a:spcBef>
                <a:spcPts val="800"/>
              </a:spcBef>
              <a:buClrTx/>
              <a:buFontTx/>
              <a:buNone/>
            </a:pPr>
            <a:endParaRPr lang="fr-FR" altLang="fr-FR" sz="32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22529">
                                            <p:txEl>
                                              <p:pRg st="0" end="0"/>
                                            </p:txEl>
                                          </p:spTgt>
                                        </p:tgtEl>
                                        <p:attrNameLst>
                                          <p:attrName>style.visibility</p:attrName>
                                        </p:attrNameLst>
                                      </p:cBhvr>
                                      <p:to>
                                        <p:strVal val="visible"/>
                                      </p:to>
                                    </p:set>
                                    <p:animEffect transition="in" filter="fade">
                                      <p:cBhvr additive="repl">
                                        <p:cTn id="7" dur="2000"/>
                                        <p:tgtEl>
                                          <p:spTgt spid="2252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iterate type="lt">
                                    <p:tmPct val="0"/>
                                  </p:iterate>
                                  <p:childTnLst>
                                    <p:set>
                                      <p:cBhvr additive="repl">
                                        <p:cTn id="11" dur="1" fill="hold">
                                          <p:stCondLst>
                                            <p:cond delay="0"/>
                                          </p:stCondLst>
                                        </p:cTn>
                                        <p:tgtEl>
                                          <p:spTgt spid="22529">
                                            <p:txEl>
                                              <p:pRg st="1" end="1"/>
                                            </p:txEl>
                                          </p:spTgt>
                                        </p:tgtEl>
                                        <p:attrNameLst>
                                          <p:attrName>style.visibility</p:attrName>
                                        </p:attrNameLst>
                                      </p:cBhvr>
                                      <p:to>
                                        <p:strVal val="visible"/>
                                      </p:to>
                                    </p:set>
                                    <p:animEffect transition="in" filter="fade">
                                      <p:cBhvr additive="repl">
                                        <p:cTn id="12" dur="2000"/>
                                        <p:tgtEl>
                                          <p:spTgt spid="2252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fill="hold" nodeType="clickEffect">
                                  <p:stCondLst>
                                    <p:cond delay="0"/>
                                  </p:stCondLst>
                                  <p:childTnLst>
                                    <p:set>
                                      <p:cBhvr additive="repl">
                                        <p:cTn id="16" dur="1" fill="hold">
                                          <p:stCondLst>
                                            <p:cond delay="0"/>
                                          </p:stCondLst>
                                        </p:cTn>
                                        <p:tgtEl>
                                          <p:spTgt spid="22529">
                                            <p:txEl>
                                              <p:pRg st="2" end="2"/>
                                            </p:txEl>
                                          </p:spTgt>
                                        </p:tgtEl>
                                        <p:attrNameLst>
                                          <p:attrName>style.visibility</p:attrName>
                                        </p:attrNameLst>
                                      </p:cBhvr>
                                      <p:to>
                                        <p:strVal val="visible"/>
                                      </p:to>
                                    </p:set>
                                    <p:animEffect transition="in" filter="fade">
                                      <p:cBhvr additive="repl">
                                        <p:cTn id="17" dur="2000"/>
                                        <p:tgtEl>
                                          <p:spTgt spid="2252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fill="hold" nodeType="clickEffect">
                                  <p:stCondLst>
                                    <p:cond delay="0"/>
                                  </p:stCondLst>
                                  <p:iterate type="lt">
                                    <p:tmPct val="0"/>
                                  </p:iterate>
                                  <p:childTnLst>
                                    <p:set>
                                      <p:cBhvr additive="repl">
                                        <p:cTn id="21" dur="1" fill="hold">
                                          <p:stCondLst>
                                            <p:cond delay="0"/>
                                          </p:stCondLst>
                                        </p:cTn>
                                        <p:tgtEl>
                                          <p:spTgt spid="22529">
                                            <p:txEl>
                                              <p:pRg st="3" end="3"/>
                                            </p:txEl>
                                          </p:spTgt>
                                        </p:tgtEl>
                                        <p:attrNameLst>
                                          <p:attrName>style.visibility</p:attrName>
                                        </p:attrNameLst>
                                      </p:cBhvr>
                                      <p:to>
                                        <p:strVal val="visible"/>
                                      </p:to>
                                    </p:set>
                                    <p:animEffect transition="in" filter="fade">
                                      <p:cBhvr additive="repl">
                                        <p:cTn id="22" dur="2000"/>
                                        <p:tgtEl>
                                          <p:spTgt spid="2252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3" presetClass="path" accel="50000" decel="50000" fill="hold" nodeType="clickEffect">
                                  <p:stCondLst>
                                    <p:cond delay="0"/>
                                  </p:stCondLst>
                                  <p:iterate type="lt">
                                    <p:tmPct val="0"/>
                                  </p:iterate>
                                  <p:childTnLst>
                                    <p:animMotion origin="layout" path="M 3.61111 -6 -3.38572 -6 L 0.68073 -0.0832">
                                      <p:cBhvr additive="repl">
                                        <p:cTn id="26" dur="2000" fill="hold"/>
                                        <p:tgtEl>
                                          <p:spTgt spid="22529">
                                            <p:txEl>
                                              <p:pRg st="1" end="1"/>
                                            </p:txEl>
                                          </p:spTgt>
                                        </p:tgtEl>
                                      </p:cBhvr>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63" presetClass="path" accel="50000" decel="50000" fill="hold" nodeType="clickEffect">
                                  <p:stCondLst>
                                    <p:cond delay="0"/>
                                  </p:stCondLst>
                                  <p:iterate type="lt">
                                    <p:tmPct val="0"/>
                                  </p:iterate>
                                  <p:childTnLst>
                                    <p:animMotion origin="layout" path="M -4.44444 -6 7.53409 -7 L 0.67049 -0.08597">
                                      <p:cBhvr additive="repl">
                                        <p:cTn id="30" dur="2000" fill="hold"/>
                                        <p:tgtEl>
                                          <p:spTgt spid="22529">
                                            <p:txEl>
                                              <p:pRg st="3" end="3"/>
                                            </p:txEl>
                                          </p:spTgt>
                                        </p:tgtEl>
                                      </p:cBhvr>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mph" fill="hold" nodeType="clickEffect">
                                  <p:stCondLst>
                                    <p:cond delay="0"/>
                                  </p:stCondLst>
                                  <p:iterate type="lt">
                                    <p:tmPct val="4000"/>
                                  </p:iterate>
                                  <p:childTnLst>
                                    <p:set>
                                      <p:cBhvr additive="repl">
                                        <p:cTn id="34" dur="500" fill="hold"/>
                                        <p:tgtEl>
                                          <p:spTgt spid="22529">
                                            <p:txEl>
                                              <p:pRg st="1" end="1"/>
                                            </p:txEl>
                                          </p:spTgt>
                                        </p:tgtEl>
                                        <p:attrNameLst>
                                          <p:attrName>style.color</p:attrName>
                                        </p:attrNameLst>
                                      </p:cBhvr>
                                      <p:to>
                                        <p:strVal val="rgb(0,0,0)"/>
                                      </p:to>
                                    </p:set>
                                    <p:set>
                                      <p:cBhvr additive="repl">
                                        <p:cTn id="35" dur="500" fill="hold"/>
                                        <p:tgtEl>
                                          <p:spTgt spid="22529">
                                            <p:txEl>
                                              <p:pRg st="1" end="1"/>
                                            </p:txEl>
                                          </p:spTgt>
                                        </p:tgtEl>
                                        <p:attrNameLst>
                                          <p:attrName>fillColor</p:attrName>
                                        </p:attrNameLst>
                                      </p:cBhvr>
                                      <p:to>
                                        <p:strVal val="rgb(0,0,0)"/>
                                      </p:to>
                                    </p:set>
                                    <p:set>
                                      <p:cBhvr additive="repl">
                                        <p:cTn id="36" dur="500" fill="hold"/>
                                        <p:tgtEl>
                                          <p:spTgt spid="22529">
                                            <p:txEl>
                                              <p:pRg st="1" end="1"/>
                                            </p:txEl>
                                          </p:spTgt>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mph" fill="hold" nodeType="clickEffect">
                                  <p:stCondLst>
                                    <p:cond delay="0"/>
                                  </p:stCondLst>
                                  <p:iterate type="lt">
                                    <p:tmPct val="4000"/>
                                  </p:iterate>
                                  <p:childTnLst>
                                    <p:set>
                                      <p:cBhvr additive="repl">
                                        <p:cTn id="40" dur="500" fill="hold"/>
                                        <p:tgtEl>
                                          <p:spTgt spid="22529">
                                            <p:txEl>
                                              <p:pRg st="3" end="3"/>
                                            </p:txEl>
                                          </p:spTgt>
                                        </p:tgtEl>
                                        <p:attrNameLst>
                                          <p:attrName>style.color</p:attrName>
                                        </p:attrNameLst>
                                      </p:cBhvr>
                                      <p:to>
                                        <p:strVal val="rgb(0,0,0)"/>
                                      </p:to>
                                    </p:set>
                                    <p:set>
                                      <p:cBhvr additive="repl">
                                        <p:cTn id="41" dur="500" fill="hold"/>
                                        <p:tgtEl>
                                          <p:spTgt spid="22529">
                                            <p:txEl>
                                              <p:pRg st="3" end="3"/>
                                            </p:txEl>
                                          </p:spTgt>
                                        </p:tgtEl>
                                        <p:attrNameLst>
                                          <p:attrName>fillColor</p:attrName>
                                        </p:attrNameLst>
                                      </p:cBhvr>
                                      <p:to>
                                        <p:strVal val="rgb(0,0,0)"/>
                                      </p:to>
                                    </p:set>
                                    <p:set>
                                      <p:cBhvr additive="repl">
                                        <p:cTn id="42" dur="500" fill="hold"/>
                                        <p:tgtEl>
                                          <p:spTgt spid="22529">
                                            <p:txEl>
                                              <p:pRg st="3" end="3"/>
                                            </p:txEl>
                                          </p:spTgt>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fill="hold" nodeType="clickEffect">
                                  <p:stCondLst>
                                    <p:cond delay="0"/>
                                  </p:stCondLst>
                                  <p:childTnLst>
                                    <p:set>
                                      <p:cBhvr additive="repl">
                                        <p:cTn id="46" dur="1" fill="hold">
                                          <p:stCondLst>
                                            <p:cond delay="0"/>
                                          </p:stCondLst>
                                        </p:cTn>
                                        <p:tgtEl>
                                          <p:spTgt spid="22529">
                                            <p:txEl>
                                              <p:pRg st="5" end="5"/>
                                            </p:txEl>
                                          </p:spTgt>
                                        </p:tgtEl>
                                        <p:attrNameLst>
                                          <p:attrName>style.visibility</p:attrName>
                                        </p:attrNameLst>
                                      </p:cBhvr>
                                      <p:to>
                                        <p:strVal val="visible"/>
                                      </p:to>
                                    </p:set>
                                    <p:animEffect transition="in" filter="fade">
                                      <p:cBhvr additive="repl">
                                        <p:cTn id="47" dur="2000"/>
                                        <p:tgtEl>
                                          <p:spTgt spid="22529">
                                            <p:txEl>
                                              <p:pRg st="5" end="5"/>
                                            </p:txEl>
                                          </p:spTgt>
                                        </p:tgtEl>
                                      </p:cBhvr>
                                    </p:animEffect>
                                  </p:childTnLst>
                                </p:cTn>
                              </p:par>
                              <p:par>
                                <p:cTn id="48" presetID="10" presetClass="exit" fill="hold" nodeType="withEffect">
                                  <p:stCondLst>
                                    <p:cond delay="0"/>
                                  </p:stCondLst>
                                  <p:childTnLst>
                                    <p:animEffect transition="out" filter="fade">
                                      <p:cBhvr additive="repl">
                                        <p:cTn id="49" dur="2000"/>
                                        <p:tgtEl>
                                          <p:spTgt spid="22529">
                                            <p:txEl>
                                              <p:pRg st="5" end="5"/>
                                            </p:txEl>
                                          </p:spTgt>
                                        </p:tgtEl>
                                      </p:cBhvr>
                                    </p:animEffect>
                                    <p:set>
                                      <p:cBhvr additive="repl">
                                        <p:cTn id="50" dur="1" fill="hold">
                                          <p:stCondLst>
                                            <p:cond delay="0"/>
                                          </p:stCondLst>
                                        </p:cTn>
                                        <p:tgtEl>
                                          <p:spTgt spid="22529">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a:extLst>
              <a:ext uri="{FF2B5EF4-FFF2-40B4-BE49-F238E27FC236}">
                <a16:creationId xmlns:a16="http://schemas.microsoft.com/office/drawing/2014/main" id="{E1FFFEF9-0656-03F7-77DD-7BB6F4954569}"/>
              </a:ext>
            </a:extLst>
          </p:cNvPr>
          <p:cNvSpPr txBox="1">
            <a:spLocks noChangeArrowheads="1"/>
          </p:cNvSpPr>
          <p:nvPr/>
        </p:nvSpPr>
        <p:spPr bwMode="auto">
          <a:xfrm>
            <a:off x="457200" y="357188"/>
            <a:ext cx="82296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9pPr>
          </a:lstStyle>
          <a:p>
            <a:pPr algn="ctr" eaLnBrk="1" hangingPunct="1">
              <a:spcBef>
                <a:spcPts val="800"/>
              </a:spcBef>
              <a:buClrTx/>
              <a:buFontTx/>
              <a:buNone/>
            </a:pPr>
            <a:r>
              <a:rPr lang="fr-FR" altLang="fr-FR" sz="3200" i="1">
                <a:solidFill>
                  <a:srgbClr val="000000"/>
                </a:solidFill>
              </a:rPr>
              <a:t>L’Objet</a:t>
            </a:r>
            <a:r>
              <a:rPr lang="fr-FR" altLang="fr-FR" sz="3200">
                <a:solidFill>
                  <a:srgbClr val="000000"/>
                </a:solidFill>
              </a:rPr>
              <a:t> ou </a:t>
            </a:r>
            <a:r>
              <a:rPr lang="fr-FR" altLang="fr-FR" sz="3200" b="1">
                <a:solidFill>
                  <a:srgbClr val="000000"/>
                </a:solidFill>
              </a:rPr>
              <a:t>œuvre</a:t>
            </a:r>
            <a:r>
              <a:rPr lang="fr-FR" altLang="fr-FR" sz="3200">
                <a:solidFill>
                  <a:srgbClr val="000000"/>
                </a:solidFill>
              </a:rPr>
              <a:t> (</a:t>
            </a:r>
            <a:r>
              <a:rPr lang="fr-FR" altLang="fr-FR" sz="3200" i="1">
                <a:solidFill>
                  <a:srgbClr val="000000"/>
                </a:solidFill>
              </a:rPr>
              <a:t>bien culturel)</a:t>
            </a:r>
          </a:p>
          <a:p>
            <a:pPr algn="ctr" eaLnBrk="1" hangingPunct="1">
              <a:spcBef>
                <a:spcPts val="800"/>
              </a:spcBef>
              <a:buClrTx/>
              <a:buFontTx/>
              <a:buNone/>
            </a:pPr>
            <a:r>
              <a:rPr lang="fr-FR" altLang="fr-FR" sz="3200">
                <a:solidFill>
                  <a:srgbClr val="000000"/>
                </a:solidFill>
              </a:rPr>
              <a:t>seul</a:t>
            </a:r>
          </a:p>
          <a:p>
            <a:pPr eaLnBrk="1" hangingPunct="1">
              <a:spcBef>
                <a:spcPts val="800"/>
              </a:spcBef>
              <a:buClrTx/>
              <a:buFontTx/>
              <a:buNone/>
            </a:pPr>
            <a:r>
              <a:rPr lang="fr-FR" altLang="fr-FR" sz="3200">
                <a:solidFill>
                  <a:srgbClr val="000000"/>
                </a:solidFill>
              </a:rPr>
              <a:t> n’est que </a:t>
            </a:r>
            <a:r>
              <a:rPr lang="fr-FR" altLang="fr-FR" sz="3200" b="1">
                <a:solidFill>
                  <a:srgbClr val="000000"/>
                </a:solidFill>
              </a:rPr>
              <a:t>matière</a:t>
            </a:r>
            <a:r>
              <a:rPr lang="fr-FR" altLang="fr-FR" sz="3200">
                <a:solidFill>
                  <a:srgbClr val="000000"/>
                </a:solidFill>
              </a:rPr>
              <a:t> avec une </a:t>
            </a:r>
            <a:r>
              <a:rPr lang="fr-FR" altLang="fr-FR" sz="3200" b="1">
                <a:solidFill>
                  <a:srgbClr val="000000"/>
                </a:solidFill>
              </a:rPr>
              <a:t>forme</a:t>
            </a:r>
            <a:r>
              <a:rPr lang="fr-FR" altLang="fr-FR" sz="3200">
                <a:solidFill>
                  <a:srgbClr val="000000"/>
                </a:solidFill>
              </a:rPr>
              <a:t> </a:t>
            </a:r>
          </a:p>
          <a:p>
            <a:pPr eaLnBrk="1" hangingPunct="1">
              <a:spcBef>
                <a:spcPts val="800"/>
              </a:spcBef>
              <a:buClrTx/>
              <a:buFontTx/>
              <a:buNone/>
            </a:pPr>
            <a:r>
              <a:rPr lang="fr-FR" altLang="fr-FR" sz="3200">
                <a:solidFill>
                  <a:srgbClr val="000000"/>
                </a:solidFill>
              </a:rPr>
              <a:t>Cette forme est due à :</a:t>
            </a:r>
          </a:p>
          <a:p>
            <a:pPr eaLnBrk="1" hangingPunct="1">
              <a:spcBef>
                <a:spcPts val="800"/>
              </a:spcBef>
              <a:buClrTx/>
              <a:buFontTx/>
              <a:buNone/>
            </a:pPr>
            <a:r>
              <a:rPr lang="fr-FR" altLang="fr-FR" sz="3200">
                <a:solidFill>
                  <a:srgbClr val="000000"/>
                </a:solidFill>
              </a:rPr>
              <a:t>la structure de la matière, </a:t>
            </a:r>
          </a:p>
          <a:p>
            <a:pPr eaLnBrk="1" hangingPunct="1">
              <a:spcBef>
                <a:spcPts val="800"/>
              </a:spcBef>
              <a:buClrTx/>
              <a:buFontTx/>
              <a:buNone/>
            </a:pPr>
            <a:r>
              <a:rPr lang="fr-FR" altLang="fr-FR" sz="3200">
                <a:solidFill>
                  <a:srgbClr val="000000"/>
                </a:solidFill>
              </a:rPr>
              <a:t>qui  elle, dépend de</a:t>
            </a:r>
          </a:p>
          <a:p>
            <a:pPr eaLnBrk="1" hangingPunct="1">
              <a:spcBef>
                <a:spcPts val="800"/>
              </a:spcBef>
              <a:buClrTx/>
              <a:buFontTx/>
              <a:buNone/>
            </a:pPr>
            <a:r>
              <a:rPr lang="fr-FR" altLang="fr-FR" sz="3200">
                <a:solidFill>
                  <a:srgbClr val="000000"/>
                </a:solidFill>
              </a:rPr>
              <a:t>sa </a:t>
            </a:r>
            <a:r>
              <a:rPr lang="fr-FR" altLang="fr-FR" sz="3200" b="1">
                <a:solidFill>
                  <a:srgbClr val="000000"/>
                </a:solidFill>
              </a:rPr>
              <a:t>nature moléculaire</a:t>
            </a:r>
          </a:p>
          <a:p>
            <a:pPr eaLnBrk="1" hangingPunct="1">
              <a:spcBef>
                <a:spcPts val="800"/>
              </a:spcBef>
              <a:buClrTx/>
              <a:buFontTx/>
              <a:buNone/>
            </a:pPr>
            <a:r>
              <a:rPr lang="fr-FR" altLang="fr-FR" sz="3200">
                <a:solidFill>
                  <a:srgbClr val="000000"/>
                </a:solidFill>
              </a:rPr>
              <a:t>et son </a:t>
            </a:r>
            <a:r>
              <a:rPr lang="fr-FR" altLang="fr-FR" sz="3200" b="1">
                <a:solidFill>
                  <a:srgbClr val="000000"/>
                </a:solidFill>
              </a:rPr>
              <a:t>maniement</a:t>
            </a:r>
          </a:p>
          <a:p>
            <a:pPr eaLnBrk="1" hangingPunct="1">
              <a:spcBef>
                <a:spcPts val="800"/>
              </a:spcBef>
              <a:buClrTx/>
              <a:buFontTx/>
              <a:buNone/>
            </a:pPr>
            <a:r>
              <a:rPr lang="fr-FR" altLang="fr-FR" sz="3200">
                <a:solidFill>
                  <a:srgbClr val="000000"/>
                </a:solidFill>
              </a:rPr>
              <a:t>le comportement physico-chimique  </a:t>
            </a:r>
            <a:r>
              <a:rPr lang="fr-FR" altLang="fr-FR" sz="3200" b="1" i="1">
                <a:solidFill>
                  <a:srgbClr val="000000"/>
                </a:solidFill>
              </a:rPr>
              <a:t>de l’ensemble</a:t>
            </a:r>
            <a:r>
              <a:rPr lang="fr-FR" altLang="fr-FR" sz="3200">
                <a:solidFill>
                  <a:srgbClr val="000000"/>
                </a:solidFill>
              </a:rPr>
              <a:t> cherche un équilibre interne      ainsi qu’avec avec son environnement</a:t>
            </a:r>
          </a:p>
          <a:p>
            <a:pPr eaLnBrk="1" hangingPunct="1">
              <a:spcBef>
                <a:spcPts val="800"/>
              </a:spcBef>
              <a:buClrTx/>
              <a:buFontTx/>
              <a:buNone/>
            </a:pPr>
            <a:r>
              <a:rPr lang="fr-FR" altLang="fr-FR" sz="3200">
                <a:solidFill>
                  <a:srgbClr val="000000"/>
                </a:solidFill>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7169">
                                            <p:txEl>
                                              <p:pRg st="0" end="0"/>
                                            </p:txEl>
                                          </p:spTgt>
                                        </p:tgtEl>
                                        <p:attrNameLst>
                                          <p:attrName>style.visibility</p:attrName>
                                        </p:attrNameLst>
                                      </p:cBhvr>
                                      <p:to>
                                        <p:strVal val="visible"/>
                                      </p:to>
                                    </p:set>
                                    <p:animEffect transition="in" filter="fade">
                                      <p:cBhvr additive="repl">
                                        <p:cTn id="7" dur="2000"/>
                                        <p:tgtEl>
                                          <p:spTgt spid="716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additive="repl">
                                        <p:cTn id="11" dur="1" fill="hold">
                                          <p:stCondLst>
                                            <p:cond delay="0"/>
                                          </p:stCondLst>
                                        </p:cTn>
                                        <p:tgtEl>
                                          <p:spTgt spid="7169">
                                            <p:txEl>
                                              <p:pRg st="1" end="1"/>
                                            </p:txEl>
                                          </p:spTgt>
                                        </p:tgtEl>
                                        <p:attrNameLst>
                                          <p:attrName>style.visibility</p:attrName>
                                        </p:attrNameLst>
                                      </p:cBhvr>
                                      <p:to>
                                        <p:strVal val="visible"/>
                                      </p:to>
                                    </p:set>
                                    <p:animEffect transition="in" filter="fade">
                                      <p:cBhvr additive="repl">
                                        <p:cTn id="12" dur="2000"/>
                                        <p:tgtEl>
                                          <p:spTgt spid="716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fill="hold" nodeType="clickEffect">
                                  <p:stCondLst>
                                    <p:cond delay="0"/>
                                  </p:stCondLst>
                                  <p:childTnLst>
                                    <p:set>
                                      <p:cBhvr additive="repl">
                                        <p:cTn id="16" dur="1" fill="hold">
                                          <p:stCondLst>
                                            <p:cond delay="0"/>
                                          </p:stCondLst>
                                        </p:cTn>
                                        <p:tgtEl>
                                          <p:spTgt spid="7169">
                                            <p:txEl>
                                              <p:pRg st="2" end="2"/>
                                            </p:txEl>
                                          </p:spTgt>
                                        </p:tgtEl>
                                        <p:attrNameLst>
                                          <p:attrName>style.visibility</p:attrName>
                                        </p:attrNameLst>
                                      </p:cBhvr>
                                      <p:to>
                                        <p:strVal val="visible"/>
                                      </p:to>
                                    </p:set>
                                    <p:animEffect transition="in" filter="fade">
                                      <p:cBhvr additive="repl">
                                        <p:cTn id="17" dur="2000"/>
                                        <p:tgtEl>
                                          <p:spTgt spid="716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fill="hold" nodeType="clickEffect">
                                  <p:stCondLst>
                                    <p:cond delay="0"/>
                                  </p:stCondLst>
                                  <p:childTnLst>
                                    <p:set>
                                      <p:cBhvr additive="repl">
                                        <p:cTn id="21" dur="1" fill="hold">
                                          <p:stCondLst>
                                            <p:cond delay="0"/>
                                          </p:stCondLst>
                                        </p:cTn>
                                        <p:tgtEl>
                                          <p:spTgt spid="7169">
                                            <p:txEl>
                                              <p:pRg st="3" end="3"/>
                                            </p:txEl>
                                          </p:spTgt>
                                        </p:tgtEl>
                                        <p:attrNameLst>
                                          <p:attrName>style.visibility</p:attrName>
                                        </p:attrNameLst>
                                      </p:cBhvr>
                                      <p:to>
                                        <p:strVal val="visible"/>
                                      </p:to>
                                    </p:set>
                                    <p:animEffect transition="in" filter="fade">
                                      <p:cBhvr additive="repl">
                                        <p:cTn id="22" dur="2000"/>
                                        <p:tgtEl>
                                          <p:spTgt spid="716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fill="hold" nodeType="clickEffect">
                                  <p:stCondLst>
                                    <p:cond delay="0"/>
                                  </p:stCondLst>
                                  <p:childTnLst>
                                    <p:set>
                                      <p:cBhvr additive="repl">
                                        <p:cTn id="26" dur="1" fill="hold">
                                          <p:stCondLst>
                                            <p:cond delay="0"/>
                                          </p:stCondLst>
                                        </p:cTn>
                                        <p:tgtEl>
                                          <p:spTgt spid="7169">
                                            <p:txEl>
                                              <p:pRg st="4" end="4"/>
                                            </p:txEl>
                                          </p:spTgt>
                                        </p:tgtEl>
                                        <p:attrNameLst>
                                          <p:attrName>style.visibility</p:attrName>
                                        </p:attrNameLst>
                                      </p:cBhvr>
                                      <p:to>
                                        <p:strVal val="visible"/>
                                      </p:to>
                                    </p:set>
                                    <p:animEffect transition="in" filter="fade">
                                      <p:cBhvr additive="repl">
                                        <p:cTn id="27" dur="2000"/>
                                        <p:tgtEl>
                                          <p:spTgt spid="716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fill="hold" nodeType="clickEffect">
                                  <p:stCondLst>
                                    <p:cond delay="0"/>
                                  </p:stCondLst>
                                  <p:childTnLst>
                                    <p:set>
                                      <p:cBhvr additive="repl">
                                        <p:cTn id="31" dur="1" fill="hold">
                                          <p:stCondLst>
                                            <p:cond delay="0"/>
                                          </p:stCondLst>
                                        </p:cTn>
                                        <p:tgtEl>
                                          <p:spTgt spid="7169">
                                            <p:txEl>
                                              <p:pRg st="5" end="5"/>
                                            </p:txEl>
                                          </p:spTgt>
                                        </p:tgtEl>
                                        <p:attrNameLst>
                                          <p:attrName>style.visibility</p:attrName>
                                        </p:attrNameLst>
                                      </p:cBhvr>
                                      <p:to>
                                        <p:strVal val="visible"/>
                                      </p:to>
                                    </p:set>
                                    <p:animEffect transition="in" filter="fade">
                                      <p:cBhvr additive="repl">
                                        <p:cTn id="32" dur="2000"/>
                                        <p:tgtEl>
                                          <p:spTgt spid="716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fill="hold" nodeType="clickEffect">
                                  <p:stCondLst>
                                    <p:cond delay="0"/>
                                  </p:stCondLst>
                                  <p:childTnLst>
                                    <p:set>
                                      <p:cBhvr additive="repl">
                                        <p:cTn id="36" dur="1" fill="hold">
                                          <p:stCondLst>
                                            <p:cond delay="0"/>
                                          </p:stCondLst>
                                        </p:cTn>
                                        <p:tgtEl>
                                          <p:spTgt spid="7169">
                                            <p:txEl>
                                              <p:pRg st="6" end="6"/>
                                            </p:txEl>
                                          </p:spTgt>
                                        </p:tgtEl>
                                        <p:attrNameLst>
                                          <p:attrName>style.visibility</p:attrName>
                                        </p:attrNameLst>
                                      </p:cBhvr>
                                      <p:to>
                                        <p:strVal val="visible"/>
                                      </p:to>
                                    </p:set>
                                    <p:animEffect transition="in" filter="fade">
                                      <p:cBhvr additive="repl">
                                        <p:cTn id="37" dur="2000"/>
                                        <p:tgtEl>
                                          <p:spTgt spid="716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fill="hold" nodeType="clickEffect">
                                  <p:stCondLst>
                                    <p:cond delay="0"/>
                                  </p:stCondLst>
                                  <p:childTnLst>
                                    <p:set>
                                      <p:cBhvr additive="repl">
                                        <p:cTn id="41" dur="1" fill="hold">
                                          <p:stCondLst>
                                            <p:cond delay="0"/>
                                          </p:stCondLst>
                                        </p:cTn>
                                        <p:tgtEl>
                                          <p:spTgt spid="7169">
                                            <p:txEl>
                                              <p:pRg st="7" end="7"/>
                                            </p:txEl>
                                          </p:spTgt>
                                        </p:tgtEl>
                                        <p:attrNameLst>
                                          <p:attrName>style.visibility</p:attrName>
                                        </p:attrNameLst>
                                      </p:cBhvr>
                                      <p:to>
                                        <p:strVal val="visible"/>
                                      </p:to>
                                    </p:set>
                                    <p:animEffect transition="in" filter="fade">
                                      <p:cBhvr additive="repl">
                                        <p:cTn id="42" dur="2000"/>
                                        <p:tgtEl>
                                          <p:spTgt spid="716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fill="hold" nodeType="clickEffect">
                                  <p:stCondLst>
                                    <p:cond delay="0"/>
                                  </p:stCondLst>
                                  <p:childTnLst>
                                    <p:set>
                                      <p:cBhvr additive="repl">
                                        <p:cTn id="46" dur="1" fill="hold">
                                          <p:stCondLst>
                                            <p:cond delay="0"/>
                                          </p:stCondLst>
                                        </p:cTn>
                                        <p:tgtEl>
                                          <p:spTgt spid="7169">
                                            <p:txEl>
                                              <p:pRg st="8" end="8"/>
                                            </p:txEl>
                                          </p:spTgt>
                                        </p:tgtEl>
                                        <p:attrNameLst>
                                          <p:attrName>style.visibility</p:attrName>
                                        </p:attrNameLst>
                                      </p:cBhvr>
                                      <p:to>
                                        <p:strVal val="visible"/>
                                      </p:to>
                                    </p:set>
                                    <p:animEffect transition="in" filter="fade">
                                      <p:cBhvr additive="repl">
                                        <p:cTn id="47" dur="2000"/>
                                        <p:tgtEl>
                                          <p:spTgt spid="7169">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fill="hold" nodeType="clickEffect">
                                  <p:stCondLst>
                                    <p:cond delay="0"/>
                                  </p:stCondLst>
                                  <p:childTnLst>
                                    <p:set>
                                      <p:cBhvr additive="repl">
                                        <p:cTn id="51" dur="1" fill="hold">
                                          <p:stCondLst>
                                            <p:cond delay="0"/>
                                          </p:stCondLst>
                                        </p:cTn>
                                        <p:tgtEl>
                                          <p:spTgt spid="7169">
                                            <p:txEl>
                                              <p:pRg st="9" end="9"/>
                                            </p:txEl>
                                          </p:spTgt>
                                        </p:tgtEl>
                                        <p:attrNameLst>
                                          <p:attrName>style.visibility</p:attrName>
                                        </p:attrNameLst>
                                      </p:cBhvr>
                                      <p:to>
                                        <p:strVal val="visible"/>
                                      </p:to>
                                    </p:set>
                                    <p:animEffect transition="in" filter="fade">
                                      <p:cBhvr additive="repl">
                                        <p:cTn id="52" dur="2000"/>
                                        <p:tgtEl>
                                          <p:spTgt spid="716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a:extLst>
              <a:ext uri="{FF2B5EF4-FFF2-40B4-BE49-F238E27FC236}">
                <a16:creationId xmlns:a16="http://schemas.microsoft.com/office/drawing/2014/main" id="{2D4E349F-12B6-D130-DC1E-A2FFBCFFDB15}"/>
              </a:ext>
            </a:extLst>
          </p:cNvPr>
          <p:cNvSpPr txBox="1">
            <a:spLocks noChangeArrowheads="1"/>
          </p:cNvSpPr>
          <p:nvPr/>
        </p:nvSpPr>
        <p:spPr bwMode="auto">
          <a:xfrm>
            <a:off x="107950" y="476250"/>
            <a:ext cx="9144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1788"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9pPr>
          </a:lstStyle>
          <a:p>
            <a:pPr eaLnBrk="1" hangingPunct="1">
              <a:lnSpc>
                <a:spcPct val="90000"/>
              </a:lnSpc>
              <a:spcBef>
                <a:spcPts val="800"/>
              </a:spcBef>
              <a:buClrTx/>
              <a:buFontTx/>
              <a:buNone/>
            </a:pPr>
            <a:r>
              <a:rPr lang="fr-FR" altLang="fr-FR" sz="3200" b="1">
                <a:solidFill>
                  <a:srgbClr val="000000"/>
                </a:solidFill>
              </a:rPr>
              <a:t>La technologie des arts :</a:t>
            </a:r>
          </a:p>
          <a:p>
            <a:pPr eaLnBrk="1" hangingPunct="1">
              <a:lnSpc>
                <a:spcPct val="90000"/>
              </a:lnSpc>
              <a:spcBef>
                <a:spcPts val="800"/>
              </a:spcBef>
              <a:buClrTx/>
              <a:buFontTx/>
              <a:buNone/>
            </a:pPr>
            <a:r>
              <a:rPr lang="fr-FR" altLang="fr-FR" sz="3200">
                <a:solidFill>
                  <a:srgbClr val="000000"/>
                </a:solidFill>
              </a:rPr>
              <a:t>outils</a:t>
            </a:r>
            <a:r>
              <a:rPr lang="fr-FR" altLang="fr-FR" sz="3200">
                <a:solidFill>
                  <a:srgbClr val="0000FF"/>
                </a:solidFill>
              </a:rPr>
              <a:t> 					        gestes</a:t>
            </a:r>
          </a:p>
          <a:p>
            <a:pPr eaLnBrk="1" hangingPunct="1">
              <a:lnSpc>
                <a:spcPct val="90000"/>
              </a:lnSpc>
              <a:spcBef>
                <a:spcPts val="800"/>
              </a:spcBef>
              <a:buClrTx/>
              <a:buFontTx/>
              <a:buNone/>
            </a:pPr>
            <a:r>
              <a:rPr lang="fr-FR" altLang="fr-FR" sz="3200">
                <a:solidFill>
                  <a:srgbClr val="000000"/>
                </a:solidFill>
              </a:rPr>
              <a:t>                                                                   </a:t>
            </a:r>
          </a:p>
          <a:p>
            <a:pPr eaLnBrk="1" hangingPunct="1">
              <a:lnSpc>
                <a:spcPct val="90000"/>
              </a:lnSpc>
              <a:spcBef>
                <a:spcPts val="800"/>
              </a:spcBef>
              <a:buClrTx/>
              <a:buFontTx/>
              <a:buNone/>
            </a:pPr>
            <a:r>
              <a:rPr lang="fr-FR" altLang="fr-FR" sz="3200">
                <a:solidFill>
                  <a:srgbClr val="000000"/>
                </a:solidFill>
              </a:rPr>
              <a:t>matériaux 					       </a:t>
            </a:r>
            <a:r>
              <a:rPr lang="fr-FR" altLang="fr-FR" sz="3200">
                <a:solidFill>
                  <a:srgbClr val="0000FF"/>
                </a:solidFill>
              </a:rPr>
              <a:t>procédés</a:t>
            </a:r>
          </a:p>
          <a:p>
            <a:pPr eaLnBrk="1" hangingPunct="1">
              <a:lnSpc>
                <a:spcPct val="90000"/>
              </a:lnSpc>
              <a:spcBef>
                <a:spcPts val="800"/>
              </a:spcBef>
              <a:buClrTx/>
              <a:buFontTx/>
              <a:buNone/>
            </a:pPr>
            <a:r>
              <a:rPr lang="fr-FR" altLang="fr-FR" sz="3200">
                <a:solidFill>
                  <a:srgbClr val="000000"/>
                </a:solidFill>
              </a:rPr>
              <a:t>On peut étudier les outils et les matériaux qui furent utilisés lors de l’acte créateur - </a:t>
            </a:r>
            <a:r>
              <a:rPr lang="fr-FR" altLang="fr-FR" sz="3200" b="1">
                <a:solidFill>
                  <a:srgbClr val="000000"/>
                </a:solidFill>
              </a:rPr>
              <a:t>à tout moment - </a:t>
            </a:r>
            <a:r>
              <a:rPr lang="fr-FR" altLang="fr-FR" sz="3200" i="1">
                <a:solidFill>
                  <a:srgbClr val="000000"/>
                </a:solidFill>
              </a:rPr>
              <a:t>en tant que tels. </a:t>
            </a:r>
          </a:p>
          <a:p>
            <a:pPr eaLnBrk="1" hangingPunct="1">
              <a:lnSpc>
                <a:spcPct val="90000"/>
              </a:lnSpc>
              <a:spcBef>
                <a:spcPts val="800"/>
              </a:spcBef>
              <a:buClrTx/>
              <a:buFontTx/>
              <a:buNone/>
            </a:pPr>
            <a:r>
              <a:rPr lang="fr-FR" altLang="fr-FR" sz="3200" i="1">
                <a:solidFill>
                  <a:srgbClr val="000000"/>
                </a:solidFill>
              </a:rPr>
              <a:t>	</a:t>
            </a:r>
            <a:r>
              <a:rPr lang="fr-FR" altLang="fr-FR" sz="3200">
                <a:solidFill>
                  <a:srgbClr val="000000"/>
                </a:solidFill>
              </a:rPr>
              <a:t>Dans l’objet qui nous intéresse on peut étudier leur forme(s) (matériaux) ou trace(s) (outils/matériaux.)</a:t>
            </a:r>
          </a:p>
          <a:p>
            <a:pPr eaLnBrk="1" hangingPunct="1">
              <a:lnSpc>
                <a:spcPct val="90000"/>
              </a:lnSpc>
              <a:spcBef>
                <a:spcPts val="800"/>
              </a:spcBef>
              <a:buClrTx/>
              <a:buFontTx/>
              <a:buNone/>
            </a:pPr>
            <a:r>
              <a:rPr lang="fr-FR" altLang="fr-FR" sz="3200">
                <a:solidFill>
                  <a:srgbClr val="000000"/>
                </a:solidFill>
              </a:rPr>
              <a:t>En revanche, il faut étudier les </a:t>
            </a:r>
            <a:r>
              <a:rPr lang="fr-FR" altLang="fr-FR" sz="3200">
                <a:solidFill>
                  <a:srgbClr val="0000FF"/>
                </a:solidFill>
              </a:rPr>
              <a:t>gestes</a:t>
            </a:r>
            <a:r>
              <a:rPr lang="fr-FR" altLang="fr-FR" sz="3200">
                <a:solidFill>
                  <a:srgbClr val="000000"/>
                </a:solidFill>
              </a:rPr>
              <a:t> et </a:t>
            </a:r>
            <a:r>
              <a:rPr lang="fr-FR" altLang="fr-FR" sz="3200">
                <a:solidFill>
                  <a:srgbClr val="0000FF"/>
                </a:solidFill>
              </a:rPr>
              <a:t>procédés</a:t>
            </a:r>
            <a:r>
              <a:rPr lang="fr-FR" altLang="fr-FR" sz="3200">
                <a:solidFill>
                  <a:srgbClr val="000000"/>
                </a:solidFill>
              </a:rPr>
              <a:t> </a:t>
            </a:r>
            <a:r>
              <a:rPr lang="fr-FR" altLang="fr-FR" sz="3200" b="1" i="1">
                <a:solidFill>
                  <a:srgbClr val="000000"/>
                </a:solidFill>
              </a:rPr>
              <a:t>pendant</a:t>
            </a:r>
            <a:r>
              <a:rPr lang="fr-FR" altLang="fr-FR" sz="3200">
                <a:solidFill>
                  <a:srgbClr val="000000"/>
                </a:solidFill>
              </a:rPr>
              <a:t> </a:t>
            </a:r>
            <a:r>
              <a:rPr lang="fr-FR" altLang="fr-FR" sz="3200" b="1">
                <a:solidFill>
                  <a:srgbClr val="000000"/>
                </a:solidFill>
              </a:rPr>
              <a:t>qu’ils existent</a:t>
            </a:r>
            <a:r>
              <a:rPr lang="fr-FR" altLang="fr-FR" sz="3200">
                <a:solidFill>
                  <a:srgbClr val="000000"/>
                </a:solidFill>
              </a:rPr>
              <a:t>: lors de l’acte créateur.</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23553">
                                            <p:txEl>
                                              <p:pRg st="4" end="4"/>
                                            </p:txEl>
                                          </p:spTgt>
                                        </p:tgtEl>
                                        <p:attrNameLst>
                                          <p:attrName>style.visibility</p:attrName>
                                        </p:attrNameLst>
                                      </p:cBhvr>
                                      <p:to>
                                        <p:strVal val="visible"/>
                                      </p:to>
                                    </p:set>
                                    <p:animEffect transition="in" filter="fade">
                                      <p:cBhvr additive="repl">
                                        <p:cTn id="7" dur="2000"/>
                                        <p:tgtEl>
                                          <p:spTgt spid="23553">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additive="repl">
                                        <p:cTn id="11" dur="1" fill="hold">
                                          <p:stCondLst>
                                            <p:cond delay="0"/>
                                          </p:stCondLst>
                                        </p:cTn>
                                        <p:tgtEl>
                                          <p:spTgt spid="23553">
                                            <p:txEl>
                                              <p:pRg st="5" end="5"/>
                                            </p:txEl>
                                          </p:spTgt>
                                        </p:tgtEl>
                                        <p:attrNameLst>
                                          <p:attrName>style.visibility</p:attrName>
                                        </p:attrNameLst>
                                      </p:cBhvr>
                                      <p:to>
                                        <p:strVal val="visible"/>
                                      </p:to>
                                    </p:set>
                                    <p:animEffect transition="in" filter="fade">
                                      <p:cBhvr additive="repl">
                                        <p:cTn id="12" dur="2000"/>
                                        <p:tgtEl>
                                          <p:spTgt spid="23553">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fill="hold" nodeType="clickEffect">
                                  <p:stCondLst>
                                    <p:cond delay="0"/>
                                  </p:stCondLst>
                                  <p:childTnLst>
                                    <p:set>
                                      <p:cBhvr additive="repl">
                                        <p:cTn id="16" dur="1" fill="hold">
                                          <p:stCondLst>
                                            <p:cond delay="0"/>
                                          </p:stCondLst>
                                        </p:cTn>
                                        <p:tgtEl>
                                          <p:spTgt spid="23553">
                                            <p:txEl>
                                              <p:pRg st="6" end="6"/>
                                            </p:txEl>
                                          </p:spTgt>
                                        </p:tgtEl>
                                        <p:attrNameLst>
                                          <p:attrName>style.visibility</p:attrName>
                                        </p:attrNameLst>
                                      </p:cBhvr>
                                      <p:to>
                                        <p:strVal val="visible"/>
                                      </p:to>
                                    </p:set>
                                    <p:animEffect transition="in" filter="fade">
                                      <p:cBhvr additive="repl">
                                        <p:cTn id="17" dur="2000"/>
                                        <p:tgtEl>
                                          <p:spTgt spid="23553">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fill="hold" nodeType="clickEffect">
                                  <p:stCondLst>
                                    <p:cond delay="0"/>
                                  </p:stCondLst>
                                  <p:childTnLst>
                                    <p:animEffect transition="out" filter="fade">
                                      <p:cBhvr additive="repl">
                                        <p:cTn id="21" dur="2000"/>
                                        <p:tgtEl>
                                          <p:spTgt spid="23553">
                                            <p:txEl>
                                              <p:pRg st="5" end="5"/>
                                            </p:txEl>
                                          </p:spTgt>
                                        </p:tgtEl>
                                      </p:cBhvr>
                                    </p:animEffect>
                                    <p:set>
                                      <p:cBhvr additive="repl">
                                        <p:cTn id="22" dur="1" fill="hold">
                                          <p:stCondLst>
                                            <p:cond delay="0"/>
                                          </p:stCondLst>
                                        </p:cTn>
                                        <p:tgtEl>
                                          <p:spTgt spid="23553">
                                            <p:txEl>
                                              <p:pRg st="5" end="5"/>
                                            </p:txEl>
                                          </p:spTgt>
                                        </p:tgtEl>
                                        <p:attrNameLst>
                                          <p:attrName>style.visibility</p:attrName>
                                        </p:attrNameLst>
                                      </p:cBhvr>
                                      <p:to>
                                        <p:strVal val="hidden"/>
                                      </p:to>
                                    </p:set>
                                  </p:childTnLst>
                                </p:cTn>
                              </p:par>
                              <p:par>
                                <p:cTn id="23" presetID="10" presetClass="exit" fill="hold" nodeType="withEffect">
                                  <p:stCondLst>
                                    <p:cond delay="0"/>
                                  </p:stCondLst>
                                  <p:childTnLst>
                                    <p:animEffect transition="out" filter="fade">
                                      <p:cBhvr additive="repl">
                                        <p:cTn id="24" dur="2000"/>
                                        <p:tgtEl>
                                          <p:spTgt spid="23553">
                                            <p:txEl>
                                              <p:pRg st="6" end="6"/>
                                            </p:txEl>
                                          </p:spTgt>
                                        </p:tgtEl>
                                      </p:cBhvr>
                                    </p:animEffect>
                                    <p:set>
                                      <p:cBhvr additive="repl">
                                        <p:cTn id="25" dur="1" fill="hold">
                                          <p:stCondLst>
                                            <p:cond delay="0"/>
                                          </p:stCondLst>
                                        </p:cTn>
                                        <p:tgtEl>
                                          <p:spTgt spid="2355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a:extLst>
              <a:ext uri="{FF2B5EF4-FFF2-40B4-BE49-F238E27FC236}">
                <a16:creationId xmlns:a16="http://schemas.microsoft.com/office/drawing/2014/main" id="{7ED86C31-92BB-33EB-D00B-B108F1DE88BD}"/>
              </a:ext>
            </a:extLst>
          </p:cNvPr>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9pPr>
          </a:lstStyle>
          <a:p>
            <a:pPr algn="ctr" eaLnBrk="1" hangingPunct="1">
              <a:buClrTx/>
              <a:buFontTx/>
              <a:buNone/>
            </a:pPr>
            <a:r>
              <a:rPr lang="fr-FR" altLang="fr-FR" sz="3600" b="1" u="sng">
                <a:solidFill>
                  <a:srgbClr val="000000"/>
                </a:solidFill>
              </a:rPr>
              <a:t>Quelques termes et notions définies </a:t>
            </a:r>
          </a:p>
        </p:txBody>
      </p:sp>
      <p:sp>
        <p:nvSpPr>
          <p:cNvPr id="24578" name="Text Box 2">
            <a:extLst>
              <a:ext uri="{FF2B5EF4-FFF2-40B4-BE49-F238E27FC236}">
                <a16:creationId xmlns:a16="http://schemas.microsoft.com/office/drawing/2014/main" id="{8F5B5D87-48A9-1503-B7E8-970F4C3AB5F1}"/>
              </a:ext>
            </a:extLst>
          </p:cNvPr>
          <p:cNvSpPr txBox="1">
            <a:spLocks noChangeArrowheads="1"/>
          </p:cNvSpPr>
          <p:nvPr/>
        </p:nvSpPr>
        <p:spPr bwMode="auto">
          <a:xfrm>
            <a:off x="457200" y="1285875"/>
            <a:ext cx="8229600" cy="597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4963" indent="-334963" eaLnBrk="0" hangingPunc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cs typeface="Lucida Sans Unicode" panose="020B0602030504020204" pitchFamily="34" charset="0"/>
              </a:defRPr>
            </a:lvl9pPr>
          </a:lstStyle>
          <a:p>
            <a:pPr eaLnBrk="1" hangingPunct="1">
              <a:spcBef>
                <a:spcPts val="600"/>
              </a:spcBef>
              <a:buFont typeface="Arial" panose="020B0604020202020204" pitchFamily="34" charset="0"/>
              <a:buChar char="•"/>
            </a:pPr>
            <a:r>
              <a:rPr lang="fr-FR" altLang="fr-FR" sz="2400" b="1">
                <a:solidFill>
                  <a:srgbClr val="000000"/>
                </a:solidFill>
              </a:rPr>
              <a:t>Syntagme</a:t>
            </a:r>
            <a:r>
              <a:rPr lang="fr-FR" altLang="fr-FR" sz="2400">
                <a:solidFill>
                  <a:srgbClr val="000000"/>
                </a:solidFill>
              </a:rPr>
              <a:t> – n. m. (vers 1910 Saussure ; gr. </a:t>
            </a:r>
            <a:r>
              <a:rPr lang="fr-FR" altLang="fr-FR" sz="2400" i="1">
                <a:solidFill>
                  <a:srgbClr val="000000"/>
                </a:solidFill>
              </a:rPr>
              <a:t>Suntagma</a:t>
            </a:r>
            <a:r>
              <a:rPr lang="fr-FR" altLang="fr-FR" sz="2400">
                <a:solidFill>
                  <a:srgbClr val="000000"/>
                </a:solidFill>
              </a:rPr>
              <a:t>. voir Syntaxe)</a:t>
            </a:r>
          </a:p>
          <a:p>
            <a:pPr eaLnBrk="1" hangingPunct="1">
              <a:spcBef>
                <a:spcPts val="600"/>
              </a:spcBef>
              <a:buFont typeface="Arial" panose="020B0604020202020204" pitchFamily="34" charset="0"/>
              <a:buChar char="•"/>
            </a:pPr>
            <a:r>
              <a:rPr lang="fr-FR" altLang="fr-FR" sz="2400">
                <a:solidFill>
                  <a:srgbClr val="000000"/>
                </a:solidFill>
              </a:rPr>
              <a:t>Antiq. Division de la phalange</a:t>
            </a:r>
          </a:p>
          <a:p>
            <a:pPr eaLnBrk="1" hangingPunct="1">
              <a:spcBef>
                <a:spcPts val="600"/>
              </a:spcBef>
              <a:buFont typeface="Arial" panose="020B0604020202020204" pitchFamily="34" charset="0"/>
              <a:buChar char="•"/>
            </a:pPr>
            <a:r>
              <a:rPr lang="fr-FR" altLang="fr-FR" sz="2400">
                <a:solidFill>
                  <a:srgbClr val="000000"/>
                </a:solidFill>
              </a:rPr>
              <a:t>Linguist. Combinaison d’unités linguistiques (« mots »), dans le discours : « Ces combinaisons qui ont pour support l’étendue peuvent être appelées syntagmes. Le syntagme se compose donc toujours de deux ou plusieurs unités consécutives (par exemple : </a:t>
            </a:r>
            <a:r>
              <a:rPr lang="fr-FR" altLang="fr-FR" sz="2400" i="1">
                <a:solidFill>
                  <a:srgbClr val="000000"/>
                </a:solidFill>
              </a:rPr>
              <a:t>relire :</a:t>
            </a:r>
            <a:r>
              <a:rPr lang="fr-FR" altLang="fr-FR" sz="2400">
                <a:solidFill>
                  <a:srgbClr val="000000"/>
                </a:solidFill>
              </a:rPr>
              <a:t> </a:t>
            </a:r>
            <a:r>
              <a:rPr lang="fr-FR" altLang="fr-FR" sz="2400" i="1">
                <a:solidFill>
                  <a:srgbClr val="000000"/>
                </a:solidFill>
              </a:rPr>
              <a:t>contre tous… s’il fait beau temps, nous sortirons</a:t>
            </a:r>
            <a:r>
              <a:rPr lang="fr-FR" altLang="fr-FR" sz="2400">
                <a:solidFill>
                  <a:srgbClr val="000000"/>
                </a:solidFill>
              </a:rPr>
              <a:t>). Placé dans un syntagme, un terme n’acquiert sa valeur que parce qu’il est opposé à ce qui procède ou ce qui suit, ou à tous les deux. »</a:t>
            </a:r>
          </a:p>
          <a:p>
            <a:pPr eaLnBrk="1" hangingPunct="1">
              <a:spcBef>
                <a:spcPts val="500"/>
              </a:spcBef>
              <a:buClrTx/>
              <a:buFontTx/>
              <a:buNone/>
            </a:pPr>
            <a:r>
              <a:rPr lang="fr-FR" altLang="fr-FR" sz="2000">
                <a:solidFill>
                  <a:srgbClr val="FF0000"/>
                </a:solidFill>
              </a:rPr>
              <a:t>W- comme la peinture en tant que matière qui n’acquiert sa valeur que par l’image (projetée et perçue) qui la suit et qui procède à la matière vieillie…</a:t>
            </a:r>
          </a:p>
          <a:p>
            <a:pPr eaLnBrk="1" hangingPunct="1">
              <a:spcBef>
                <a:spcPts val="500"/>
              </a:spcBef>
              <a:buClrTx/>
              <a:buFontTx/>
              <a:buNone/>
            </a:pPr>
            <a:endParaRPr lang="fr-FR" altLang="fr-FR" sz="2000">
              <a:solidFill>
                <a:srgbClr val="FF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24578">
                                            <p:txEl>
                                              <p:pRg st="0" end="0"/>
                                            </p:txEl>
                                          </p:spTgt>
                                        </p:tgtEl>
                                        <p:attrNameLst>
                                          <p:attrName>style.visibility</p:attrName>
                                        </p:attrNameLst>
                                      </p:cBhvr>
                                      <p:to>
                                        <p:strVal val="visible"/>
                                      </p:to>
                                    </p:set>
                                    <p:animEffect transition="in" filter="fade">
                                      <p:cBhvr additive="repl">
                                        <p:cTn id="7" dur="2000"/>
                                        <p:tgtEl>
                                          <p:spTgt spid="245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additive="repl">
                                        <p:cTn id="11" dur="1" fill="hold">
                                          <p:stCondLst>
                                            <p:cond delay="0"/>
                                          </p:stCondLst>
                                        </p:cTn>
                                        <p:tgtEl>
                                          <p:spTgt spid="24578">
                                            <p:txEl>
                                              <p:pRg st="1" end="1"/>
                                            </p:txEl>
                                          </p:spTgt>
                                        </p:tgtEl>
                                        <p:attrNameLst>
                                          <p:attrName>style.visibility</p:attrName>
                                        </p:attrNameLst>
                                      </p:cBhvr>
                                      <p:to>
                                        <p:strVal val="visible"/>
                                      </p:to>
                                    </p:set>
                                    <p:animEffect transition="in" filter="fade">
                                      <p:cBhvr additive="repl">
                                        <p:cTn id="12" dur="2000"/>
                                        <p:tgtEl>
                                          <p:spTgt spid="2457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fill="hold" nodeType="clickEffect">
                                  <p:stCondLst>
                                    <p:cond delay="0"/>
                                  </p:stCondLst>
                                  <p:childTnLst>
                                    <p:set>
                                      <p:cBhvr additive="repl">
                                        <p:cTn id="16" dur="1" fill="hold">
                                          <p:stCondLst>
                                            <p:cond delay="0"/>
                                          </p:stCondLst>
                                        </p:cTn>
                                        <p:tgtEl>
                                          <p:spTgt spid="24578">
                                            <p:txEl>
                                              <p:pRg st="2" end="2"/>
                                            </p:txEl>
                                          </p:spTgt>
                                        </p:tgtEl>
                                        <p:attrNameLst>
                                          <p:attrName>style.visibility</p:attrName>
                                        </p:attrNameLst>
                                      </p:cBhvr>
                                      <p:to>
                                        <p:strVal val="visible"/>
                                      </p:to>
                                    </p:set>
                                    <p:animEffect transition="in" filter="fade">
                                      <p:cBhvr additive="repl">
                                        <p:cTn id="17" dur="2000"/>
                                        <p:tgtEl>
                                          <p:spTgt spid="2457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fill="hold" nodeType="clickEffect">
                                  <p:stCondLst>
                                    <p:cond delay="0"/>
                                  </p:stCondLst>
                                  <p:childTnLst>
                                    <p:set>
                                      <p:cBhvr additive="repl">
                                        <p:cTn id="21" dur="1" fill="hold">
                                          <p:stCondLst>
                                            <p:cond delay="0"/>
                                          </p:stCondLst>
                                        </p:cTn>
                                        <p:tgtEl>
                                          <p:spTgt spid="24578">
                                            <p:txEl>
                                              <p:pRg st="3" end="3"/>
                                            </p:txEl>
                                          </p:spTgt>
                                        </p:tgtEl>
                                        <p:attrNameLst>
                                          <p:attrName>style.visibility</p:attrName>
                                        </p:attrNameLst>
                                      </p:cBhvr>
                                      <p:to>
                                        <p:strVal val="visible"/>
                                      </p:to>
                                    </p:set>
                                    <p:animEffect transition="in" filter="fade">
                                      <p:cBhvr additive="repl">
                                        <p:cTn id="22" dur="2000"/>
                                        <p:tgtEl>
                                          <p:spTgt spid="245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a:extLst>
              <a:ext uri="{FF2B5EF4-FFF2-40B4-BE49-F238E27FC236}">
                <a16:creationId xmlns:a16="http://schemas.microsoft.com/office/drawing/2014/main" id="{2B377F54-F8BD-4C46-8C24-855A23F7D5FD}"/>
              </a:ext>
            </a:extLst>
          </p:cNvPr>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9pPr>
          </a:lstStyle>
          <a:p>
            <a:pPr algn="ctr" eaLnBrk="1" hangingPunct="1">
              <a:buClrTx/>
              <a:buFontTx/>
              <a:buNone/>
            </a:pPr>
            <a:r>
              <a:rPr lang="fr-FR" altLang="fr-FR" sz="3600" b="1" u="sng">
                <a:solidFill>
                  <a:srgbClr val="000000"/>
                </a:solidFill>
              </a:rPr>
              <a:t>Quelques termes et notions définies </a:t>
            </a:r>
          </a:p>
        </p:txBody>
      </p:sp>
      <p:sp>
        <p:nvSpPr>
          <p:cNvPr id="27651" name="Text Box 2">
            <a:extLst>
              <a:ext uri="{FF2B5EF4-FFF2-40B4-BE49-F238E27FC236}">
                <a16:creationId xmlns:a16="http://schemas.microsoft.com/office/drawing/2014/main" id="{DEE57FD5-34E2-54BF-BED6-775B9D1862D5}"/>
              </a:ext>
            </a:extLst>
          </p:cNvPr>
          <p:cNvSpPr txBox="1">
            <a:spLocks noChangeArrowheads="1"/>
          </p:cNvSpPr>
          <p:nvPr/>
        </p:nvSpPr>
        <p:spPr bwMode="auto">
          <a:xfrm>
            <a:off x="457200" y="1600200"/>
            <a:ext cx="8229600" cy="551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4963" indent="-334963" eaLnBrk="0" hangingPunc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cs typeface="Lucida Sans Unicode" panose="020B0602030504020204" pitchFamily="34" charset="0"/>
              </a:defRPr>
            </a:lvl9pPr>
          </a:lstStyle>
          <a:p>
            <a:pPr eaLnBrk="1" hangingPunct="1">
              <a:spcBef>
                <a:spcPts val="600"/>
              </a:spcBef>
              <a:buFont typeface="Arial" panose="020B0604020202020204" pitchFamily="34" charset="0"/>
              <a:buChar char="•"/>
            </a:pPr>
            <a:r>
              <a:rPr lang="fr-FR" altLang="fr-FR" sz="2400" b="1">
                <a:solidFill>
                  <a:srgbClr val="000000"/>
                </a:solidFill>
              </a:rPr>
              <a:t>Syntaxe</a:t>
            </a:r>
            <a:r>
              <a:rPr lang="fr-FR" altLang="fr-FR" sz="2400">
                <a:solidFill>
                  <a:srgbClr val="000000"/>
                </a:solidFill>
              </a:rPr>
              <a:t> – n. f. (XVIe s.  Ramus : « la syntaxe, c’est la seconde partie de la grammaire qui enseigne le bâtiment des mots entre eux par leurs propriétés » empr. Lat. </a:t>
            </a:r>
            <a:r>
              <a:rPr lang="fr-FR" altLang="fr-FR" sz="2400" i="1">
                <a:solidFill>
                  <a:srgbClr val="000000"/>
                </a:solidFill>
              </a:rPr>
              <a:t>syn</a:t>
            </a:r>
            <a:r>
              <a:rPr lang="fr-FR" altLang="fr-FR" sz="2400">
                <a:solidFill>
                  <a:srgbClr val="000000"/>
                </a:solidFill>
              </a:rPr>
              <a:t> – </a:t>
            </a:r>
            <a:r>
              <a:rPr lang="fr-FR" altLang="fr-FR" sz="2400" i="1">
                <a:solidFill>
                  <a:srgbClr val="000000"/>
                </a:solidFill>
              </a:rPr>
              <a:t>taxis</a:t>
            </a:r>
            <a:r>
              <a:rPr lang="fr-FR" altLang="fr-FR" sz="2400">
                <a:solidFill>
                  <a:srgbClr val="000000"/>
                </a:solidFill>
              </a:rPr>
              <a:t> sun et taxis « ordre, arrangement ».</a:t>
            </a:r>
          </a:p>
          <a:p>
            <a:pPr eaLnBrk="1" hangingPunct="1">
              <a:spcBef>
                <a:spcPts val="600"/>
              </a:spcBef>
              <a:buClrTx/>
              <a:buFontTx/>
              <a:buNone/>
            </a:pPr>
            <a:endParaRPr lang="fr-FR" altLang="fr-FR" sz="2400">
              <a:solidFill>
                <a:srgbClr val="000000"/>
              </a:solidFill>
            </a:endParaRPr>
          </a:p>
          <a:p>
            <a:pPr eaLnBrk="1" hangingPunct="1">
              <a:spcBef>
                <a:spcPts val="600"/>
              </a:spcBef>
              <a:buClrTx/>
              <a:buFontTx/>
              <a:buNone/>
            </a:pPr>
            <a:r>
              <a:rPr lang="fr-FR" altLang="fr-FR" sz="2400">
                <a:solidFill>
                  <a:srgbClr val="FF0000"/>
                </a:solidFill>
              </a:rPr>
              <a:t>w- l’ordre ou l’arrangement entre la matière et l’image. Certains artistes auraient pu laisser telle ou telle partie à la lumière (l’image) ou une œuvre sans une configuration certaine, ou que le sens soit apporté par le spectateur (l’image perçue) Mango et l’iconoclasme du IIIe siècle – On savait que la sculpture n’était pas vivante donc la couleur était superflue… </a:t>
            </a:r>
          </a:p>
          <a:p>
            <a:pPr eaLnBrk="1" hangingPunct="1">
              <a:spcBef>
                <a:spcPts val="600"/>
              </a:spcBef>
              <a:buClrTx/>
              <a:buFontTx/>
              <a:buNone/>
            </a:pPr>
            <a:endParaRPr lang="fr-FR" altLang="fr-FR" sz="2400">
              <a:solidFill>
                <a:srgbClr val="000000"/>
              </a:solidFill>
            </a:endParaRPr>
          </a:p>
          <a:p>
            <a:pPr eaLnBrk="1" hangingPunct="1">
              <a:spcBef>
                <a:spcPts val="600"/>
              </a:spcBef>
              <a:buClrTx/>
              <a:buFontTx/>
              <a:buNone/>
            </a:pPr>
            <a:endParaRPr lang="fr-FR" altLang="fr-FR" sz="24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a:extLst>
              <a:ext uri="{FF2B5EF4-FFF2-40B4-BE49-F238E27FC236}">
                <a16:creationId xmlns:a16="http://schemas.microsoft.com/office/drawing/2014/main" id="{132D1921-0142-0ED0-CA79-39AF71C8E174}"/>
              </a:ext>
            </a:extLst>
          </p:cNvPr>
          <p:cNvSpPr txBox="1">
            <a:spLocks noChangeArrowheads="1"/>
          </p:cNvSpPr>
          <p:nvPr/>
        </p:nvSpPr>
        <p:spPr bwMode="auto">
          <a:xfrm>
            <a:off x="431800" y="503238"/>
            <a:ext cx="8229600" cy="639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9pPr>
          </a:lstStyle>
          <a:p>
            <a:pPr eaLnBrk="1" hangingPunct="1">
              <a:spcBef>
                <a:spcPts val="600"/>
              </a:spcBef>
              <a:buClrTx/>
              <a:buFontTx/>
              <a:buNone/>
            </a:pPr>
            <a:r>
              <a:rPr lang="fr-FR" altLang="fr-FR" sz="2400" b="1">
                <a:solidFill>
                  <a:srgbClr val="000000"/>
                </a:solidFill>
              </a:rPr>
              <a:t>Syntaxe</a:t>
            </a:r>
          </a:p>
          <a:p>
            <a:pPr eaLnBrk="1" hangingPunct="1">
              <a:spcBef>
                <a:spcPts val="600"/>
              </a:spcBef>
              <a:buClrTx/>
              <a:buFontTx/>
              <a:buNone/>
            </a:pPr>
            <a:r>
              <a:rPr lang="fr-FR" altLang="fr-FR" sz="2400">
                <a:solidFill>
                  <a:srgbClr val="000000"/>
                </a:solidFill>
              </a:rPr>
              <a:t>Gramm. Etude des relations entre les formes élémentaires du discours (voir Mot, syntagme)</a:t>
            </a:r>
          </a:p>
          <a:p>
            <a:pPr eaLnBrk="1" hangingPunct="1">
              <a:spcBef>
                <a:spcPts val="600"/>
              </a:spcBef>
              <a:buClrTx/>
              <a:buFontTx/>
              <a:buNone/>
            </a:pPr>
            <a:r>
              <a:rPr lang="fr-FR" altLang="fr-FR" sz="2400">
                <a:solidFill>
                  <a:srgbClr val="000000"/>
                </a:solidFill>
              </a:rPr>
              <a:t>B. Etude descriptive des relations existantes entre les unités linguistiques (dans le discours) et des fonctions qui leur sont attachées. La distinction traditionnelle de la syntaxe et de la morphologie (3°) est considérée comme arbitraire par de nombreux linguistes (depuis Saussure)</a:t>
            </a:r>
            <a:r>
              <a:rPr lang="fr-FR" altLang="fr-FR" sz="2400" b="1">
                <a:solidFill>
                  <a:srgbClr val="000000"/>
                </a:solidFill>
              </a:rPr>
              <a:t> Le Robert</a:t>
            </a:r>
          </a:p>
          <a:p>
            <a:pPr eaLnBrk="1" hangingPunct="1">
              <a:spcBef>
                <a:spcPts val="600"/>
              </a:spcBef>
              <a:buClrTx/>
              <a:buFontTx/>
              <a:buNone/>
            </a:pPr>
            <a:r>
              <a:rPr lang="fr-FR" altLang="fr-FR" sz="2400">
                <a:solidFill>
                  <a:srgbClr val="000000"/>
                </a:solidFill>
              </a:rPr>
              <a:t>Voir morphologie (3°) – w- comme matière et image. </a:t>
            </a:r>
          </a:p>
          <a:p>
            <a:pPr eaLnBrk="1" hangingPunct="1">
              <a:spcBef>
                <a:spcPts val="600"/>
              </a:spcBef>
              <a:buClrTx/>
              <a:buFontTx/>
              <a:buNone/>
            </a:pPr>
            <a:r>
              <a:rPr lang="fr-FR" altLang="fr-FR" sz="2400">
                <a:solidFill>
                  <a:srgbClr val="000000"/>
                </a:solidFill>
              </a:rPr>
              <a:t>Modèle – n. m. (1549) ; empr. à l’Ital. </a:t>
            </a:r>
            <a:r>
              <a:rPr lang="fr-FR" altLang="fr-FR" sz="2400" i="1">
                <a:solidFill>
                  <a:srgbClr val="000000"/>
                </a:solidFill>
              </a:rPr>
              <a:t>modello</a:t>
            </a:r>
            <a:r>
              <a:rPr lang="fr-FR" altLang="fr-FR" sz="2400">
                <a:solidFill>
                  <a:srgbClr val="000000"/>
                </a:solidFill>
              </a:rPr>
              <a:t>).</a:t>
            </a:r>
          </a:p>
          <a:p>
            <a:pPr eaLnBrk="1" hangingPunct="1">
              <a:spcBef>
                <a:spcPts val="600"/>
              </a:spcBef>
              <a:buClrTx/>
              <a:buFontTx/>
              <a:buNone/>
            </a:pPr>
            <a:r>
              <a:rPr lang="fr-FR" altLang="fr-FR" sz="2400">
                <a:solidFill>
                  <a:srgbClr val="000000"/>
                </a:solidFill>
              </a:rPr>
              <a:t>Ce qui sert ou doit servir d’objet d’imitation pour faire ou reproduire  telle ou telle chose. Archétype, canon, comparaison, étalon, exemplaire, exemple, paradigme… à l’image… </a:t>
            </a:r>
            <a:r>
              <a:rPr lang="fr-FR" altLang="fr-FR" sz="2400" b="1">
                <a:solidFill>
                  <a:srgbClr val="000000"/>
                </a:solidFill>
              </a:rPr>
              <a:t>Le Robert</a:t>
            </a:r>
          </a:p>
          <a:p>
            <a:pPr eaLnBrk="1" hangingPunct="1">
              <a:spcBef>
                <a:spcPts val="600"/>
              </a:spcBef>
              <a:buClrTx/>
              <a:buFontTx/>
              <a:buNone/>
            </a:pPr>
            <a:endParaRPr lang="fr-FR" altLang="fr-FR" sz="2400" b="1">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26625">
                                            <p:txEl>
                                              <p:pRg st="0" end="0"/>
                                            </p:txEl>
                                          </p:spTgt>
                                        </p:tgtEl>
                                        <p:attrNameLst>
                                          <p:attrName>style.visibility</p:attrName>
                                        </p:attrNameLst>
                                      </p:cBhvr>
                                      <p:to>
                                        <p:strVal val="visible"/>
                                      </p:to>
                                    </p:set>
                                    <p:animEffect transition="in" filter="fade">
                                      <p:cBhvr additive="repl">
                                        <p:cTn id="7" dur="2000"/>
                                        <p:tgtEl>
                                          <p:spTgt spid="266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additive="repl">
                                        <p:cTn id="11" dur="1" fill="hold">
                                          <p:stCondLst>
                                            <p:cond delay="0"/>
                                          </p:stCondLst>
                                        </p:cTn>
                                        <p:tgtEl>
                                          <p:spTgt spid="26625">
                                            <p:txEl>
                                              <p:pRg st="1" end="1"/>
                                            </p:txEl>
                                          </p:spTgt>
                                        </p:tgtEl>
                                        <p:attrNameLst>
                                          <p:attrName>style.visibility</p:attrName>
                                        </p:attrNameLst>
                                      </p:cBhvr>
                                      <p:to>
                                        <p:strVal val="visible"/>
                                      </p:to>
                                    </p:set>
                                    <p:animEffect transition="in" filter="fade">
                                      <p:cBhvr additive="repl">
                                        <p:cTn id="12" dur="2000"/>
                                        <p:tgtEl>
                                          <p:spTgt spid="2662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fill="hold" nodeType="clickEffect">
                                  <p:stCondLst>
                                    <p:cond delay="0"/>
                                  </p:stCondLst>
                                  <p:childTnLst>
                                    <p:set>
                                      <p:cBhvr additive="repl">
                                        <p:cTn id="16" dur="1" fill="hold">
                                          <p:stCondLst>
                                            <p:cond delay="0"/>
                                          </p:stCondLst>
                                        </p:cTn>
                                        <p:tgtEl>
                                          <p:spTgt spid="26625">
                                            <p:txEl>
                                              <p:pRg st="2" end="2"/>
                                            </p:txEl>
                                          </p:spTgt>
                                        </p:tgtEl>
                                        <p:attrNameLst>
                                          <p:attrName>style.visibility</p:attrName>
                                        </p:attrNameLst>
                                      </p:cBhvr>
                                      <p:to>
                                        <p:strVal val="visible"/>
                                      </p:to>
                                    </p:set>
                                    <p:animEffect transition="in" filter="fade">
                                      <p:cBhvr additive="repl">
                                        <p:cTn id="17" dur="2000"/>
                                        <p:tgtEl>
                                          <p:spTgt spid="2662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fill="hold" nodeType="clickEffect">
                                  <p:stCondLst>
                                    <p:cond delay="0"/>
                                  </p:stCondLst>
                                  <p:childTnLst>
                                    <p:set>
                                      <p:cBhvr additive="repl">
                                        <p:cTn id="21" dur="1" fill="hold">
                                          <p:stCondLst>
                                            <p:cond delay="0"/>
                                          </p:stCondLst>
                                        </p:cTn>
                                        <p:tgtEl>
                                          <p:spTgt spid="26625">
                                            <p:txEl>
                                              <p:pRg st="3" end="3"/>
                                            </p:txEl>
                                          </p:spTgt>
                                        </p:tgtEl>
                                        <p:attrNameLst>
                                          <p:attrName>style.visibility</p:attrName>
                                        </p:attrNameLst>
                                      </p:cBhvr>
                                      <p:to>
                                        <p:strVal val="visible"/>
                                      </p:to>
                                    </p:set>
                                    <p:animEffect transition="in" filter="fade">
                                      <p:cBhvr additive="repl">
                                        <p:cTn id="22" dur="2000"/>
                                        <p:tgtEl>
                                          <p:spTgt spid="2662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fill="hold" nodeType="clickEffect">
                                  <p:stCondLst>
                                    <p:cond delay="0"/>
                                  </p:stCondLst>
                                  <p:childTnLst>
                                    <p:set>
                                      <p:cBhvr additive="repl">
                                        <p:cTn id="26" dur="1" fill="hold">
                                          <p:stCondLst>
                                            <p:cond delay="0"/>
                                          </p:stCondLst>
                                        </p:cTn>
                                        <p:tgtEl>
                                          <p:spTgt spid="26625">
                                            <p:txEl>
                                              <p:pRg st="4" end="4"/>
                                            </p:txEl>
                                          </p:spTgt>
                                        </p:tgtEl>
                                        <p:attrNameLst>
                                          <p:attrName>style.visibility</p:attrName>
                                        </p:attrNameLst>
                                      </p:cBhvr>
                                      <p:to>
                                        <p:strVal val="visible"/>
                                      </p:to>
                                    </p:set>
                                    <p:animEffect transition="in" filter="fade">
                                      <p:cBhvr additive="repl">
                                        <p:cTn id="27" dur="2000"/>
                                        <p:tgtEl>
                                          <p:spTgt spid="2662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fill="hold" nodeType="clickEffect">
                                  <p:stCondLst>
                                    <p:cond delay="0"/>
                                  </p:stCondLst>
                                  <p:childTnLst>
                                    <p:set>
                                      <p:cBhvr additive="repl">
                                        <p:cTn id="31" dur="1" fill="hold">
                                          <p:stCondLst>
                                            <p:cond delay="0"/>
                                          </p:stCondLst>
                                        </p:cTn>
                                        <p:tgtEl>
                                          <p:spTgt spid="26625">
                                            <p:txEl>
                                              <p:pRg st="5" end="5"/>
                                            </p:txEl>
                                          </p:spTgt>
                                        </p:tgtEl>
                                        <p:attrNameLst>
                                          <p:attrName>style.visibility</p:attrName>
                                        </p:attrNameLst>
                                      </p:cBhvr>
                                      <p:to>
                                        <p:strVal val="visible"/>
                                      </p:to>
                                    </p:set>
                                    <p:animEffect transition="in" filter="fade">
                                      <p:cBhvr additive="repl">
                                        <p:cTn id="32" dur="2000"/>
                                        <p:tgtEl>
                                          <p:spTgt spid="2662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a:extLst>
              <a:ext uri="{FF2B5EF4-FFF2-40B4-BE49-F238E27FC236}">
                <a16:creationId xmlns:a16="http://schemas.microsoft.com/office/drawing/2014/main" id="{10F33A15-FB9F-2DE7-A246-F6A938BC44A8}"/>
              </a:ext>
            </a:extLst>
          </p:cNvPr>
          <p:cNvSpPr txBox="1">
            <a:spLocks noChangeArrowheads="1"/>
          </p:cNvSpPr>
          <p:nvPr/>
        </p:nvSpPr>
        <p:spPr bwMode="auto">
          <a:xfrm>
            <a:off x="571500" y="196850"/>
            <a:ext cx="8229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9pPr>
          </a:lstStyle>
          <a:p>
            <a:pPr algn="ctr" eaLnBrk="1" hangingPunct="1">
              <a:buClrTx/>
              <a:buFontTx/>
              <a:buNone/>
            </a:pPr>
            <a:r>
              <a:rPr lang="fr-FR" altLang="fr-FR" sz="3600" b="1" u="sng">
                <a:solidFill>
                  <a:srgbClr val="000000"/>
                </a:solidFill>
              </a:rPr>
              <a:t>Les limites de nos connaissances de la nature de l’objet</a:t>
            </a:r>
          </a:p>
        </p:txBody>
      </p:sp>
      <p:sp>
        <p:nvSpPr>
          <p:cNvPr id="27650" name="Text Box 2">
            <a:extLst>
              <a:ext uri="{FF2B5EF4-FFF2-40B4-BE49-F238E27FC236}">
                <a16:creationId xmlns:a16="http://schemas.microsoft.com/office/drawing/2014/main" id="{AC4D2F17-65DF-85C3-4417-4660964D30C4}"/>
              </a:ext>
            </a:extLst>
          </p:cNvPr>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1313" indent="-330200" eaLnBrk="0" hangingPunc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Calibri" panose="020F0502020204030204" pitchFamily="34" charset="0"/>
                <a:cs typeface="Lucida Sans Unicode" panose="020B0602030504020204" pitchFamily="34" charset="0"/>
              </a:defRPr>
            </a:lvl9pPr>
          </a:lstStyle>
          <a:p>
            <a:pPr eaLnBrk="1" hangingPunct="1">
              <a:spcBef>
                <a:spcPts val="800"/>
              </a:spcBef>
              <a:buClrTx/>
              <a:buFontTx/>
              <a:buNone/>
            </a:pPr>
            <a:endParaRPr lang="fr-FR" altLang="fr-FR" sz="3200">
              <a:solidFill>
                <a:srgbClr val="000000"/>
              </a:solidFill>
            </a:endParaRPr>
          </a:p>
          <a:p>
            <a:pPr eaLnBrk="1" hangingPunct="1">
              <a:spcBef>
                <a:spcPts val="800"/>
              </a:spcBef>
              <a:buFont typeface="Arial" panose="020B0604020202020204" pitchFamily="34" charset="0"/>
              <a:buChar char="•"/>
            </a:pPr>
            <a:r>
              <a:rPr lang="fr-FR" altLang="fr-FR" sz="3200">
                <a:solidFill>
                  <a:srgbClr val="000000"/>
                </a:solidFill>
              </a:rPr>
              <a:t>Nos connaissances de la nature de l’objet de nos préoccupations ressemblent plus à une mosaïque qu’à un champ unifié. Il est nécessaire de prendre en considération cet état « cellulaire et lacunaire » quand nous abordons l’objet culturel unique.</a:t>
            </a:r>
          </a:p>
          <a:p>
            <a:pPr eaLnBrk="1" hangingPunct="1">
              <a:spcBef>
                <a:spcPts val="800"/>
              </a:spcBef>
              <a:buClrTx/>
              <a:buFontTx/>
              <a:buNone/>
            </a:pPr>
            <a:endParaRPr lang="fr-FR" altLang="fr-FR" sz="32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27649"/>
                                        </p:tgtEl>
                                        <p:attrNameLst>
                                          <p:attrName>style.visibility</p:attrName>
                                        </p:attrNameLst>
                                      </p:cBhvr>
                                      <p:to>
                                        <p:strVal val="visible"/>
                                      </p:to>
                                    </p:set>
                                    <p:animEffect transition="in" filter="fade">
                                      <p:cBhvr additive="repl">
                                        <p:cTn id="7" dur="2000"/>
                                        <p:tgtEl>
                                          <p:spTgt spid="276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additive="repl">
                                        <p:cTn id="11" dur="1" fill="hold">
                                          <p:stCondLst>
                                            <p:cond delay="0"/>
                                          </p:stCondLst>
                                        </p:cTn>
                                        <p:tgtEl>
                                          <p:spTgt spid="27650">
                                            <p:txEl>
                                              <p:pRg st="1" end="1"/>
                                            </p:txEl>
                                          </p:spTgt>
                                        </p:tgtEl>
                                        <p:attrNameLst>
                                          <p:attrName>style.visibility</p:attrName>
                                        </p:attrNameLst>
                                      </p:cBhvr>
                                      <p:to>
                                        <p:strVal val="visible"/>
                                      </p:to>
                                    </p:set>
                                    <p:animEffect transition="in" filter="fade">
                                      <p:cBhvr additive="repl">
                                        <p:cTn id="12" dur="2000"/>
                                        <p:tgtEl>
                                          <p:spTgt spid="276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
            <a:extLst>
              <a:ext uri="{FF2B5EF4-FFF2-40B4-BE49-F238E27FC236}">
                <a16:creationId xmlns:a16="http://schemas.microsoft.com/office/drawing/2014/main" id="{25EE5D15-6BC3-4D09-6C6B-481844C2555C}"/>
              </a:ext>
            </a:extLst>
          </p:cNvPr>
          <p:cNvSpPr txBox="1">
            <a:spLocks noChangeArrowheads="1"/>
          </p:cNvSpPr>
          <p:nvPr/>
        </p:nvSpPr>
        <p:spPr bwMode="auto">
          <a:xfrm>
            <a:off x="457200" y="252413"/>
            <a:ext cx="82296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9pPr>
          </a:lstStyle>
          <a:p>
            <a:pPr algn="ctr" eaLnBrk="1" hangingPunct="1">
              <a:buClrTx/>
              <a:buFontTx/>
              <a:buNone/>
            </a:pPr>
            <a:r>
              <a:rPr lang="fr-FR" altLang="fr-FR" sz="3600" b="1" u="sng">
                <a:solidFill>
                  <a:srgbClr val="000000"/>
                </a:solidFill>
              </a:rPr>
              <a:t>Les limites de nos connaissances de la nature de l’objet</a:t>
            </a:r>
          </a:p>
        </p:txBody>
      </p:sp>
      <p:sp>
        <p:nvSpPr>
          <p:cNvPr id="28674" name="Text Box 2">
            <a:extLst>
              <a:ext uri="{FF2B5EF4-FFF2-40B4-BE49-F238E27FC236}">
                <a16:creationId xmlns:a16="http://schemas.microsoft.com/office/drawing/2014/main" id="{D1019076-C461-D1F9-D4A8-223BDF6FB927}"/>
              </a:ext>
            </a:extLst>
          </p:cNvPr>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39725" indent="-331788"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cs typeface="Lucida Sans Unicode" panose="020B0602030504020204" pitchFamily="34" charset="0"/>
              </a:defRPr>
            </a:lvl9pPr>
          </a:lstStyle>
          <a:p>
            <a:pPr eaLnBrk="1" hangingPunct="1">
              <a:spcBef>
                <a:spcPts val="800"/>
              </a:spcBef>
              <a:buSzPct val="45000"/>
              <a:buFont typeface="Wingdings" panose="05000000000000000000" pitchFamily="2" charset="2"/>
              <a:buChar char=""/>
            </a:pPr>
            <a:r>
              <a:rPr lang="fr-FR" altLang="fr-FR" sz="3200">
                <a:solidFill>
                  <a:srgbClr val="000000"/>
                </a:solidFill>
              </a:rPr>
              <a:t>Les écrits les plus récents sur la méthodologie de l’intervention en CRBC soulignent la nécessité de connaître les matériaux constitutifs d’un objet et de prendre en compte le vieillissement de ces matériaux.</a:t>
            </a:r>
          </a:p>
          <a:p>
            <a:pPr eaLnBrk="1" hangingPunct="1">
              <a:spcBef>
                <a:spcPts val="800"/>
              </a:spcBef>
              <a:buFont typeface="Arial" panose="020B0604020202020204" pitchFamily="34" charset="0"/>
              <a:buChar char="•"/>
            </a:pPr>
            <a:r>
              <a:rPr lang="fr-FR" altLang="fr-FR" sz="3200" b="1">
                <a:solidFill>
                  <a:srgbClr val="FF0000"/>
                </a:solidFill>
              </a:rPr>
              <a:t>Intégrité physique et signification... </a:t>
            </a:r>
          </a:p>
          <a:p>
            <a:pPr eaLnBrk="1" hangingPunct="1">
              <a:spcBef>
                <a:spcPts val="800"/>
              </a:spcBef>
              <a:buFont typeface="Arial" panose="020B0604020202020204" pitchFamily="34" charset="0"/>
              <a:buChar char="•"/>
            </a:pPr>
            <a:r>
              <a:rPr lang="fr-FR" altLang="fr-FR" sz="3200" b="1">
                <a:solidFill>
                  <a:srgbClr val="FF0000"/>
                </a:solidFill>
              </a:rPr>
              <a:t>Et le vieillissement de la signification ?</a:t>
            </a:r>
          </a:p>
          <a:p>
            <a:pPr eaLnBrk="1" hangingPunct="1">
              <a:spcBef>
                <a:spcPts val="800"/>
              </a:spcBef>
              <a:buClrTx/>
              <a:buFontTx/>
              <a:buNone/>
            </a:pPr>
            <a:endParaRPr lang="fr-FR" altLang="fr-FR" sz="3200">
              <a:solidFill>
                <a:srgbClr val="0000FF"/>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867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867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a:extLst>
              <a:ext uri="{FF2B5EF4-FFF2-40B4-BE49-F238E27FC236}">
                <a16:creationId xmlns:a16="http://schemas.microsoft.com/office/drawing/2014/main" id="{EE5D8458-7CB5-DF71-E84E-C61495BFE302}"/>
              </a:ext>
            </a:extLst>
          </p:cNvPr>
          <p:cNvSpPr txBox="1">
            <a:spLocks noChangeArrowheads="1"/>
          </p:cNvSpPr>
          <p:nvPr/>
        </p:nvSpPr>
        <p:spPr bwMode="auto">
          <a:xfrm>
            <a:off x="457200" y="252413"/>
            <a:ext cx="82296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9pPr>
          </a:lstStyle>
          <a:p>
            <a:pPr algn="ctr" eaLnBrk="1" hangingPunct="1">
              <a:buClrTx/>
              <a:buFontTx/>
              <a:buNone/>
            </a:pPr>
            <a:r>
              <a:rPr lang="fr-FR" altLang="fr-FR" sz="3600" b="1" u="sng">
                <a:solidFill>
                  <a:srgbClr val="000000"/>
                </a:solidFill>
              </a:rPr>
              <a:t>Les limites de nos connaissances de la nature de l’objet</a:t>
            </a:r>
          </a:p>
        </p:txBody>
      </p:sp>
      <p:sp>
        <p:nvSpPr>
          <p:cNvPr id="31747" name="Text Box 2">
            <a:extLst>
              <a:ext uri="{FF2B5EF4-FFF2-40B4-BE49-F238E27FC236}">
                <a16:creationId xmlns:a16="http://schemas.microsoft.com/office/drawing/2014/main" id="{F2E8597A-3D4E-DCCD-8B8C-8FF9FD441E3E}"/>
              </a:ext>
            </a:extLst>
          </p:cNvPr>
          <p:cNvSpPr txBox="1">
            <a:spLocks noChangeArrowheads="1"/>
          </p:cNvSpPr>
          <p:nvPr/>
        </p:nvSpPr>
        <p:spPr bwMode="auto">
          <a:xfrm>
            <a:off x="457200" y="1600200"/>
            <a:ext cx="8229600" cy="565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39725" indent="-331788"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cs typeface="Lucida Sans Unicode" panose="020B0602030504020204" pitchFamily="34" charset="0"/>
              </a:defRPr>
            </a:lvl9pPr>
          </a:lstStyle>
          <a:p>
            <a:pPr eaLnBrk="1" hangingPunct="1">
              <a:spcBef>
                <a:spcPts val="800"/>
              </a:spcBef>
              <a:buFont typeface="Arial" panose="020B0604020202020204" pitchFamily="34" charset="0"/>
              <a:buChar char="•"/>
            </a:pPr>
            <a:r>
              <a:rPr lang="fr-FR" altLang="fr-FR" sz="3200">
                <a:solidFill>
                  <a:srgbClr val="000000"/>
                </a:solidFill>
              </a:rPr>
              <a:t>La portée des sciences exactes, qui analysent les matériaux constitutifs des objets patrimoniaux, est limitée aux matériaux </a:t>
            </a:r>
            <a:r>
              <a:rPr lang="fr-FR" altLang="fr-FR" sz="3200" b="1" i="1">
                <a:solidFill>
                  <a:srgbClr val="000000"/>
                </a:solidFill>
              </a:rPr>
              <a:t>en présence</a:t>
            </a:r>
            <a:r>
              <a:rPr lang="fr-FR" altLang="fr-FR" sz="3200">
                <a:solidFill>
                  <a:srgbClr val="000000"/>
                </a:solidFill>
              </a:rPr>
              <a:t>. Pourtant, nous savons que la </a:t>
            </a:r>
            <a:r>
              <a:rPr lang="fr-FR" altLang="fr-FR" sz="3200" b="1" i="1">
                <a:solidFill>
                  <a:srgbClr val="000000"/>
                </a:solidFill>
              </a:rPr>
              <a:t>mise en œuvre</a:t>
            </a:r>
            <a:r>
              <a:rPr lang="fr-FR" altLang="fr-FR" sz="3200">
                <a:solidFill>
                  <a:srgbClr val="000000"/>
                </a:solidFill>
              </a:rPr>
              <a:t> implique parfois des matériaux volatiles, ou qui ne jouent un rôle que temporaire dans la manipulation initiale de la réalisation de l’objet. </a:t>
            </a:r>
          </a:p>
          <a:p>
            <a:pPr eaLnBrk="1" hangingPunct="1">
              <a:spcBef>
                <a:spcPts val="800"/>
              </a:spcBef>
              <a:buClrTx/>
              <a:buFontTx/>
              <a:buNone/>
            </a:pPr>
            <a:endParaRPr lang="fr-FR" altLang="fr-FR" sz="320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
            <a:extLst>
              <a:ext uri="{FF2B5EF4-FFF2-40B4-BE49-F238E27FC236}">
                <a16:creationId xmlns:a16="http://schemas.microsoft.com/office/drawing/2014/main" id="{BAEE675F-A59E-69AF-F79C-95910F650911}"/>
              </a:ext>
            </a:extLst>
          </p:cNvPr>
          <p:cNvSpPr txBox="1">
            <a:spLocks noChangeArrowheads="1"/>
          </p:cNvSpPr>
          <p:nvPr/>
        </p:nvSpPr>
        <p:spPr bwMode="auto">
          <a:xfrm>
            <a:off x="457200" y="252413"/>
            <a:ext cx="82296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9pPr>
          </a:lstStyle>
          <a:p>
            <a:pPr algn="ctr" eaLnBrk="1" hangingPunct="1">
              <a:buClrTx/>
              <a:buFontTx/>
              <a:buNone/>
            </a:pPr>
            <a:r>
              <a:rPr lang="fr-FR" altLang="fr-FR" sz="3600" b="1" u="sng">
                <a:solidFill>
                  <a:srgbClr val="000000"/>
                </a:solidFill>
              </a:rPr>
              <a:t>Les limites de nos connaissances de la nature de l’objet</a:t>
            </a:r>
          </a:p>
        </p:txBody>
      </p:sp>
      <p:sp>
        <p:nvSpPr>
          <p:cNvPr id="30722" name="Text Box 2">
            <a:extLst>
              <a:ext uri="{FF2B5EF4-FFF2-40B4-BE49-F238E27FC236}">
                <a16:creationId xmlns:a16="http://schemas.microsoft.com/office/drawing/2014/main" id="{3A31B0DC-8CCF-187C-4A0B-AC72A0722199}"/>
              </a:ext>
            </a:extLst>
          </p:cNvPr>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1313" indent="-330200" eaLnBrk="0" hangingPunc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Calibri" panose="020F0502020204030204" pitchFamily="34" charset="0"/>
                <a:cs typeface="Lucida Sans Unicode" panose="020B0602030504020204" pitchFamily="34" charset="0"/>
              </a:defRPr>
            </a:lvl9pPr>
          </a:lstStyle>
          <a:p>
            <a:pPr eaLnBrk="1" hangingPunct="1">
              <a:spcBef>
                <a:spcPts val="800"/>
              </a:spcBef>
              <a:buClrTx/>
              <a:buFontTx/>
              <a:buNone/>
            </a:pPr>
            <a:endParaRPr lang="fr-FR" altLang="fr-FR" sz="3200">
              <a:solidFill>
                <a:srgbClr val="000000"/>
              </a:solidFill>
            </a:endParaRPr>
          </a:p>
          <a:p>
            <a:pPr eaLnBrk="1" hangingPunct="1">
              <a:spcBef>
                <a:spcPts val="800"/>
              </a:spcBef>
              <a:buFont typeface="Arial" panose="020B0604020202020204" pitchFamily="34" charset="0"/>
              <a:buChar char="•"/>
            </a:pPr>
            <a:r>
              <a:rPr lang="fr-FR" altLang="fr-FR" sz="3200">
                <a:solidFill>
                  <a:srgbClr val="000000"/>
                </a:solidFill>
              </a:rPr>
              <a:t>Comment comprendre le vieillissement d’un objet si nous ne tenons pas compte de l’</a:t>
            </a:r>
            <a:r>
              <a:rPr lang="fr-FR" altLang="fr-FR" sz="3200" b="1" i="1">
                <a:solidFill>
                  <a:srgbClr val="000000"/>
                </a:solidFill>
              </a:rPr>
              <a:t>ensemble</a:t>
            </a:r>
            <a:r>
              <a:rPr lang="fr-FR" altLang="fr-FR" sz="3200">
                <a:solidFill>
                  <a:srgbClr val="000000"/>
                </a:solidFill>
              </a:rPr>
              <a:t> des facteurs qui jouent un rôle dans ce vieillissement ?</a:t>
            </a:r>
          </a:p>
          <a:p>
            <a:pPr eaLnBrk="1" hangingPunct="1">
              <a:spcBef>
                <a:spcPts val="800"/>
              </a:spcBef>
              <a:buClrTx/>
              <a:buFontTx/>
              <a:buNone/>
            </a:pPr>
            <a:endParaRPr lang="fr-FR" altLang="fr-FR" sz="32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30722">
                                            <p:txEl>
                                              <p:pRg st="1" end="1"/>
                                            </p:txEl>
                                          </p:spTgt>
                                        </p:tgtEl>
                                        <p:attrNameLst>
                                          <p:attrName>style.visibility</p:attrName>
                                        </p:attrNameLst>
                                      </p:cBhvr>
                                      <p:to>
                                        <p:strVal val="visible"/>
                                      </p:to>
                                    </p:set>
                                    <p:animEffect transition="in" filter="fade">
                                      <p:cBhvr additive="repl">
                                        <p:cTn id="7" dur="2000"/>
                                        <p:tgtEl>
                                          <p:spTgt spid="307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79512" y="260648"/>
            <a:ext cx="8784976" cy="6120680"/>
          </a:xfrm>
        </p:spPr>
        <p:txBody>
          <a:bodyPr>
            <a:noAutofit/>
          </a:bodyPr>
          <a:lstStyle/>
          <a:p>
            <a:r>
              <a:rPr lang="fr-FR" sz="6000" dirty="0">
                <a:solidFill>
                  <a:schemeClr val="tx1"/>
                </a:solidFill>
              </a:rPr>
              <a:t>L’analyse du résultat du faire</a:t>
            </a:r>
          </a:p>
          <a:p>
            <a:r>
              <a:rPr lang="fr-FR" sz="6000" dirty="0">
                <a:solidFill>
                  <a:schemeClr val="tx1"/>
                </a:solidFill>
              </a:rPr>
              <a:t>selon les six fonctions </a:t>
            </a:r>
            <a:r>
              <a:rPr lang="fr-FR" sz="6000" b="1" dirty="0">
                <a:solidFill>
                  <a:schemeClr val="tx1"/>
                </a:solidFill>
              </a:rPr>
              <a:t>sémiologiques</a:t>
            </a:r>
            <a:r>
              <a:rPr lang="fr-FR" sz="6000" dirty="0">
                <a:solidFill>
                  <a:schemeClr val="tx1"/>
                </a:solidFill>
              </a:rPr>
              <a:t> et </a:t>
            </a:r>
          </a:p>
          <a:p>
            <a:r>
              <a:rPr lang="fr-FR" sz="6000" dirty="0">
                <a:solidFill>
                  <a:schemeClr val="tx1"/>
                </a:solidFill>
              </a:rPr>
              <a:t>les quatre fonctions </a:t>
            </a:r>
            <a:r>
              <a:rPr lang="fr-FR" sz="6000" b="1" dirty="0">
                <a:solidFill>
                  <a:schemeClr val="tx1"/>
                </a:solidFill>
              </a:rPr>
              <a:t>technologiques</a:t>
            </a:r>
            <a:r>
              <a:rPr lang="fr-FR" sz="6000" dirty="0">
                <a:solidFill>
                  <a:schemeClr val="tx1"/>
                </a:solidFill>
              </a:rPr>
              <a:t> </a:t>
            </a:r>
          </a:p>
        </p:txBody>
      </p:sp>
    </p:spTree>
    <p:extLst>
      <p:ext uri="{BB962C8B-B14F-4D97-AF65-F5344CB8AC3E}">
        <p14:creationId xmlns:p14="http://schemas.microsoft.com/office/powerpoint/2010/main" val="308633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332656"/>
            <a:ext cx="8496944" cy="5793507"/>
          </a:xfrm>
        </p:spPr>
        <p:txBody>
          <a:bodyPr/>
          <a:lstStyle/>
          <a:p>
            <a:pPr algn="ctr" eaLnBrk="1" hangingPunct="1">
              <a:buFont typeface="Arial" charset="0"/>
              <a:buNone/>
            </a:pPr>
            <a:r>
              <a:rPr lang="fr-FR" sz="6000" dirty="0"/>
              <a:t>Cette analyse tient compte également de:</a:t>
            </a:r>
          </a:p>
          <a:p>
            <a:pPr algn="ctr"/>
            <a:r>
              <a:rPr lang="fr-FR" sz="6000" dirty="0"/>
              <a:t>la pragmatique</a:t>
            </a:r>
          </a:p>
          <a:p>
            <a:pPr algn="ctr"/>
            <a:r>
              <a:rPr lang="fr-FR" sz="6000" dirty="0"/>
              <a:t>la sémantique </a:t>
            </a:r>
          </a:p>
          <a:p>
            <a:pPr algn="ctr"/>
            <a:r>
              <a:rPr lang="fr-FR" sz="6000" dirty="0"/>
              <a:t>la syntaxe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a:extLst>
              <a:ext uri="{FF2B5EF4-FFF2-40B4-BE49-F238E27FC236}">
                <a16:creationId xmlns:a16="http://schemas.microsoft.com/office/drawing/2014/main" id="{D550CF68-E932-B565-0CD4-6D803C20DCFC}"/>
              </a:ext>
            </a:extLst>
          </p:cNvPr>
          <p:cNvSpPr txBox="1">
            <a:spLocks noChangeArrowheads="1"/>
          </p:cNvSpPr>
          <p:nvPr/>
        </p:nvSpPr>
        <p:spPr bwMode="auto">
          <a:xfrm>
            <a:off x="457200" y="357188"/>
            <a:ext cx="82296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9pPr>
          </a:lstStyle>
          <a:p>
            <a:pPr algn="ctr" eaLnBrk="1" hangingPunct="1">
              <a:spcBef>
                <a:spcPts val="800"/>
              </a:spcBef>
              <a:buClrTx/>
              <a:buFontTx/>
              <a:buNone/>
            </a:pPr>
            <a:r>
              <a:rPr lang="fr-FR" altLang="fr-FR" sz="3200" i="1">
                <a:solidFill>
                  <a:srgbClr val="000000"/>
                </a:solidFill>
              </a:rPr>
              <a:t>L’Objet</a:t>
            </a:r>
            <a:r>
              <a:rPr lang="fr-FR" altLang="fr-FR" sz="3200">
                <a:solidFill>
                  <a:srgbClr val="000000"/>
                </a:solidFill>
              </a:rPr>
              <a:t> (</a:t>
            </a:r>
            <a:r>
              <a:rPr lang="fr-FR" altLang="fr-FR" sz="3200" i="1">
                <a:solidFill>
                  <a:srgbClr val="000000"/>
                </a:solidFill>
              </a:rPr>
              <a:t>bien culturel)</a:t>
            </a:r>
          </a:p>
          <a:p>
            <a:pPr algn="ctr" eaLnBrk="1" hangingPunct="1">
              <a:spcBef>
                <a:spcPts val="800"/>
              </a:spcBef>
              <a:buClrTx/>
              <a:buFontTx/>
              <a:buNone/>
            </a:pPr>
            <a:r>
              <a:rPr lang="fr-FR" altLang="fr-FR" sz="3200">
                <a:solidFill>
                  <a:srgbClr val="000000"/>
                </a:solidFill>
              </a:rPr>
              <a:t>seul</a:t>
            </a:r>
          </a:p>
          <a:p>
            <a:pPr eaLnBrk="1" hangingPunct="1">
              <a:spcBef>
                <a:spcPts val="800"/>
              </a:spcBef>
              <a:buClrTx/>
              <a:buFontTx/>
              <a:buNone/>
            </a:pPr>
            <a:r>
              <a:rPr lang="fr-FR" altLang="fr-FR" sz="3200">
                <a:solidFill>
                  <a:srgbClr val="000000"/>
                </a:solidFill>
              </a:rPr>
              <a:t> n’est que </a:t>
            </a:r>
            <a:r>
              <a:rPr lang="fr-FR" altLang="fr-FR" sz="3200" b="1">
                <a:solidFill>
                  <a:srgbClr val="000000"/>
                </a:solidFill>
              </a:rPr>
              <a:t>matière</a:t>
            </a:r>
            <a:r>
              <a:rPr lang="fr-FR" altLang="fr-FR" sz="3200">
                <a:solidFill>
                  <a:srgbClr val="000000"/>
                </a:solidFill>
              </a:rPr>
              <a:t> avec une </a:t>
            </a:r>
            <a:r>
              <a:rPr lang="fr-FR" altLang="fr-FR" sz="3200" b="1">
                <a:solidFill>
                  <a:srgbClr val="000000"/>
                </a:solidFill>
              </a:rPr>
              <a:t>forme</a:t>
            </a:r>
            <a:r>
              <a:rPr lang="fr-FR" altLang="fr-FR" sz="3200">
                <a:solidFill>
                  <a:srgbClr val="000000"/>
                </a:solidFill>
              </a:rPr>
              <a:t> </a:t>
            </a:r>
          </a:p>
          <a:p>
            <a:pPr eaLnBrk="1" hangingPunct="1">
              <a:spcBef>
                <a:spcPts val="800"/>
              </a:spcBef>
              <a:buClrTx/>
              <a:buFontTx/>
              <a:buNone/>
            </a:pPr>
            <a:r>
              <a:rPr lang="fr-FR" altLang="fr-FR" sz="3200">
                <a:solidFill>
                  <a:srgbClr val="000000"/>
                </a:solidFill>
              </a:rPr>
              <a:t>Cette forme est due à :</a:t>
            </a:r>
          </a:p>
          <a:p>
            <a:pPr eaLnBrk="1" hangingPunct="1">
              <a:spcBef>
                <a:spcPts val="800"/>
              </a:spcBef>
              <a:buClrTx/>
              <a:buFontTx/>
              <a:buNone/>
            </a:pPr>
            <a:r>
              <a:rPr lang="fr-FR" altLang="fr-FR" sz="3200">
                <a:solidFill>
                  <a:srgbClr val="000000"/>
                </a:solidFill>
              </a:rPr>
              <a:t>la structure de la matière, </a:t>
            </a:r>
          </a:p>
          <a:p>
            <a:pPr eaLnBrk="1" hangingPunct="1">
              <a:spcBef>
                <a:spcPts val="800"/>
              </a:spcBef>
              <a:buClrTx/>
              <a:buFontTx/>
              <a:buNone/>
            </a:pPr>
            <a:r>
              <a:rPr lang="fr-FR" altLang="fr-FR" sz="3200">
                <a:solidFill>
                  <a:srgbClr val="000000"/>
                </a:solidFill>
              </a:rPr>
              <a:t>qui  elle, dépend de</a:t>
            </a:r>
          </a:p>
          <a:p>
            <a:pPr eaLnBrk="1" hangingPunct="1">
              <a:spcBef>
                <a:spcPts val="800"/>
              </a:spcBef>
              <a:buClrTx/>
              <a:buFontTx/>
              <a:buNone/>
            </a:pPr>
            <a:r>
              <a:rPr lang="fr-FR" altLang="fr-FR" sz="3200">
                <a:solidFill>
                  <a:srgbClr val="000000"/>
                </a:solidFill>
              </a:rPr>
              <a:t>sa </a:t>
            </a:r>
            <a:r>
              <a:rPr lang="fr-FR" altLang="fr-FR" sz="3200" b="1">
                <a:solidFill>
                  <a:srgbClr val="000000"/>
                </a:solidFill>
              </a:rPr>
              <a:t>nature moléculaire</a:t>
            </a:r>
          </a:p>
          <a:p>
            <a:pPr eaLnBrk="1" hangingPunct="1">
              <a:spcBef>
                <a:spcPts val="800"/>
              </a:spcBef>
              <a:buClrTx/>
              <a:buFontTx/>
              <a:buNone/>
            </a:pPr>
            <a:r>
              <a:rPr lang="fr-FR" altLang="fr-FR" sz="3200">
                <a:solidFill>
                  <a:srgbClr val="000000"/>
                </a:solidFill>
              </a:rPr>
              <a:t>et son </a:t>
            </a:r>
            <a:r>
              <a:rPr lang="fr-FR" altLang="fr-FR" sz="3200" b="1">
                <a:solidFill>
                  <a:srgbClr val="000000"/>
                </a:solidFill>
              </a:rPr>
              <a:t>maniement </a:t>
            </a:r>
            <a:r>
              <a:rPr lang="fr-FR" altLang="fr-FR" sz="3200" b="1">
                <a:solidFill>
                  <a:srgbClr val="FFC000"/>
                </a:solidFill>
              </a:rPr>
              <a:t>(technique)</a:t>
            </a:r>
          </a:p>
          <a:p>
            <a:pPr eaLnBrk="1" hangingPunct="1">
              <a:spcBef>
                <a:spcPts val="800"/>
              </a:spcBef>
              <a:buClrTx/>
              <a:buFontTx/>
              <a:buNone/>
            </a:pPr>
            <a:r>
              <a:rPr lang="fr-FR" altLang="fr-FR" sz="3200">
                <a:solidFill>
                  <a:srgbClr val="000000"/>
                </a:solidFill>
              </a:rPr>
              <a:t>le comportement physico-chimique  </a:t>
            </a:r>
            <a:r>
              <a:rPr lang="fr-FR" altLang="fr-FR" sz="3200" b="1" i="1">
                <a:solidFill>
                  <a:srgbClr val="000000"/>
                </a:solidFill>
              </a:rPr>
              <a:t>de l’ensemble</a:t>
            </a:r>
            <a:r>
              <a:rPr lang="fr-FR" altLang="fr-FR" sz="3200">
                <a:solidFill>
                  <a:srgbClr val="000000"/>
                </a:solidFill>
              </a:rPr>
              <a:t> cherche un équilibre interne      ainsi qu’avec avec son environnement</a:t>
            </a:r>
          </a:p>
          <a:p>
            <a:pPr eaLnBrk="1" hangingPunct="1">
              <a:spcBef>
                <a:spcPts val="800"/>
              </a:spcBef>
              <a:buClrTx/>
              <a:buFontTx/>
              <a:buNone/>
            </a:pPr>
            <a:r>
              <a:rPr lang="fr-FR" altLang="fr-FR" sz="3200">
                <a:solidFill>
                  <a:srgbClr val="000000"/>
                </a:solidFill>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a:grpSpLocks/>
          </p:cNvGrpSpPr>
          <p:nvPr/>
        </p:nvGrpSpPr>
        <p:grpSpPr bwMode="auto">
          <a:xfrm>
            <a:off x="992188" y="3414713"/>
            <a:ext cx="6654800" cy="2592387"/>
            <a:chOff x="1065213" y="4005263"/>
            <a:chExt cx="6654800" cy="2592387"/>
          </a:xfrm>
        </p:grpSpPr>
        <p:sp>
          <p:nvSpPr>
            <p:cNvPr id="6149" name="ZoneTexte 3"/>
            <p:cNvSpPr txBox="1">
              <a:spLocks noChangeArrowheads="1"/>
            </p:cNvSpPr>
            <p:nvPr/>
          </p:nvSpPr>
          <p:spPr bwMode="auto">
            <a:xfrm>
              <a:off x="3748088" y="4256088"/>
              <a:ext cx="1025525" cy="369887"/>
            </a:xfrm>
            <a:prstGeom prst="rect">
              <a:avLst/>
            </a:prstGeom>
            <a:noFill/>
            <a:ln w="9525">
              <a:solidFill>
                <a:schemeClr val="tx1"/>
              </a:solidFill>
              <a:miter lim="800000"/>
              <a:headEnd/>
              <a:tailEnd/>
            </a:ln>
          </p:spPr>
          <p:txBody>
            <a:bodyPr>
              <a:spAutoFit/>
            </a:bodyPr>
            <a:lstStyle/>
            <a:p>
              <a:r>
                <a:rPr lang="fr-FR" altLang="fr-FR" b="1"/>
                <a:t>contexte</a:t>
              </a:r>
            </a:p>
          </p:txBody>
        </p:sp>
        <p:sp>
          <p:nvSpPr>
            <p:cNvPr id="6150" name="ZoneTexte 4"/>
            <p:cNvSpPr txBox="1">
              <a:spLocks noChangeArrowheads="1"/>
            </p:cNvSpPr>
            <p:nvPr/>
          </p:nvSpPr>
          <p:spPr bwMode="auto">
            <a:xfrm>
              <a:off x="3646488" y="4868863"/>
              <a:ext cx="1212850" cy="369887"/>
            </a:xfrm>
            <a:prstGeom prst="rect">
              <a:avLst/>
            </a:prstGeom>
            <a:noFill/>
            <a:ln w="9525">
              <a:solidFill>
                <a:schemeClr val="tx1"/>
              </a:solidFill>
              <a:miter lim="800000"/>
              <a:headEnd/>
              <a:tailEnd/>
            </a:ln>
          </p:spPr>
          <p:txBody>
            <a:bodyPr>
              <a:spAutoFit/>
            </a:bodyPr>
            <a:lstStyle/>
            <a:p>
              <a:r>
                <a:rPr lang="fr-FR" altLang="fr-FR" b="1"/>
                <a:t>message</a:t>
              </a:r>
            </a:p>
          </p:txBody>
        </p:sp>
        <p:sp>
          <p:nvSpPr>
            <p:cNvPr id="6151" name="ZoneTexte 5"/>
            <p:cNvSpPr txBox="1">
              <a:spLocks noChangeArrowheads="1"/>
            </p:cNvSpPr>
            <p:nvPr/>
          </p:nvSpPr>
          <p:spPr bwMode="auto">
            <a:xfrm>
              <a:off x="3697288" y="5373688"/>
              <a:ext cx="1025525" cy="369887"/>
            </a:xfrm>
            <a:prstGeom prst="rect">
              <a:avLst/>
            </a:prstGeom>
            <a:noFill/>
            <a:ln w="9525">
              <a:solidFill>
                <a:schemeClr val="tx1"/>
              </a:solidFill>
              <a:miter lim="800000"/>
              <a:headEnd/>
              <a:tailEnd/>
            </a:ln>
          </p:spPr>
          <p:txBody>
            <a:bodyPr>
              <a:spAutoFit/>
            </a:bodyPr>
            <a:lstStyle/>
            <a:p>
              <a:r>
                <a:rPr lang="fr-FR" altLang="fr-FR" b="1"/>
                <a:t>contacte</a:t>
              </a:r>
            </a:p>
          </p:txBody>
        </p:sp>
        <p:sp>
          <p:nvSpPr>
            <p:cNvPr id="6152" name="ZoneTexte 6"/>
            <p:cNvSpPr txBox="1">
              <a:spLocks noChangeArrowheads="1"/>
            </p:cNvSpPr>
            <p:nvPr/>
          </p:nvSpPr>
          <p:spPr bwMode="auto">
            <a:xfrm>
              <a:off x="3832225" y="5949950"/>
              <a:ext cx="755650" cy="368300"/>
            </a:xfrm>
            <a:prstGeom prst="rect">
              <a:avLst/>
            </a:prstGeom>
            <a:noFill/>
            <a:ln w="9525">
              <a:solidFill>
                <a:schemeClr val="tx1"/>
              </a:solidFill>
              <a:miter lim="800000"/>
              <a:headEnd/>
              <a:tailEnd/>
            </a:ln>
          </p:spPr>
          <p:txBody>
            <a:bodyPr>
              <a:spAutoFit/>
            </a:bodyPr>
            <a:lstStyle/>
            <a:p>
              <a:r>
                <a:rPr lang="fr-FR" altLang="fr-FR" b="1"/>
                <a:t>code</a:t>
              </a:r>
            </a:p>
          </p:txBody>
        </p:sp>
        <p:pic>
          <p:nvPicPr>
            <p:cNvPr id="6153" name="Picture 10"/>
            <p:cNvPicPr>
              <a:picLocks noChangeAspect="1" noChangeArrowheads="1"/>
            </p:cNvPicPr>
            <p:nvPr/>
          </p:nvPicPr>
          <p:blipFill>
            <a:blip r:embed="rId2" cstate="print"/>
            <a:srcRect l="21574" t="29385" r="-800" b="-1212"/>
            <a:stretch>
              <a:fillRect/>
            </a:stretch>
          </p:blipFill>
          <p:spPr bwMode="auto">
            <a:xfrm>
              <a:off x="6238875" y="4117975"/>
              <a:ext cx="1481138" cy="2016125"/>
            </a:xfrm>
            <a:prstGeom prst="rect">
              <a:avLst/>
            </a:prstGeom>
            <a:noFill/>
            <a:ln w="9525">
              <a:noFill/>
              <a:miter lim="800000"/>
              <a:headEnd/>
              <a:tailEnd/>
            </a:ln>
          </p:spPr>
        </p:pic>
        <p:pic>
          <p:nvPicPr>
            <p:cNvPr id="6154" name="Picture 13"/>
            <p:cNvPicPr>
              <a:picLocks noChangeAspect="1" noChangeArrowheads="1"/>
            </p:cNvPicPr>
            <p:nvPr/>
          </p:nvPicPr>
          <p:blipFill>
            <a:blip r:embed="rId3" cstate="print"/>
            <a:srcRect r="16994"/>
            <a:stretch>
              <a:fillRect/>
            </a:stretch>
          </p:blipFill>
          <p:spPr bwMode="auto">
            <a:xfrm>
              <a:off x="1065213" y="4157663"/>
              <a:ext cx="1203325" cy="2178050"/>
            </a:xfrm>
            <a:prstGeom prst="rect">
              <a:avLst/>
            </a:prstGeom>
            <a:noFill/>
            <a:ln w="9525">
              <a:noFill/>
              <a:miter lim="800000"/>
              <a:headEnd/>
              <a:tailEnd/>
            </a:ln>
          </p:spPr>
        </p:pic>
        <p:sp>
          <p:nvSpPr>
            <p:cNvPr id="10" name="Ellipse 9"/>
            <p:cNvSpPr/>
            <p:nvPr/>
          </p:nvSpPr>
          <p:spPr>
            <a:xfrm>
              <a:off x="3508375" y="4005263"/>
              <a:ext cx="1423988" cy="25923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156" name="ZoneTexte 11"/>
            <p:cNvSpPr txBox="1">
              <a:spLocks noChangeArrowheads="1"/>
            </p:cNvSpPr>
            <p:nvPr/>
          </p:nvSpPr>
          <p:spPr bwMode="auto">
            <a:xfrm>
              <a:off x="5003800" y="4876800"/>
              <a:ext cx="1435100" cy="369888"/>
            </a:xfrm>
            <a:prstGeom prst="rect">
              <a:avLst/>
            </a:prstGeom>
            <a:noFill/>
            <a:ln w="9525">
              <a:solidFill>
                <a:schemeClr val="tx1"/>
              </a:solidFill>
              <a:miter lim="800000"/>
              <a:headEnd/>
              <a:tailEnd/>
            </a:ln>
          </p:spPr>
          <p:txBody>
            <a:bodyPr>
              <a:spAutoFit/>
            </a:bodyPr>
            <a:lstStyle/>
            <a:p>
              <a:r>
                <a:rPr lang="fr-FR" altLang="fr-FR" b="1"/>
                <a:t>destinataire</a:t>
              </a:r>
            </a:p>
          </p:txBody>
        </p:sp>
        <p:sp>
          <p:nvSpPr>
            <p:cNvPr id="6157" name="ZoneTexte 12"/>
            <p:cNvSpPr txBox="1">
              <a:spLocks noChangeArrowheads="1"/>
            </p:cNvSpPr>
            <p:nvPr/>
          </p:nvSpPr>
          <p:spPr bwMode="auto">
            <a:xfrm>
              <a:off x="2036763" y="4876800"/>
              <a:ext cx="1355725" cy="646331"/>
            </a:xfrm>
            <a:prstGeom prst="rect">
              <a:avLst/>
            </a:prstGeom>
            <a:noFill/>
            <a:ln w="9525">
              <a:solidFill>
                <a:schemeClr val="tx1"/>
              </a:solidFill>
              <a:miter lim="800000"/>
              <a:headEnd/>
              <a:tailEnd/>
            </a:ln>
          </p:spPr>
          <p:txBody>
            <a:bodyPr>
              <a:spAutoFit/>
            </a:bodyPr>
            <a:lstStyle/>
            <a:p>
              <a:r>
                <a:rPr lang="fr-FR" altLang="fr-FR" b="1" dirty="0"/>
                <a:t>destinateur</a:t>
              </a:r>
            </a:p>
            <a:p>
              <a:pPr algn="ctr"/>
              <a:r>
                <a:rPr lang="fr-FR" altLang="fr-FR" b="1" i="1" dirty="0"/>
                <a:t>locuteur</a:t>
              </a:r>
            </a:p>
          </p:txBody>
        </p:sp>
      </p:grpSp>
      <p:sp>
        <p:nvSpPr>
          <p:cNvPr id="6147" name="Espace réservé du contenu 2"/>
          <p:cNvSpPr>
            <a:spLocks noGrp="1"/>
          </p:cNvSpPr>
          <p:nvPr>
            <p:ph idx="1"/>
          </p:nvPr>
        </p:nvSpPr>
        <p:spPr>
          <a:xfrm>
            <a:off x="534988" y="179388"/>
            <a:ext cx="8229600" cy="2817812"/>
          </a:xfrm>
        </p:spPr>
        <p:txBody>
          <a:bodyPr/>
          <a:lstStyle/>
          <a:p>
            <a:pPr marL="0" indent="0" eaLnBrk="1" hangingPunct="1">
              <a:buFont typeface="Arial" charset="0"/>
              <a:buNone/>
            </a:pPr>
            <a:r>
              <a:rPr lang="fr-FR" altLang="fr-FR" b="1" u="sng"/>
              <a:t>Fonction</a:t>
            </a:r>
            <a:endParaRPr lang="fr-FR" altLang="fr-FR" sz="2000" b="1"/>
          </a:p>
          <a:p>
            <a:pPr marL="0" indent="0" eaLnBrk="1" hangingPunct="1">
              <a:buFont typeface="Arial" charset="0"/>
              <a:buNone/>
            </a:pPr>
            <a:r>
              <a:rPr lang="fr-FR" altLang="fr-FR" sz="2000" b="1" i="1"/>
              <a:t>LING.</a:t>
            </a:r>
            <a:r>
              <a:rPr lang="fr-FR" altLang="fr-FR" sz="2000" b="1"/>
              <a:t> </a:t>
            </a:r>
            <a:r>
              <a:rPr lang="fr-FR" altLang="fr-FR" sz="2000" b="1" i="1"/>
              <a:t>Fonction (du langage).</a:t>
            </a:r>
            <a:r>
              <a:rPr lang="fr-FR" altLang="fr-FR" sz="2000" b="1"/>
              <a:t> D'après l'École de Prague, chacun des buts assigné à un énoncé lorsqu'on le produit. </a:t>
            </a:r>
            <a:r>
              <a:rPr lang="fr-FR" altLang="fr-FR" sz="2000" b="1" i="1"/>
              <a:t>Les fonctions du langage d'après Jakobson.</a:t>
            </a:r>
            <a:r>
              <a:rPr lang="fr-FR" altLang="fr-FR" sz="2000" b="1"/>
              <a:t> </a:t>
            </a:r>
            <a:r>
              <a:rPr lang="fr-FR" altLang="fr-FR" sz="2000" b="1" i="1"/>
              <a:t>Par la</a:t>
            </a:r>
            <a:r>
              <a:rPr lang="fr-FR" altLang="fr-FR" sz="2000" b="1"/>
              <a:t> fonction référentielle, </a:t>
            </a:r>
            <a:r>
              <a:rPr lang="fr-FR" altLang="fr-FR" sz="2000" b="1" i="1"/>
              <a:t>le message est centré sur le </a:t>
            </a:r>
            <a:r>
              <a:rPr lang="fr-FR" altLang="fr-FR" sz="2000" b="1" i="1">
                <a:solidFill>
                  <a:srgbClr val="FF0000"/>
                </a:solidFill>
              </a:rPr>
              <a:t>contexte</a:t>
            </a:r>
            <a:r>
              <a:rPr lang="fr-FR" altLang="fr-FR" sz="2000" b="1" i="1"/>
              <a:t>, par la</a:t>
            </a:r>
            <a:r>
              <a:rPr lang="fr-FR" altLang="fr-FR" sz="2000" b="1"/>
              <a:t> fonction émotive </a:t>
            </a:r>
            <a:r>
              <a:rPr lang="fr-FR" altLang="fr-FR" sz="2000" b="1" i="1"/>
              <a:t>sur le </a:t>
            </a:r>
            <a:r>
              <a:rPr lang="fr-FR" altLang="fr-FR" sz="2000" b="1" i="1">
                <a:solidFill>
                  <a:srgbClr val="FF0000"/>
                </a:solidFill>
              </a:rPr>
              <a:t>locuteur</a:t>
            </a:r>
            <a:r>
              <a:rPr lang="fr-FR" altLang="fr-FR" sz="2000" b="1" i="1"/>
              <a:t>, par la</a:t>
            </a:r>
            <a:r>
              <a:rPr lang="fr-FR" altLang="fr-FR" sz="2000" b="1"/>
              <a:t> fonction conative </a:t>
            </a:r>
            <a:r>
              <a:rPr lang="fr-FR" altLang="fr-FR" sz="2000" b="1" i="1"/>
              <a:t>sur le </a:t>
            </a:r>
            <a:r>
              <a:rPr lang="fr-FR" altLang="fr-FR" sz="2000" b="1" i="1">
                <a:solidFill>
                  <a:srgbClr val="FF0000"/>
                </a:solidFill>
              </a:rPr>
              <a:t>destinataire</a:t>
            </a:r>
            <a:r>
              <a:rPr lang="fr-FR" altLang="fr-FR" sz="2000" b="1" i="1"/>
              <a:t>, par la</a:t>
            </a:r>
            <a:r>
              <a:rPr lang="fr-FR" altLang="fr-FR" sz="2000" b="1"/>
              <a:t> fonction phatique </a:t>
            </a:r>
            <a:r>
              <a:rPr lang="fr-FR" altLang="fr-FR" sz="2000" b="1" i="1"/>
              <a:t>sur le </a:t>
            </a:r>
            <a:r>
              <a:rPr lang="fr-FR" altLang="fr-FR" sz="2000" b="1" i="1">
                <a:solidFill>
                  <a:srgbClr val="FF0000"/>
                </a:solidFill>
              </a:rPr>
              <a:t>contact</a:t>
            </a:r>
            <a:r>
              <a:rPr lang="fr-FR" altLang="fr-FR" sz="2000" b="1" i="1"/>
              <a:t>, par la</a:t>
            </a:r>
            <a:r>
              <a:rPr lang="fr-FR" altLang="fr-FR" sz="2000" b="1"/>
              <a:t> fonction métalinguistique </a:t>
            </a:r>
            <a:r>
              <a:rPr lang="fr-FR" altLang="fr-FR" sz="2000" b="1" i="1"/>
              <a:t>sur le </a:t>
            </a:r>
            <a:r>
              <a:rPr lang="fr-FR" altLang="fr-FR" sz="2000" b="1" i="1">
                <a:solidFill>
                  <a:srgbClr val="FF0000"/>
                </a:solidFill>
              </a:rPr>
              <a:t>code</a:t>
            </a:r>
            <a:r>
              <a:rPr lang="fr-FR" altLang="fr-FR" sz="2000" b="1" i="1"/>
              <a:t>, par la</a:t>
            </a:r>
            <a:r>
              <a:rPr lang="fr-FR" altLang="fr-FR" sz="2000" b="1"/>
              <a:t> fonction poétique </a:t>
            </a:r>
            <a:r>
              <a:rPr lang="fr-FR" altLang="fr-FR" sz="2000" b="1" i="1"/>
              <a:t>sur le </a:t>
            </a:r>
            <a:r>
              <a:rPr lang="fr-FR" altLang="fr-FR" sz="2000" b="1" i="1">
                <a:solidFill>
                  <a:srgbClr val="FF0000"/>
                </a:solidFill>
              </a:rPr>
              <a:t>message</a:t>
            </a:r>
            <a:r>
              <a:rPr lang="fr-FR" altLang="fr-FR" sz="2000" b="1" i="1"/>
              <a:t> en tant que tel.</a:t>
            </a:r>
            <a:endParaRPr lang="fr-FR" altLang="fr-FR" sz="2000" b="1"/>
          </a:p>
        </p:txBody>
      </p:sp>
      <p:sp>
        <p:nvSpPr>
          <p:cNvPr id="11" name="Ellipse 10"/>
          <p:cNvSpPr/>
          <p:nvPr/>
        </p:nvSpPr>
        <p:spPr>
          <a:xfrm>
            <a:off x="539750" y="3382963"/>
            <a:ext cx="7561263" cy="26638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4" name="ZoneTexte 12"/>
          <p:cNvSpPr txBox="1">
            <a:spLocks noChangeArrowheads="1"/>
          </p:cNvSpPr>
          <p:nvPr/>
        </p:nvSpPr>
        <p:spPr bwMode="auto">
          <a:xfrm>
            <a:off x="323528" y="5877272"/>
            <a:ext cx="2952328" cy="646331"/>
          </a:xfrm>
          <a:prstGeom prst="rect">
            <a:avLst/>
          </a:prstGeom>
          <a:noFill/>
          <a:ln w="9525">
            <a:noFill/>
            <a:miter lim="800000"/>
            <a:headEnd/>
            <a:tailEnd/>
          </a:ln>
        </p:spPr>
        <p:txBody>
          <a:bodyPr wrap="square">
            <a:spAutoFit/>
          </a:bodyPr>
          <a:lstStyle/>
          <a:p>
            <a:r>
              <a:rPr lang="fr-FR" altLang="fr-FR" sz="3600" b="1" dirty="0">
                <a:solidFill>
                  <a:schemeClr val="bg1">
                    <a:lumMod val="85000"/>
                  </a:schemeClr>
                </a:solidFill>
              </a:rPr>
              <a:t>Pragmatique</a:t>
            </a:r>
          </a:p>
        </p:txBody>
      </p:sp>
      <p:sp>
        <p:nvSpPr>
          <p:cNvPr id="15" name="ZoneTexte 12"/>
          <p:cNvSpPr txBox="1">
            <a:spLocks noChangeArrowheads="1"/>
          </p:cNvSpPr>
          <p:nvPr/>
        </p:nvSpPr>
        <p:spPr bwMode="auto">
          <a:xfrm>
            <a:off x="5868144" y="5877272"/>
            <a:ext cx="2952328" cy="646331"/>
          </a:xfrm>
          <a:prstGeom prst="rect">
            <a:avLst/>
          </a:prstGeom>
          <a:noFill/>
          <a:ln w="9525">
            <a:noFill/>
            <a:miter lim="800000"/>
            <a:headEnd/>
            <a:tailEnd/>
          </a:ln>
        </p:spPr>
        <p:txBody>
          <a:bodyPr wrap="square">
            <a:spAutoFit/>
          </a:bodyPr>
          <a:lstStyle/>
          <a:p>
            <a:r>
              <a:rPr lang="fr-FR" altLang="fr-FR" sz="3600" b="1" dirty="0">
                <a:solidFill>
                  <a:schemeClr val="bg1">
                    <a:lumMod val="85000"/>
                  </a:schemeClr>
                </a:solidFill>
              </a:rPr>
              <a:t>Pragmatique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ous-titre 2"/>
          <p:cNvSpPr>
            <a:spLocks noGrp="1"/>
          </p:cNvSpPr>
          <p:nvPr>
            <p:ph type="subTitle" idx="1"/>
          </p:nvPr>
        </p:nvSpPr>
        <p:spPr>
          <a:xfrm>
            <a:off x="395288" y="476672"/>
            <a:ext cx="8208962" cy="5616624"/>
          </a:xfrm>
        </p:spPr>
        <p:txBody>
          <a:bodyPr/>
          <a:lstStyle/>
          <a:p>
            <a:pPr eaLnBrk="1" hangingPunct="1"/>
            <a:r>
              <a:rPr lang="fr-FR" sz="7200" dirty="0">
                <a:solidFill>
                  <a:schemeClr val="tx1"/>
                </a:solidFill>
              </a:rPr>
              <a:t>L’objet culturel est</a:t>
            </a:r>
          </a:p>
          <a:p>
            <a:pPr eaLnBrk="1" hangingPunct="1"/>
            <a:r>
              <a:rPr lang="fr-FR" sz="7200" dirty="0">
                <a:solidFill>
                  <a:schemeClr val="tx1"/>
                </a:solidFill>
              </a:rPr>
              <a:t> une </a:t>
            </a:r>
            <a:r>
              <a:rPr lang="fr-FR" sz="7200" b="1" i="1" dirty="0">
                <a:solidFill>
                  <a:schemeClr val="tx1"/>
                </a:solidFill>
              </a:rPr>
              <a:t>articulation</a:t>
            </a:r>
            <a:r>
              <a:rPr lang="fr-FR" sz="7200" dirty="0">
                <a:solidFill>
                  <a:schemeClr val="tx1"/>
                </a:solidFill>
              </a:rPr>
              <a:t> </a:t>
            </a:r>
          </a:p>
          <a:p>
            <a:pPr eaLnBrk="1" hangingPunct="1"/>
            <a:r>
              <a:rPr lang="fr-FR" sz="7200" dirty="0">
                <a:solidFill>
                  <a:schemeClr val="tx1"/>
                </a:solidFill>
              </a:rPr>
              <a:t>du </a:t>
            </a:r>
            <a:r>
              <a:rPr lang="fr-FR" sz="7200" b="1" dirty="0">
                <a:solidFill>
                  <a:schemeClr val="tx1"/>
                </a:solidFill>
              </a:rPr>
              <a:t>sens</a:t>
            </a:r>
            <a:r>
              <a:rPr lang="fr-FR" sz="7200" dirty="0">
                <a:solidFill>
                  <a:schemeClr val="tx1"/>
                </a:solidFill>
              </a:rPr>
              <a:t> et </a:t>
            </a:r>
          </a:p>
          <a:p>
            <a:pPr eaLnBrk="1" hangingPunct="1"/>
            <a:r>
              <a:rPr lang="fr-FR" sz="7200" dirty="0">
                <a:solidFill>
                  <a:schemeClr val="tx1"/>
                </a:solidFill>
              </a:rPr>
              <a:t>de la </a:t>
            </a:r>
            <a:r>
              <a:rPr lang="fr-FR" sz="7200" b="1" dirty="0">
                <a:solidFill>
                  <a:schemeClr val="tx1"/>
                </a:solidFill>
              </a:rPr>
              <a:t>matière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0">
                                            <p:txEl>
                                              <p:pRg st="0" end="0"/>
                                            </p:txEl>
                                          </p:spTgt>
                                        </p:tgtEl>
                                        <p:attrNameLst>
                                          <p:attrName>style.visibility</p:attrName>
                                        </p:attrNameLst>
                                      </p:cBhvr>
                                      <p:to>
                                        <p:strVal val="visible"/>
                                      </p:to>
                                    </p:set>
                                    <p:animEffect transition="in" filter="fade">
                                      <p:cBhvr>
                                        <p:cTn id="7" dur="2000"/>
                                        <p:tgtEl>
                                          <p:spTgt spid="20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0">
                                            <p:txEl>
                                              <p:pRg st="1" end="1"/>
                                            </p:txEl>
                                          </p:spTgt>
                                        </p:tgtEl>
                                        <p:attrNameLst>
                                          <p:attrName>style.visibility</p:attrName>
                                        </p:attrNameLst>
                                      </p:cBhvr>
                                      <p:to>
                                        <p:strVal val="visible"/>
                                      </p:to>
                                    </p:set>
                                    <p:animEffect transition="in" filter="fade">
                                      <p:cBhvr>
                                        <p:cTn id="12" dur="2000"/>
                                        <p:tgtEl>
                                          <p:spTgt spid="20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0">
                                            <p:txEl>
                                              <p:pRg st="2" end="2"/>
                                            </p:txEl>
                                          </p:spTgt>
                                        </p:tgtEl>
                                        <p:attrNameLst>
                                          <p:attrName>style.visibility</p:attrName>
                                        </p:attrNameLst>
                                      </p:cBhvr>
                                      <p:to>
                                        <p:strVal val="visible"/>
                                      </p:to>
                                    </p:set>
                                    <p:animEffect transition="in" filter="fade">
                                      <p:cBhvr>
                                        <p:cTn id="17" dur="2000"/>
                                        <p:tgtEl>
                                          <p:spTgt spid="20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50">
                                            <p:txEl>
                                              <p:pRg st="3" end="3"/>
                                            </p:txEl>
                                          </p:spTgt>
                                        </p:tgtEl>
                                        <p:attrNameLst>
                                          <p:attrName>style.visibility</p:attrName>
                                        </p:attrNameLst>
                                      </p:cBhvr>
                                      <p:to>
                                        <p:strVal val="visible"/>
                                      </p:to>
                                    </p:set>
                                    <p:animEffect transition="in" filter="fade">
                                      <p:cBhvr>
                                        <p:cTn id="22" dur="2000"/>
                                        <p:tgtEl>
                                          <p:spTgt spid="20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50825" y="404813"/>
            <a:ext cx="3683000" cy="5676900"/>
          </a:xfrm>
        </p:spPr>
        <p:txBody>
          <a:bodyPr rtlCol="0">
            <a:normAutofit/>
          </a:bodyPr>
          <a:lstStyle/>
          <a:p>
            <a:pPr marL="0" indent="0" eaLnBrk="1" fontAlgn="auto" hangingPunct="1">
              <a:spcAft>
                <a:spcPts val="0"/>
              </a:spcAft>
              <a:buFont typeface="Arial" pitchFamily="34" charset="0"/>
              <a:buNone/>
              <a:defRPr/>
            </a:pPr>
            <a:r>
              <a:rPr lang="fr-FR" altLang="fr-FR" b="1" u="sng" dirty="0"/>
              <a:t>Les fonctions technologiques : </a:t>
            </a:r>
          </a:p>
          <a:p>
            <a:pPr marL="0" indent="0" eaLnBrk="1" fontAlgn="auto" hangingPunct="1">
              <a:spcAft>
                <a:spcPts val="0"/>
              </a:spcAft>
              <a:buFont typeface="Arial" pitchFamily="34" charset="0"/>
              <a:buChar char="•"/>
              <a:defRPr/>
            </a:pPr>
            <a:r>
              <a:rPr lang="fr-FR" altLang="fr-FR" b="1" dirty="0"/>
              <a:t>   ajouter </a:t>
            </a:r>
            <a:r>
              <a:rPr lang="fr-FR" altLang="fr-FR" b="1" dirty="0">
                <a:solidFill>
                  <a:srgbClr val="FF0000"/>
                </a:solidFill>
              </a:rPr>
              <a:t>+</a:t>
            </a:r>
            <a:r>
              <a:rPr lang="fr-FR" altLang="fr-FR" b="1" dirty="0"/>
              <a:t>, </a:t>
            </a:r>
          </a:p>
          <a:p>
            <a:pPr eaLnBrk="1" fontAlgn="auto" hangingPunct="1">
              <a:spcAft>
                <a:spcPts val="0"/>
              </a:spcAft>
              <a:buFont typeface="Arial" pitchFamily="34" charset="0"/>
              <a:buChar char="•"/>
              <a:defRPr/>
            </a:pPr>
            <a:r>
              <a:rPr lang="fr-FR" altLang="fr-FR" b="1" dirty="0"/>
              <a:t>retirer </a:t>
            </a:r>
            <a:r>
              <a:rPr lang="fr-FR" altLang="fr-FR" b="1" dirty="0">
                <a:solidFill>
                  <a:srgbClr val="FF0000"/>
                </a:solidFill>
              </a:rPr>
              <a:t>-</a:t>
            </a:r>
            <a:r>
              <a:rPr lang="fr-FR" altLang="fr-FR" b="1" dirty="0"/>
              <a:t>, </a:t>
            </a:r>
          </a:p>
          <a:p>
            <a:pPr eaLnBrk="1" fontAlgn="auto" hangingPunct="1">
              <a:spcAft>
                <a:spcPts val="0"/>
              </a:spcAft>
              <a:buFont typeface="Arial" pitchFamily="34" charset="0"/>
              <a:buChar char="•"/>
              <a:defRPr/>
            </a:pPr>
            <a:r>
              <a:rPr lang="fr-FR" altLang="fr-FR" b="1" dirty="0"/>
              <a:t>déplacer   , </a:t>
            </a:r>
          </a:p>
          <a:p>
            <a:pPr eaLnBrk="1" fontAlgn="auto" hangingPunct="1">
              <a:spcAft>
                <a:spcPts val="0"/>
              </a:spcAft>
              <a:buFont typeface="Arial" pitchFamily="34" charset="0"/>
              <a:buChar char="•"/>
              <a:defRPr/>
            </a:pPr>
            <a:r>
              <a:rPr lang="fr-FR" altLang="fr-FR" b="1" dirty="0"/>
              <a:t>changer physiquement ou chimiquement    </a:t>
            </a:r>
          </a:p>
          <a:p>
            <a:pPr eaLnBrk="1" fontAlgn="auto" hangingPunct="1">
              <a:spcAft>
                <a:spcPts val="0"/>
              </a:spcAft>
              <a:buFont typeface="Arial" pitchFamily="34" charset="0"/>
              <a:buChar char="•"/>
              <a:defRPr/>
            </a:pPr>
            <a:endParaRPr lang="fr-FR" altLang="fr-FR" b="1" dirty="0"/>
          </a:p>
          <a:p>
            <a:pPr eaLnBrk="1" fontAlgn="auto" hangingPunct="1">
              <a:spcAft>
                <a:spcPts val="0"/>
              </a:spcAft>
              <a:buFont typeface="Arial" pitchFamily="34" charset="0"/>
              <a:buChar char="•"/>
              <a:defRPr/>
            </a:pPr>
            <a:endParaRPr lang="fr-FR" dirty="0"/>
          </a:p>
        </p:txBody>
      </p:sp>
      <p:sp>
        <p:nvSpPr>
          <p:cNvPr id="4" name="Espace réservé du contenu 3"/>
          <p:cNvSpPr>
            <a:spLocks noGrp="1"/>
          </p:cNvSpPr>
          <p:nvPr>
            <p:ph sz="half" idx="2"/>
          </p:nvPr>
        </p:nvSpPr>
        <p:spPr>
          <a:xfrm>
            <a:off x="3708400" y="333375"/>
            <a:ext cx="5327650" cy="5791200"/>
          </a:xfrm>
        </p:spPr>
        <p:txBody>
          <a:bodyPr/>
          <a:lstStyle/>
          <a:p>
            <a:pPr marL="0" indent="0" eaLnBrk="1" hangingPunct="1">
              <a:buFont typeface="Arial" charset="0"/>
              <a:buNone/>
            </a:pPr>
            <a:r>
              <a:rPr lang="fr-FR" altLang="fr-FR" b="1" u="sng"/>
              <a:t>Les fonctions conceptuelles :</a:t>
            </a:r>
          </a:p>
          <a:p>
            <a:pPr marL="0" indent="0" eaLnBrk="1" hangingPunct="1"/>
            <a:endParaRPr lang="fr-FR" altLang="fr-FR" b="1"/>
          </a:p>
          <a:p>
            <a:pPr marL="0" indent="0" eaLnBrk="1" hangingPunct="1"/>
            <a:r>
              <a:rPr lang="fr-FR" altLang="fr-FR" b="1"/>
              <a:t>fonction référentielle, </a:t>
            </a:r>
            <a:r>
              <a:rPr lang="fr-FR" altLang="fr-FR" b="1" i="1"/>
              <a:t>le contexte</a:t>
            </a:r>
            <a:r>
              <a:rPr lang="fr-FR" altLang="fr-FR" sz="1600" b="1" i="1"/>
              <a:t>, </a:t>
            </a:r>
          </a:p>
          <a:p>
            <a:pPr marL="0" indent="0" eaLnBrk="1" hangingPunct="1"/>
            <a:r>
              <a:rPr lang="fr-FR" altLang="fr-FR" b="1"/>
              <a:t>fonction émotive      </a:t>
            </a:r>
            <a:r>
              <a:rPr lang="fr-FR" altLang="fr-FR" b="1" i="1"/>
              <a:t> le locuteur, </a:t>
            </a:r>
          </a:p>
          <a:p>
            <a:pPr marL="0" indent="0" eaLnBrk="1" hangingPunct="1"/>
            <a:r>
              <a:rPr lang="fr-FR" altLang="fr-FR" b="1"/>
              <a:t>fonction conative  </a:t>
            </a:r>
            <a:r>
              <a:rPr lang="fr-FR" altLang="fr-FR" b="1" i="1"/>
              <a:t>le destinataire, </a:t>
            </a:r>
          </a:p>
          <a:p>
            <a:pPr marL="0" indent="0" eaLnBrk="1" hangingPunct="1"/>
            <a:r>
              <a:rPr lang="fr-FR" altLang="fr-FR" b="1"/>
              <a:t>fonction phatique        </a:t>
            </a:r>
            <a:r>
              <a:rPr lang="fr-FR" altLang="fr-FR" b="1" i="1"/>
              <a:t> le contact, </a:t>
            </a:r>
          </a:p>
          <a:p>
            <a:pPr marL="0" indent="0" eaLnBrk="1" hangingPunct="1"/>
            <a:r>
              <a:rPr lang="fr-FR" altLang="fr-FR" b="1"/>
              <a:t>fonction métalinguistique</a:t>
            </a:r>
            <a:r>
              <a:rPr lang="fr-FR" altLang="fr-FR" b="1" i="1"/>
              <a:t> le code, </a:t>
            </a:r>
          </a:p>
          <a:p>
            <a:pPr marL="0" indent="0" eaLnBrk="1" hangingPunct="1"/>
            <a:r>
              <a:rPr lang="fr-FR" altLang="fr-FR" b="1"/>
              <a:t>fonction poétique  </a:t>
            </a:r>
            <a:r>
              <a:rPr lang="fr-FR" altLang="fr-FR" b="1" i="1"/>
              <a:t>le</a:t>
            </a:r>
            <a:r>
              <a:rPr lang="fr-FR" altLang="fr-FR" b="1"/>
              <a:t> </a:t>
            </a:r>
            <a:r>
              <a:rPr lang="fr-FR" altLang="fr-FR" b="1" i="1"/>
              <a:t>message</a:t>
            </a:r>
            <a:endParaRPr lang="fr-FR"/>
          </a:p>
        </p:txBody>
      </p:sp>
      <p:cxnSp>
        <p:nvCxnSpPr>
          <p:cNvPr id="5" name="Connecteur droit avec flèche 4"/>
          <p:cNvCxnSpPr/>
          <p:nvPr/>
        </p:nvCxnSpPr>
        <p:spPr>
          <a:xfrm>
            <a:off x="1979613" y="2708275"/>
            <a:ext cx="2159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riangle isocèle 5"/>
          <p:cNvSpPr/>
          <p:nvPr/>
        </p:nvSpPr>
        <p:spPr>
          <a:xfrm>
            <a:off x="2990850" y="3795713"/>
            <a:ext cx="280988" cy="287337"/>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32"/>
          <p:cNvGrpSpPr>
            <a:grpSpLocks/>
          </p:cNvGrpSpPr>
          <p:nvPr/>
        </p:nvGrpSpPr>
        <p:grpSpPr bwMode="auto">
          <a:xfrm>
            <a:off x="3568700" y="1698625"/>
            <a:ext cx="1908175" cy="2357438"/>
            <a:chOff x="1651000" y="1647825"/>
            <a:chExt cx="1768872" cy="2357239"/>
          </a:xfrm>
        </p:grpSpPr>
        <p:sp>
          <p:nvSpPr>
            <p:cNvPr id="34" name="Rectangle 33"/>
            <p:cNvSpPr/>
            <p:nvPr/>
          </p:nvSpPr>
          <p:spPr>
            <a:xfrm>
              <a:off x="1651000" y="1647825"/>
              <a:ext cx="1768872" cy="2357239"/>
            </a:xfrm>
            <a:prstGeom prst="rect">
              <a:avLst/>
            </a:prstGeom>
            <a:solidFill>
              <a:schemeClr val="tx2">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306" name="ZoneTexte 34"/>
            <p:cNvSpPr txBox="1">
              <a:spLocks noChangeArrowheads="1"/>
            </p:cNvSpPr>
            <p:nvPr/>
          </p:nvSpPr>
          <p:spPr bwMode="auto">
            <a:xfrm>
              <a:off x="2090171" y="2955175"/>
              <a:ext cx="890529" cy="338554"/>
            </a:xfrm>
            <a:prstGeom prst="rect">
              <a:avLst/>
            </a:prstGeom>
            <a:noFill/>
            <a:ln w="9525">
              <a:noFill/>
              <a:miter lim="800000"/>
              <a:headEnd/>
              <a:tailEnd/>
            </a:ln>
          </p:spPr>
          <p:txBody>
            <a:bodyPr>
              <a:spAutoFit/>
            </a:bodyPr>
            <a:lstStyle/>
            <a:p>
              <a:r>
                <a:rPr lang="fr-FR" altLang="fr-FR" sz="1600" b="1">
                  <a:solidFill>
                    <a:srgbClr val="FF0000"/>
                  </a:solidFill>
                  <a:latin typeface="Arial" charset="0"/>
                </a:rPr>
                <a:t>action</a:t>
              </a:r>
            </a:p>
          </p:txBody>
        </p:sp>
      </p:grpSp>
      <p:grpSp>
        <p:nvGrpSpPr>
          <p:cNvPr id="5" name="Groupe 35"/>
          <p:cNvGrpSpPr>
            <a:grpSpLocks/>
          </p:cNvGrpSpPr>
          <p:nvPr/>
        </p:nvGrpSpPr>
        <p:grpSpPr bwMode="auto">
          <a:xfrm>
            <a:off x="5635625" y="1733550"/>
            <a:ext cx="1768475" cy="2357438"/>
            <a:chOff x="1651000" y="1647825"/>
            <a:chExt cx="1768872" cy="2357239"/>
          </a:xfrm>
        </p:grpSpPr>
        <p:sp>
          <p:nvSpPr>
            <p:cNvPr id="38" name="Rectangle 37"/>
            <p:cNvSpPr/>
            <p:nvPr/>
          </p:nvSpPr>
          <p:spPr>
            <a:xfrm>
              <a:off x="1651000" y="1647825"/>
              <a:ext cx="1768872" cy="2357239"/>
            </a:xfrm>
            <a:prstGeom prst="rect">
              <a:avLst/>
            </a:prstGeom>
            <a:solidFill>
              <a:schemeClr val="tx2">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304" name="ZoneTexte 38"/>
            <p:cNvSpPr txBox="1">
              <a:spLocks noChangeArrowheads="1"/>
            </p:cNvSpPr>
            <p:nvPr/>
          </p:nvSpPr>
          <p:spPr bwMode="auto">
            <a:xfrm>
              <a:off x="1870273" y="2920555"/>
              <a:ext cx="1330325" cy="338554"/>
            </a:xfrm>
            <a:prstGeom prst="rect">
              <a:avLst/>
            </a:prstGeom>
            <a:noFill/>
            <a:ln w="9525">
              <a:noFill/>
              <a:miter lim="800000"/>
              <a:headEnd/>
              <a:tailEnd/>
            </a:ln>
          </p:spPr>
          <p:txBody>
            <a:bodyPr>
              <a:spAutoFit/>
            </a:bodyPr>
            <a:lstStyle/>
            <a:p>
              <a:r>
                <a:rPr lang="fr-FR" altLang="fr-FR" sz="1600" b="1">
                  <a:solidFill>
                    <a:srgbClr val="FF0000"/>
                  </a:solidFill>
                  <a:latin typeface="Arial" charset="0"/>
                </a:rPr>
                <a:t>évaluation</a:t>
              </a:r>
            </a:p>
          </p:txBody>
        </p:sp>
      </p:grpSp>
      <p:pic>
        <p:nvPicPr>
          <p:cNvPr id="11268" name="Picture 6"/>
          <p:cNvPicPr>
            <a:picLocks noChangeAspect="1" noChangeArrowheads="1"/>
          </p:cNvPicPr>
          <p:nvPr/>
        </p:nvPicPr>
        <p:blipFill>
          <a:blip r:embed="rId2" cstate="print"/>
          <a:srcRect/>
          <a:stretch>
            <a:fillRect/>
          </a:stretch>
        </p:blipFill>
        <p:spPr bwMode="auto">
          <a:xfrm>
            <a:off x="1547813" y="1851025"/>
            <a:ext cx="57150" cy="2447925"/>
          </a:xfrm>
          <a:prstGeom prst="rect">
            <a:avLst/>
          </a:prstGeom>
          <a:solidFill>
            <a:schemeClr val="tx1"/>
          </a:solidFill>
          <a:ln w="9525">
            <a:solidFill>
              <a:schemeClr val="tx1"/>
            </a:solidFill>
            <a:miter lim="800000"/>
            <a:headEnd/>
            <a:tailEnd/>
          </a:ln>
        </p:spPr>
      </p:pic>
      <p:sp>
        <p:nvSpPr>
          <p:cNvPr id="11269" name="Rectangle 6"/>
          <p:cNvSpPr>
            <a:spLocks noChangeArrowheads="1"/>
          </p:cNvSpPr>
          <p:nvPr/>
        </p:nvSpPr>
        <p:spPr bwMode="auto">
          <a:xfrm>
            <a:off x="4452938" y="3244850"/>
            <a:ext cx="238125" cy="368300"/>
          </a:xfrm>
          <a:prstGeom prst="rect">
            <a:avLst/>
          </a:prstGeom>
          <a:noFill/>
          <a:ln w="9525">
            <a:noFill/>
            <a:miter lim="800000"/>
            <a:headEnd/>
            <a:tailEnd/>
          </a:ln>
        </p:spPr>
        <p:txBody>
          <a:bodyPr wrap="none">
            <a:spAutoFit/>
          </a:bodyPr>
          <a:lstStyle/>
          <a:p>
            <a:r>
              <a:rPr lang="fr-FR" altLang="fr-FR" b="1"/>
              <a:t> </a:t>
            </a:r>
            <a:endParaRPr lang="fr-FR" altLang="fr-FR"/>
          </a:p>
        </p:txBody>
      </p:sp>
      <p:sp>
        <p:nvSpPr>
          <p:cNvPr id="11270" name="Rectangle 7"/>
          <p:cNvSpPr>
            <a:spLocks noChangeArrowheads="1"/>
          </p:cNvSpPr>
          <p:nvPr/>
        </p:nvSpPr>
        <p:spPr bwMode="auto">
          <a:xfrm>
            <a:off x="1763713" y="1966913"/>
            <a:ext cx="1562100" cy="615950"/>
          </a:xfrm>
          <a:prstGeom prst="rect">
            <a:avLst/>
          </a:prstGeom>
          <a:noFill/>
          <a:ln w="9525">
            <a:solidFill>
              <a:schemeClr val="tx1"/>
            </a:solidFill>
            <a:miter lim="800000"/>
            <a:headEnd/>
            <a:tailEnd/>
          </a:ln>
        </p:spPr>
        <p:txBody>
          <a:bodyPr>
            <a:spAutoFit/>
          </a:bodyPr>
          <a:lstStyle/>
          <a:p>
            <a:r>
              <a:rPr lang="fr-FR" altLang="fr-FR" b="1"/>
              <a:t> </a:t>
            </a:r>
            <a:r>
              <a:rPr lang="fr-FR" altLang="fr-FR" sz="1600" b="1"/>
              <a:t>évènement circonstanciel</a:t>
            </a:r>
          </a:p>
        </p:txBody>
      </p:sp>
      <p:sp>
        <p:nvSpPr>
          <p:cNvPr id="9" name="Rectangle 8"/>
          <p:cNvSpPr/>
          <p:nvPr/>
        </p:nvSpPr>
        <p:spPr>
          <a:xfrm>
            <a:off x="2484438" y="230188"/>
            <a:ext cx="4175125" cy="431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272" name="ZoneTexte 18"/>
          <p:cNvSpPr txBox="1">
            <a:spLocks noChangeArrowheads="1"/>
          </p:cNvSpPr>
          <p:nvPr/>
        </p:nvSpPr>
        <p:spPr bwMode="auto">
          <a:xfrm>
            <a:off x="5567363" y="1079500"/>
            <a:ext cx="1990725" cy="584200"/>
          </a:xfrm>
          <a:prstGeom prst="rect">
            <a:avLst/>
          </a:prstGeom>
          <a:noFill/>
          <a:ln w="28575">
            <a:solidFill>
              <a:srgbClr val="7030A0"/>
            </a:solidFill>
            <a:miter lim="800000"/>
            <a:headEnd/>
            <a:tailEnd/>
          </a:ln>
        </p:spPr>
        <p:txBody>
          <a:bodyPr wrap="none">
            <a:spAutoFit/>
          </a:bodyPr>
          <a:lstStyle/>
          <a:p>
            <a:pPr algn="ctr"/>
            <a:r>
              <a:rPr lang="fr-FR" altLang="fr-FR" sz="1600"/>
              <a:t>seuil de dépassement</a:t>
            </a:r>
          </a:p>
          <a:p>
            <a:pPr algn="ctr"/>
            <a:r>
              <a:rPr lang="fr-FR" altLang="fr-FR" sz="1600"/>
              <a:t>technologique</a:t>
            </a:r>
          </a:p>
        </p:txBody>
      </p:sp>
      <p:sp>
        <p:nvSpPr>
          <p:cNvPr id="11273" name="ZoneTexte 19"/>
          <p:cNvSpPr txBox="1">
            <a:spLocks noChangeArrowheads="1"/>
          </p:cNvSpPr>
          <p:nvPr/>
        </p:nvSpPr>
        <p:spPr bwMode="auto">
          <a:xfrm>
            <a:off x="3614738" y="1063625"/>
            <a:ext cx="1831975" cy="584200"/>
          </a:xfrm>
          <a:prstGeom prst="rect">
            <a:avLst/>
          </a:prstGeom>
          <a:noFill/>
          <a:ln w="28575">
            <a:solidFill>
              <a:srgbClr val="00B050"/>
            </a:solidFill>
            <a:miter lim="800000"/>
            <a:headEnd/>
            <a:tailEnd/>
          </a:ln>
        </p:spPr>
        <p:txBody>
          <a:bodyPr wrap="none">
            <a:spAutoFit/>
          </a:bodyPr>
          <a:lstStyle/>
          <a:p>
            <a:pPr algn="ctr"/>
            <a:r>
              <a:rPr lang="fr-FR" altLang="fr-FR" sz="1600"/>
              <a:t>seuil d’achèvement </a:t>
            </a:r>
          </a:p>
          <a:p>
            <a:pPr algn="ctr"/>
            <a:r>
              <a:rPr lang="fr-FR" altLang="fr-FR" sz="1600"/>
              <a:t>technologique</a:t>
            </a:r>
          </a:p>
        </p:txBody>
      </p:sp>
      <p:pic>
        <p:nvPicPr>
          <p:cNvPr id="11274" name="Picture 6"/>
          <p:cNvPicPr>
            <a:picLocks noChangeAspect="1" noChangeArrowheads="1"/>
          </p:cNvPicPr>
          <p:nvPr/>
        </p:nvPicPr>
        <p:blipFill>
          <a:blip r:embed="rId2" cstate="print"/>
          <a:srcRect/>
          <a:stretch>
            <a:fillRect/>
          </a:stretch>
        </p:blipFill>
        <p:spPr bwMode="auto">
          <a:xfrm>
            <a:off x="7497763" y="1808163"/>
            <a:ext cx="57150" cy="2447925"/>
          </a:xfrm>
          <a:prstGeom prst="rect">
            <a:avLst/>
          </a:prstGeom>
          <a:solidFill>
            <a:schemeClr val="tx1"/>
          </a:solidFill>
          <a:ln w="9525">
            <a:solidFill>
              <a:schemeClr val="tx1"/>
            </a:solidFill>
            <a:miter lim="800000"/>
            <a:headEnd/>
            <a:tailEnd/>
          </a:ln>
        </p:spPr>
      </p:pic>
      <p:cxnSp>
        <p:nvCxnSpPr>
          <p:cNvPr id="12" name="Connecteur droit 11"/>
          <p:cNvCxnSpPr/>
          <p:nvPr/>
        </p:nvCxnSpPr>
        <p:spPr>
          <a:xfrm>
            <a:off x="3492500" y="1825625"/>
            <a:ext cx="0" cy="2497138"/>
          </a:xfrm>
          <a:prstGeom prst="line">
            <a:avLst/>
          </a:prstGeom>
          <a:ln w="38100">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4889500" y="1849438"/>
            <a:ext cx="557213"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H="1" flipV="1">
            <a:off x="5581650" y="1844675"/>
            <a:ext cx="503238" cy="4763"/>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1278" name="Rectangle 29"/>
          <p:cNvSpPr>
            <a:spLocks noChangeArrowheads="1"/>
          </p:cNvSpPr>
          <p:nvPr/>
        </p:nvSpPr>
        <p:spPr bwMode="auto">
          <a:xfrm>
            <a:off x="3700463" y="1949450"/>
            <a:ext cx="1662112" cy="615950"/>
          </a:xfrm>
          <a:prstGeom prst="rect">
            <a:avLst/>
          </a:prstGeom>
          <a:noFill/>
          <a:ln w="9525">
            <a:solidFill>
              <a:schemeClr val="tx1"/>
            </a:solidFill>
            <a:miter lim="800000"/>
            <a:headEnd/>
            <a:tailEnd/>
          </a:ln>
        </p:spPr>
        <p:txBody>
          <a:bodyPr>
            <a:spAutoFit/>
          </a:bodyPr>
          <a:lstStyle/>
          <a:p>
            <a:r>
              <a:rPr lang="fr-FR" altLang="fr-FR" b="1"/>
              <a:t> </a:t>
            </a:r>
            <a:r>
              <a:rPr lang="fr-FR" altLang="fr-FR" sz="1600" b="1"/>
              <a:t>évènement technologique</a:t>
            </a:r>
          </a:p>
        </p:txBody>
      </p:sp>
      <p:sp>
        <p:nvSpPr>
          <p:cNvPr id="11279" name="Rectangle 33"/>
          <p:cNvSpPr>
            <a:spLocks noChangeArrowheads="1"/>
          </p:cNvSpPr>
          <p:nvPr/>
        </p:nvSpPr>
        <p:spPr bwMode="auto">
          <a:xfrm>
            <a:off x="5740400" y="1968500"/>
            <a:ext cx="1282700" cy="585788"/>
          </a:xfrm>
          <a:prstGeom prst="rect">
            <a:avLst/>
          </a:prstGeom>
          <a:noFill/>
          <a:ln w="9525">
            <a:solidFill>
              <a:schemeClr val="tx1"/>
            </a:solidFill>
            <a:miter lim="800000"/>
            <a:headEnd/>
            <a:tailEnd/>
          </a:ln>
        </p:spPr>
        <p:txBody>
          <a:bodyPr>
            <a:spAutoFit/>
          </a:bodyPr>
          <a:lstStyle/>
          <a:p>
            <a:r>
              <a:rPr lang="fr-FR" altLang="fr-FR" sz="1600" b="1"/>
              <a:t>séquelle matérielle</a:t>
            </a:r>
          </a:p>
        </p:txBody>
      </p:sp>
      <p:sp>
        <p:nvSpPr>
          <p:cNvPr id="37" name="Rectangle 36"/>
          <p:cNvSpPr/>
          <p:nvPr/>
        </p:nvSpPr>
        <p:spPr>
          <a:xfrm>
            <a:off x="420688" y="1981200"/>
            <a:ext cx="1033462" cy="584200"/>
          </a:xfrm>
          <a:prstGeom prst="rect">
            <a:avLst/>
          </a:prstGeom>
          <a:ln>
            <a:solidFill>
              <a:schemeClr val="bg1">
                <a:lumMod val="50000"/>
              </a:schemeClr>
            </a:solidFill>
          </a:ln>
        </p:spPr>
        <p:txBody>
          <a:bodyPr>
            <a:spAutoFit/>
          </a:bodyPr>
          <a:lstStyle/>
          <a:p>
            <a:pPr fontAlgn="auto">
              <a:spcBef>
                <a:spcPts val="0"/>
              </a:spcBef>
              <a:spcAft>
                <a:spcPts val="0"/>
              </a:spcAft>
              <a:defRPr/>
            </a:pPr>
            <a:r>
              <a:rPr lang="fr-FR" sz="1600" dirty="0">
                <a:solidFill>
                  <a:schemeClr val="bg1">
                    <a:lumMod val="65000"/>
                  </a:schemeClr>
                </a:solidFill>
                <a:latin typeface="+mn-lt"/>
                <a:cs typeface="+mn-cs"/>
              </a:rPr>
              <a:t>séquelle matérielle</a:t>
            </a:r>
          </a:p>
        </p:txBody>
      </p:sp>
      <p:sp>
        <p:nvSpPr>
          <p:cNvPr id="11281" name="Rectangle 37"/>
          <p:cNvSpPr>
            <a:spLocks noChangeArrowheads="1"/>
          </p:cNvSpPr>
          <p:nvPr/>
        </p:nvSpPr>
        <p:spPr bwMode="auto">
          <a:xfrm>
            <a:off x="1454150" y="2619375"/>
            <a:ext cx="1774825" cy="430213"/>
          </a:xfrm>
          <a:prstGeom prst="rect">
            <a:avLst/>
          </a:prstGeom>
          <a:noFill/>
          <a:ln w="9525">
            <a:noFill/>
            <a:miter lim="800000"/>
            <a:headEnd/>
            <a:tailEnd/>
          </a:ln>
        </p:spPr>
        <p:txBody>
          <a:bodyPr>
            <a:spAutoFit/>
          </a:bodyPr>
          <a:lstStyle/>
          <a:p>
            <a:pPr algn="ctr"/>
            <a:r>
              <a:rPr lang="fr-FR" altLang="fr-FR" sz="1100" b="1"/>
              <a:t>conséquence(s)de la séquence précédente</a:t>
            </a:r>
          </a:p>
        </p:txBody>
      </p:sp>
      <p:cxnSp>
        <p:nvCxnSpPr>
          <p:cNvPr id="49" name="Connecteur droit 48"/>
          <p:cNvCxnSpPr/>
          <p:nvPr/>
        </p:nvCxnSpPr>
        <p:spPr>
          <a:xfrm>
            <a:off x="5530850" y="1765300"/>
            <a:ext cx="0" cy="2497138"/>
          </a:xfrm>
          <a:prstGeom prst="line">
            <a:avLst/>
          </a:prstGeom>
          <a:ln w="38100">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1283" name="Rectangle 49"/>
          <p:cNvSpPr>
            <a:spLocks noChangeArrowheads="1"/>
          </p:cNvSpPr>
          <p:nvPr/>
        </p:nvSpPr>
        <p:spPr bwMode="auto">
          <a:xfrm>
            <a:off x="3700463" y="2601913"/>
            <a:ext cx="1662112" cy="261937"/>
          </a:xfrm>
          <a:prstGeom prst="rect">
            <a:avLst/>
          </a:prstGeom>
          <a:noFill/>
          <a:ln w="9525">
            <a:solidFill>
              <a:schemeClr val="tx1"/>
            </a:solidFill>
            <a:miter lim="800000"/>
            <a:headEnd/>
            <a:tailEnd/>
          </a:ln>
        </p:spPr>
        <p:txBody>
          <a:bodyPr>
            <a:spAutoFit/>
          </a:bodyPr>
          <a:lstStyle/>
          <a:p>
            <a:r>
              <a:rPr lang="fr-FR" altLang="fr-FR" sz="1100"/>
              <a:t>évènement introstanciel</a:t>
            </a:r>
          </a:p>
        </p:txBody>
      </p:sp>
      <p:sp>
        <p:nvSpPr>
          <p:cNvPr id="41" name="Flèche droite à entaille 40"/>
          <p:cNvSpPr/>
          <p:nvPr/>
        </p:nvSpPr>
        <p:spPr>
          <a:xfrm>
            <a:off x="449263" y="2441575"/>
            <a:ext cx="2781300" cy="792163"/>
          </a:xfrm>
          <a:prstGeom prst="notched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285" name="Rectangle 53"/>
          <p:cNvSpPr>
            <a:spLocks noChangeArrowheads="1"/>
          </p:cNvSpPr>
          <p:nvPr/>
        </p:nvSpPr>
        <p:spPr bwMode="auto">
          <a:xfrm>
            <a:off x="3522663" y="3365500"/>
            <a:ext cx="1954212" cy="600075"/>
          </a:xfrm>
          <a:prstGeom prst="rect">
            <a:avLst/>
          </a:prstGeom>
          <a:noFill/>
          <a:ln w="9525">
            <a:solidFill>
              <a:schemeClr val="tx1"/>
            </a:solidFill>
            <a:miter lim="800000"/>
            <a:headEnd/>
            <a:tailEnd/>
          </a:ln>
        </p:spPr>
        <p:txBody>
          <a:bodyPr>
            <a:spAutoFit/>
          </a:bodyPr>
          <a:lstStyle/>
          <a:p>
            <a:r>
              <a:rPr lang="fr-FR" altLang="fr-FR" sz="1100"/>
              <a:t>l’</a:t>
            </a:r>
            <a:r>
              <a:rPr lang="fr-FR" altLang="fr-FR" sz="1100" b="1"/>
              <a:t>intention</a:t>
            </a:r>
            <a:r>
              <a:rPr lang="fr-FR" altLang="fr-FR" sz="1100"/>
              <a:t> </a:t>
            </a:r>
            <a:r>
              <a:rPr lang="fr-FR" altLang="fr-FR" sz="1100" b="1"/>
              <a:t>active</a:t>
            </a:r>
            <a:r>
              <a:rPr lang="fr-FR" altLang="fr-FR" sz="1100"/>
              <a:t> de l’agent</a:t>
            </a:r>
          </a:p>
          <a:p>
            <a:r>
              <a:rPr lang="fr-FR" altLang="fr-FR" sz="1100"/>
              <a:t>à travers les outils, gestes, matériaux, fonctions</a:t>
            </a:r>
          </a:p>
        </p:txBody>
      </p:sp>
      <p:sp>
        <p:nvSpPr>
          <p:cNvPr id="11286" name="Rectangle 54"/>
          <p:cNvSpPr>
            <a:spLocks noChangeArrowheads="1"/>
          </p:cNvSpPr>
          <p:nvPr/>
        </p:nvSpPr>
        <p:spPr bwMode="auto">
          <a:xfrm>
            <a:off x="1651000" y="3373438"/>
            <a:ext cx="1674813" cy="600075"/>
          </a:xfrm>
          <a:prstGeom prst="rect">
            <a:avLst/>
          </a:prstGeom>
          <a:noFill/>
          <a:ln w="9525">
            <a:solidFill>
              <a:schemeClr val="tx1"/>
            </a:solidFill>
            <a:miter lim="800000"/>
            <a:headEnd/>
            <a:tailEnd/>
          </a:ln>
        </p:spPr>
        <p:txBody>
          <a:bodyPr>
            <a:spAutoFit/>
          </a:bodyPr>
          <a:lstStyle/>
          <a:p>
            <a:r>
              <a:rPr lang="fr-FR" altLang="fr-FR" sz="1100"/>
              <a:t>les </a:t>
            </a:r>
            <a:r>
              <a:rPr lang="fr-FR" altLang="fr-FR" sz="1100" b="1"/>
              <a:t>raisons</a:t>
            </a:r>
            <a:r>
              <a:rPr lang="fr-FR" altLang="fr-FR" sz="1100"/>
              <a:t> et le </a:t>
            </a:r>
            <a:r>
              <a:rPr lang="fr-FR" altLang="fr-FR" sz="1100" b="1"/>
              <a:t>pouvoir-faire</a:t>
            </a:r>
            <a:r>
              <a:rPr lang="fr-FR" altLang="fr-FR" sz="1100"/>
              <a:t> actifs de l’agent dans un lieu</a:t>
            </a:r>
          </a:p>
        </p:txBody>
      </p:sp>
      <p:sp>
        <p:nvSpPr>
          <p:cNvPr id="11287" name="ZoneTexte 28"/>
          <p:cNvSpPr txBox="1">
            <a:spLocks noChangeArrowheads="1"/>
          </p:cNvSpPr>
          <p:nvPr/>
        </p:nvSpPr>
        <p:spPr bwMode="auto">
          <a:xfrm>
            <a:off x="2627313" y="230188"/>
            <a:ext cx="3960812" cy="400050"/>
          </a:xfrm>
          <a:prstGeom prst="rect">
            <a:avLst/>
          </a:prstGeom>
          <a:noFill/>
          <a:ln w="9525">
            <a:noFill/>
            <a:miter lim="800000"/>
            <a:headEnd/>
            <a:tailEnd/>
          </a:ln>
        </p:spPr>
        <p:txBody>
          <a:bodyPr>
            <a:spAutoFit/>
          </a:bodyPr>
          <a:lstStyle/>
          <a:p>
            <a:pPr algn="ctr"/>
            <a:r>
              <a:rPr lang="fr-FR" altLang="fr-FR" sz="2000" b="1"/>
              <a:t>l’unité séquentielle d’évènements </a:t>
            </a:r>
            <a:r>
              <a:rPr lang="fr-FR" altLang="fr-FR" sz="1600"/>
              <a:t> </a:t>
            </a:r>
          </a:p>
        </p:txBody>
      </p:sp>
      <p:sp>
        <p:nvSpPr>
          <p:cNvPr id="24" name="Flèche droite 17"/>
          <p:cNvSpPr/>
          <p:nvPr/>
        </p:nvSpPr>
        <p:spPr>
          <a:xfrm>
            <a:off x="1863725" y="4197350"/>
            <a:ext cx="1462088" cy="43180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289" name="ZoneTexte 18"/>
          <p:cNvSpPr txBox="1">
            <a:spLocks noChangeArrowheads="1"/>
          </p:cNvSpPr>
          <p:nvPr/>
        </p:nvSpPr>
        <p:spPr bwMode="auto">
          <a:xfrm>
            <a:off x="2032000" y="4281488"/>
            <a:ext cx="1211263" cy="261937"/>
          </a:xfrm>
          <a:prstGeom prst="rect">
            <a:avLst/>
          </a:prstGeom>
          <a:noFill/>
          <a:ln w="9525">
            <a:noFill/>
            <a:miter lim="800000"/>
            <a:headEnd/>
            <a:tailEnd/>
          </a:ln>
        </p:spPr>
        <p:txBody>
          <a:bodyPr>
            <a:spAutoFit/>
          </a:bodyPr>
          <a:lstStyle/>
          <a:p>
            <a:r>
              <a:rPr lang="fr-FR" altLang="fr-FR" sz="1100" b="1"/>
              <a:t>Intention conçue</a:t>
            </a:r>
            <a:endParaRPr lang="fr-FR" altLang="fr-FR" sz="1100"/>
          </a:p>
        </p:txBody>
      </p:sp>
      <p:sp>
        <p:nvSpPr>
          <p:cNvPr id="26" name="Flèche droite 17"/>
          <p:cNvSpPr/>
          <p:nvPr/>
        </p:nvSpPr>
        <p:spPr>
          <a:xfrm>
            <a:off x="3798888" y="4083050"/>
            <a:ext cx="1463675" cy="43180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291" name="ZoneTexte 18"/>
          <p:cNvSpPr txBox="1">
            <a:spLocks noChangeArrowheads="1"/>
          </p:cNvSpPr>
          <p:nvPr/>
        </p:nvSpPr>
        <p:spPr bwMode="auto">
          <a:xfrm>
            <a:off x="3814763" y="4168775"/>
            <a:ext cx="1352550" cy="260350"/>
          </a:xfrm>
          <a:prstGeom prst="rect">
            <a:avLst/>
          </a:prstGeom>
          <a:noFill/>
          <a:ln w="9525">
            <a:noFill/>
            <a:miter lim="800000"/>
            <a:headEnd/>
            <a:tailEnd/>
          </a:ln>
        </p:spPr>
        <p:txBody>
          <a:bodyPr>
            <a:spAutoFit/>
          </a:bodyPr>
          <a:lstStyle/>
          <a:p>
            <a:r>
              <a:rPr lang="fr-FR" altLang="fr-FR" sz="1100" b="1"/>
              <a:t>Intention manifeste</a:t>
            </a:r>
            <a:endParaRPr lang="fr-FR" altLang="fr-FR" sz="1100"/>
          </a:p>
        </p:txBody>
      </p:sp>
      <p:sp>
        <p:nvSpPr>
          <p:cNvPr id="29" name="Flèche droite 17"/>
          <p:cNvSpPr/>
          <p:nvPr/>
        </p:nvSpPr>
        <p:spPr>
          <a:xfrm>
            <a:off x="5649913" y="4219575"/>
            <a:ext cx="1462087" cy="43180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293" name="ZoneTexte 18"/>
          <p:cNvSpPr txBox="1">
            <a:spLocks noChangeArrowheads="1"/>
          </p:cNvSpPr>
          <p:nvPr/>
        </p:nvSpPr>
        <p:spPr bwMode="auto">
          <a:xfrm>
            <a:off x="5715000" y="4287838"/>
            <a:ext cx="1397000" cy="261937"/>
          </a:xfrm>
          <a:prstGeom prst="rect">
            <a:avLst/>
          </a:prstGeom>
          <a:noFill/>
          <a:ln w="9525">
            <a:noFill/>
            <a:miter lim="800000"/>
            <a:headEnd/>
            <a:tailEnd/>
          </a:ln>
        </p:spPr>
        <p:txBody>
          <a:bodyPr>
            <a:spAutoFit/>
          </a:bodyPr>
          <a:lstStyle/>
          <a:p>
            <a:r>
              <a:rPr lang="fr-FR" altLang="fr-FR" sz="1100" b="1"/>
              <a:t>Intention réalisée</a:t>
            </a:r>
            <a:endParaRPr lang="fr-FR" altLang="fr-FR" sz="1100"/>
          </a:p>
        </p:txBody>
      </p:sp>
      <p:sp>
        <p:nvSpPr>
          <p:cNvPr id="11294" name="Rectangle 30"/>
          <p:cNvSpPr>
            <a:spLocks noChangeArrowheads="1"/>
          </p:cNvSpPr>
          <p:nvPr/>
        </p:nvSpPr>
        <p:spPr bwMode="auto">
          <a:xfrm>
            <a:off x="5715000" y="3378200"/>
            <a:ext cx="1519238" cy="307975"/>
          </a:xfrm>
          <a:prstGeom prst="rect">
            <a:avLst/>
          </a:prstGeom>
          <a:noFill/>
          <a:ln w="9525">
            <a:solidFill>
              <a:schemeClr val="tx1"/>
            </a:solidFill>
            <a:miter lim="800000"/>
            <a:headEnd/>
            <a:tailEnd/>
          </a:ln>
        </p:spPr>
        <p:txBody>
          <a:bodyPr>
            <a:spAutoFit/>
          </a:bodyPr>
          <a:lstStyle/>
          <a:p>
            <a:r>
              <a:rPr lang="fr-FR" altLang="fr-FR" sz="1400" b="1"/>
              <a:t>conséquence</a:t>
            </a:r>
            <a:r>
              <a:rPr lang="fr-FR" altLang="fr-FR" sz="1100" b="1"/>
              <a:t>(s)</a:t>
            </a:r>
          </a:p>
        </p:txBody>
      </p:sp>
      <p:sp>
        <p:nvSpPr>
          <p:cNvPr id="11295" name="ZoneTexte 1"/>
          <p:cNvSpPr txBox="1">
            <a:spLocks noChangeArrowheads="1"/>
          </p:cNvSpPr>
          <p:nvPr/>
        </p:nvSpPr>
        <p:spPr bwMode="auto">
          <a:xfrm>
            <a:off x="5740400" y="2547938"/>
            <a:ext cx="1282700" cy="307975"/>
          </a:xfrm>
          <a:prstGeom prst="rect">
            <a:avLst/>
          </a:prstGeom>
          <a:noFill/>
          <a:ln w="9525">
            <a:solidFill>
              <a:schemeClr val="tx1"/>
            </a:solidFill>
            <a:miter lim="800000"/>
            <a:headEnd/>
            <a:tailEnd/>
          </a:ln>
        </p:spPr>
        <p:txBody>
          <a:bodyPr>
            <a:spAutoFit/>
          </a:bodyPr>
          <a:lstStyle/>
          <a:p>
            <a:r>
              <a:rPr lang="fr-FR" altLang="fr-FR" sz="1400" b="1">
                <a:latin typeface="Arial" charset="0"/>
              </a:rPr>
              <a:t>+ déchets</a:t>
            </a:r>
          </a:p>
        </p:txBody>
      </p:sp>
      <p:grpSp>
        <p:nvGrpSpPr>
          <p:cNvPr id="6" name="Groupe 4"/>
          <p:cNvGrpSpPr>
            <a:grpSpLocks/>
          </p:cNvGrpSpPr>
          <p:nvPr/>
        </p:nvGrpSpPr>
        <p:grpSpPr bwMode="auto">
          <a:xfrm>
            <a:off x="1660525" y="1663700"/>
            <a:ext cx="1768475" cy="2341563"/>
            <a:chOff x="1651000" y="1647825"/>
            <a:chExt cx="1768872" cy="2357239"/>
          </a:xfrm>
        </p:grpSpPr>
        <p:sp>
          <p:nvSpPr>
            <p:cNvPr id="3" name="Rectangle 2"/>
            <p:cNvSpPr/>
            <p:nvPr/>
          </p:nvSpPr>
          <p:spPr>
            <a:xfrm>
              <a:off x="1651000" y="1647825"/>
              <a:ext cx="1768872" cy="2357239"/>
            </a:xfrm>
            <a:prstGeom prst="rect">
              <a:avLst/>
            </a:prstGeom>
            <a:solidFill>
              <a:schemeClr val="tx2">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302" name="ZoneTexte 3"/>
            <p:cNvSpPr txBox="1">
              <a:spLocks noChangeArrowheads="1"/>
            </p:cNvSpPr>
            <p:nvPr/>
          </p:nvSpPr>
          <p:spPr bwMode="auto">
            <a:xfrm>
              <a:off x="1791050" y="3034884"/>
              <a:ext cx="1330325" cy="338554"/>
            </a:xfrm>
            <a:prstGeom prst="rect">
              <a:avLst/>
            </a:prstGeom>
            <a:noFill/>
            <a:ln w="9525">
              <a:noFill/>
              <a:miter lim="800000"/>
              <a:headEnd/>
              <a:tailEnd/>
            </a:ln>
          </p:spPr>
          <p:txBody>
            <a:bodyPr>
              <a:spAutoFit/>
            </a:bodyPr>
            <a:lstStyle/>
            <a:p>
              <a:r>
                <a:rPr lang="fr-FR" altLang="fr-FR" sz="1600" b="1">
                  <a:solidFill>
                    <a:srgbClr val="FF0000"/>
                  </a:solidFill>
                  <a:latin typeface="Arial" charset="0"/>
                </a:rPr>
                <a:t>préparation</a:t>
              </a:r>
            </a:p>
          </p:txBody>
        </p:sp>
      </p:grpSp>
      <p:sp>
        <p:nvSpPr>
          <p:cNvPr id="44" name="Espace réservé du contenu 2"/>
          <p:cNvSpPr txBox="1">
            <a:spLocks/>
          </p:cNvSpPr>
          <p:nvPr/>
        </p:nvSpPr>
        <p:spPr>
          <a:xfrm>
            <a:off x="2987675" y="4549775"/>
            <a:ext cx="1290638" cy="2228850"/>
          </a:xfrm>
          <a:prstGeom prst="rect">
            <a:avLst/>
          </a:prstGeom>
          <a:ln>
            <a:solidFill>
              <a:schemeClr val="tx1"/>
            </a:solidFill>
          </a:ln>
        </p:spPr>
        <p:txBody>
          <a:bodyPr>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endParaRPr lang="fr-FR" altLang="fr-FR" b="1" u="sng" dirty="0"/>
          </a:p>
          <a:p>
            <a:pPr marL="0" indent="0" fontAlgn="auto">
              <a:spcAft>
                <a:spcPts val="0"/>
              </a:spcAft>
              <a:buFont typeface="Arial" pitchFamily="34" charset="0"/>
              <a:buNone/>
              <a:defRPr/>
            </a:pPr>
            <a:r>
              <a:rPr lang="fr-FR" altLang="fr-FR" b="1" u="sng" dirty="0"/>
              <a:t>Les fonctions technologiques : </a:t>
            </a:r>
          </a:p>
          <a:p>
            <a:pPr marL="0" indent="0" fontAlgn="auto">
              <a:spcAft>
                <a:spcPts val="0"/>
              </a:spcAft>
              <a:buFont typeface="Arial" pitchFamily="34" charset="0"/>
              <a:buNone/>
              <a:defRPr/>
            </a:pPr>
            <a:r>
              <a:rPr lang="fr-FR" altLang="fr-FR" b="1" dirty="0"/>
              <a:t>- ajouter </a:t>
            </a:r>
            <a:r>
              <a:rPr lang="fr-FR" altLang="fr-FR" b="1" dirty="0">
                <a:solidFill>
                  <a:srgbClr val="FF0000"/>
                </a:solidFill>
              </a:rPr>
              <a:t>+</a:t>
            </a:r>
            <a:r>
              <a:rPr lang="fr-FR" altLang="fr-FR" b="1" dirty="0"/>
              <a:t>, </a:t>
            </a:r>
          </a:p>
          <a:p>
            <a:pPr marL="0" indent="0" fontAlgn="auto">
              <a:spcAft>
                <a:spcPts val="0"/>
              </a:spcAft>
              <a:buFont typeface="Arial" pitchFamily="34" charset="0"/>
              <a:buNone/>
              <a:defRPr/>
            </a:pPr>
            <a:r>
              <a:rPr lang="fr-FR" altLang="fr-FR" b="1" dirty="0"/>
              <a:t>- retirer </a:t>
            </a:r>
            <a:r>
              <a:rPr lang="fr-FR" altLang="fr-FR" b="1" dirty="0">
                <a:solidFill>
                  <a:srgbClr val="FF0000"/>
                </a:solidFill>
              </a:rPr>
              <a:t>-</a:t>
            </a:r>
            <a:r>
              <a:rPr lang="fr-FR" altLang="fr-FR" b="1" dirty="0"/>
              <a:t>, </a:t>
            </a:r>
          </a:p>
          <a:p>
            <a:pPr marL="0" indent="0" fontAlgn="auto">
              <a:spcAft>
                <a:spcPts val="0"/>
              </a:spcAft>
              <a:buFont typeface="Arial" pitchFamily="34" charset="0"/>
              <a:buNone/>
              <a:defRPr/>
            </a:pPr>
            <a:r>
              <a:rPr lang="fr-FR" altLang="fr-FR" b="1" dirty="0"/>
              <a:t>- déplacer   , </a:t>
            </a:r>
          </a:p>
          <a:p>
            <a:pPr marL="0" indent="0" fontAlgn="auto">
              <a:spcAft>
                <a:spcPts val="0"/>
              </a:spcAft>
              <a:buFont typeface="Arial" pitchFamily="34" charset="0"/>
              <a:buNone/>
              <a:defRPr/>
            </a:pPr>
            <a:r>
              <a:rPr lang="fr-FR" altLang="fr-FR" b="1" dirty="0"/>
              <a:t>- changer physiquement ou chimiquement    </a:t>
            </a:r>
          </a:p>
          <a:p>
            <a:pPr fontAlgn="auto">
              <a:spcAft>
                <a:spcPts val="0"/>
              </a:spcAft>
              <a:defRPr/>
            </a:pPr>
            <a:endParaRPr lang="fr-FR" altLang="fr-FR" b="1" dirty="0"/>
          </a:p>
          <a:p>
            <a:pPr fontAlgn="auto">
              <a:spcAft>
                <a:spcPts val="0"/>
              </a:spcAft>
              <a:defRPr/>
            </a:pPr>
            <a:endParaRPr lang="fr-FR" dirty="0"/>
          </a:p>
        </p:txBody>
      </p:sp>
      <p:sp>
        <p:nvSpPr>
          <p:cNvPr id="45" name="Espace réservé du contenu 3"/>
          <p:cNvSpPr txBox="1">
            <a:spLocks/>
          </p:cNvSpPr>
          <p:nvPr/>
        </p:nvSpPr>
        <p:spPr>
          <a:xfrm>
            <a:off x="4267200" y="4559300"/>
            <a:ext cx="2112963" cy="2227263"/>
          </a:xfrm>
          <a:prstGeom prst="rect">
            <a:avLst/>
          </a:prstGeom>
          <a:ln>
            <a:solidFill>
              <a:schemeClr val="tx1"/>
            </a:solidFill>
          </a:ln>
        </p:spPr>
        <p:txBody>
          <a:bodyPr>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endParaRPr lang="fr-FR" altLang="fr-FR" b="1" u="sng" dirty="0"/>
          </a:p>
          <a:p>
            <a:pPr marL="0" indent="0" fontAlgn="auto">
              <a:spcAft>
                <a:spcPts val="0"/>
              </a:spcAft>
              <a:buFont typeface="Arial" pitchFamily="34" charset="0"/>
              <a:buNone/>
              <a:defRPr/>
            </a:pPr>
            <a:r>
              <a:rPr lang="fr-FR" altLang="fr-FR" b="1" u="sng" dirty="0"/>
              <a:t>Les fonctions conceptuelles :</a:t>
            </a:r>
          </a:p>
          <a:p>
            <a:pPr marL="0" indent="0" fontAlgn="auto">
              <a:spcAft>
                <a:spcPts val="0"/>
              </a:spcAft>
              <a:defRPr/>
            </a:pPr>
            <a:endParaRPr lang="fr-FR" altLang="fr-FR" b="1" dirty="0"/>
          </a:p>
          <a:p>
            <a:pPr marL="0" indent="0" fontAlgn="auto">
              <a:spcAft>
                <a:spcPts val="0"/>
              </a:spcAft>
              <a:defRPr/>
            </a:pPr>
            <a:r>
              <a:rPr lang="fr-FR" altLang="fr-FR" b="1" dirty="0"/>
              <a:t>fonction référentielle, </a:t>
            </a:r>
            <a:r>
              <a:rPr lang="fr-FR" altLang="fr-FR" b="1" i="1" dirty="0"/>
              <a:t>le contexte</a:t>
            </a:r>
            <a:r>
              <a:rPr lang="fr-FR" altLang="fr-FR" sz="1600" b="1" i="1" dirty="0"/>
              <a:t>, </a:t>
            </a:r>
          </a:p>
          <a:p>
            <a:pPr marL="0" indent="0" fontAlgn="auto">
              <a:spcAft>
                <a:spcPts val="0"/>
              </a:spcAft>
              <a:defRPr/>
            </a:pPr>
            <a:endParaRPr lang="fr-FR" altLang="fr-FR" sz="1600" b="1" i="1" dirty="0"/>
          </a:p>
          <a:p>
            <a:pPr marL="0" indent="0" fontAlgn="auto">
              <a:spcAft>
                <a:spcPts val="0"/>
              </a:spcAft>
              <a:defRPr/>
            </a:pPr>
            <a:r>
              <a:rPr lang="fr-FR" altLang="fr-FR" b="1" dirty="0"/>
              <a:t>fonction émotive  </a:t>
            </a:r>
            <a:r>
              <a:rPr lang="fr-FR" altLang="fr-FR" b="1" i="1" dirty="0"/>
              <a:t> le locuteur, </a:t>
            </a:r>
          </a:p>
          <a:p>
            <a:pPr marL="0" indent="0" fontAlgn="auto">
              <a:spcAft>
                <a:spcPts val="0"/>
              </a:spcAft>
              <a:defRPr/>
            </a:pPr>
            <a:endParaRPr lang="fr-FR" altLang="fr-FR" b="1" i="1" dirty="0"/>
          </a:p>
          <a:p>
            <a:pPr marL="0" indent="0" fontAlgn="auto">
              <a:spcAft>
                <a:spcPts val="0"/>
              </a:spcAft>
              <a:defRPr/>
            </a:pPr>
            <a:r>
              <a:rPr lang="fr-FR" altLang="fr-FR" b="1" dirty="0"/>
              <a:t>fonction conative  </a:t>
            </a:r>
            <a:r>
              <a:rPr lang="fr-FR" altLang="fr-FR" b="1" i="1" dirty="0"/>
              <a:t>le destinataire,</a:t>
            </a:r>
          </a:p>
          <a:p>
            <a:pPr marL="0" indent="0" fontAlgn="auto">
              <a:spcAft>
                <a:spcPts val="0"/>
              </a:spcAft>
              <a:defRPr/>
            </a:pPr>
            <a:r>
              <a:rPr lang="fr-FR" altLang="fr-FR" b="1" i="1" dirty="0"/>
              <a:t> </a:t>
            </a:r>
          </a:p>
          <a:p>
            <a:pPr marL="0" indent="0" fontAlgn="auto">
              <a:spcAft>
                <a:spcPts val="0"/>
              </a:spcAft>
              <a:defRPr/>
            </a:pPr>
            <a:r>
              <a:rPr lang="fr-FR" altLang="fr-FR" b="1" dirty="0"/>
              <a:t>fonction phatique        </a:t>
            </a:r>
            <a:r>
              <a:rPr lang="fr-FR" altLang="fr-FR" b="1" i="1" dirty="0"/>
              <a:t> le contact,</a:t>
            </a:r>
          </a:p>
          <a:p>
            <a:pPr marL="0" indent="0" fontAlgn="auto">
              <a:spcAft>
                <a:spcPts val="0"/>
              </a:spcAft>
              <a:defRPr/>
            </a:pPr>
            <a:r>
              <a:rPr lang="fr-FR" altLang="fr-FR" b="1" i="1" dirty="0"/>
              <a:t> </a:t>
            </a:r>
          </a:p>
          <a:p>
            <a:pPr marL="0" indent="0" fontAlgn="auto">
              <a:spcAft>
                <a:spcPts val="0"/>
              </a:spcAft>
              <a:defRPr/>
            </a:pPr>
            <a:r>
              <a:rPr lang="fr-FR" altLang="fr-FR" b="1" dirty="0"/>
              <a:t>fonction métalinguistique</a:t>
            </a:r>
            <a:r>
              <a:rPr lang="fr-FR" altLang="fr-FR" b="1" i="1" dirty="0"/>
              <a:t> le code,</a:t>
            </a:r>
          </a:p>
          <a:p>
            <a:pPr marL="0" indent="0" fontAlgn="auto">
              <a:spcAft>
                <a:spcPts val="0"/>
              </a:spcAft>
              <a:defRPr/>
            </a:pPr>
            <a:r>
              <a:rPr lang="fr-FR" altLang="fr-FR" b="1" i="1" dirty="0"/>
              <a:t> </a:t>
            </a:r>
          </a:p>
          <a:p>
            <a:pPr marL="0" indent="0" fontAlgn="auto">
              <a:spcAft>
                <a:spcPts val="0"/>
              </a:spcAft>
              <a:defRPr/>
            </a:pPr>
            <a:r>
              <a:rPr lang="fr-FR" altLang="fr-FR" b="1" dirty="0"/>
              <a:t>fonction poétique  </a:t>
            </a:r>
            <a:r>
              <a:rPr lang="fr-FR" altLang="fr-FR" b="1" i="1" dirty="0"/>
              <a:t>le</a:t>
            </a:r>
            <a:r>
              <a:rPr lang="fr-FR" altLang="fr-FR" b="1" dirty="0"/>
              <a:t> </a:t>
            </a:r>
            <a:r>
              <a:rPr lang="fr-FR" altLang="fr-FR" b="1" i="1" dirty="0"/>
              <a:t>message</a:t>
            </a:r>
            <a:endParaRPr lang="fr-FR" dirty="0"/>
          </a:p>
        </p:txBody>
      </p:sp>
      <p:cxnSp>
        <p:nvCxnSpPr>
          <p:cNvPr id="4" name="Connecteur droit 3"/>
          <p:cNvCxnSpPr/>
          <p:nvPr/>
        </p:nvCxnSpPr>
        <p:spPr>
          <a:xfrm flipH="1">
            <a:off x="2771775" y="4322763"/>
            <a:ext cx="720725" cy="76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5530850" y="4270375"/>
            <a:ext cx="1031875" cy="6715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contenu 2"/>
          <p:cNvSpPr>
            <a:spLocks noGrp="1"/>
          </p:cNvSpPr>
          <p:nvPr>
            <p:ph idx="1"/>
          </p:nvPr>
        </p:nvSpPr>
        <p:spPr>
          <a:xfrm>
            <a:off x="457200" y="260350"/>
            <a:ext cx="8229600" cy="6121400"/>
          </a:xfrm>
        </p:spPr>
        <p:txBody>
          <a:bodyPr>
            <a:normAutofit lnSpcReduction="10000"/>
          </a:bodyPr>
          <a:lstStyle/>
          <a:p>
            <a:pPr marL="0" indent="0" algn="just" eaLnBrk="1" hangingPunct="1">
              <a:buFont typeface="Arial" charset="0"/>
              <a:buNone/>
            </a:pPr>
            <a:r>
              <a:rPr lang="fr-FR" altLang="fr-FR"/>
              <a:t>L’</a:t>
            </a:r>
            <a:r>
              <a:rPr lang="fr-FR" altLang="fr-FR" b="1"/>
              <a:t>ictus</a:t>
            </a:r>
            <a:r>
              <a:rPr lang="fr-FR" altLang="fr-FR"/>
              <a:t> est la cellule (ou unité) matrice de la différence minimale. Cette différence est caractérisée par sa fonction, par la nature et la quantité d’énergie dépensée et par l’interface constitué par le fond.</a:t>
            </a:r>
          </a:p>
          <a:p>
            <a:pPr marL="0" indent="0" algn="just" eaLnBrk="1" hangingPunct="1">
              <a:buFont typeface="Arial" charset="0"/>
              <a:buNone/>
            </a:pPr>
            <a:r>
              <a:rPr lang="fr-FR" altLang="fr-FR"/>
              <a:t>Le </a:t>
            </a:r>
            <a:r>
              <a:rPr lang="fr-FR" altLang="fr-FR" b="1"/>
              <a:t>fond</a:t>
            </a:r>
            <a:r>
              <a:rPr lang="fr-FR" altLang="fr-FR"/>
              <a:t> est, en tant que masse conductrice, la limite d’un milieu dont le potentiel en chaque point est considéré comme égale à zéro, qui permet le transfert de l’énergie </a:t>
            </a:r>
          </a:p>
          <a:p>
            <a:pPr marL="0" indent="0" algn="just" eaLnBrk="1" hangingPunct="1">
              <a:buFont typeface="Arial" charset="0"/>
              <a:buNone/>
            </a:pPr>
            <a:r>
              <a:rPr lang="fr-FR" altLang="fr-FR"/>
              <a:t>[</a:t>
            </a:r>
            <a:r>
              <a:rPr lang="fr-FR" altLang="fr-FR" b="1"/>
              <a:t>qui devient</a:t>
            </a:r>
            <a:r>
              <a:rPr lang="fr-FR" altLang="fr-FR"/>
              <a:t>] organisée [</a:t>
            </a:r>
            <a:r>
              <a:rPr lang="fr-FR" altLang="fr-FR" b="1">
                <a:solidFill>
                  <a:srgbClr val="FF0000"/>
                </a:solidFill>
              </a:rPr>
              <a:t>en système</a:t>
            </a:r>
            <a:r>
              <a:rPr lang="fr-FR" altLang="fr-FR"/>
              <a:t>] d’une phase à une autre [</a:t>
            </a:r>
            <a:r>
              <a:rPr lang="fr-FR" altLang="fr-FR" b="1"/>
              <a:t>par un jeu de niveaux de résistance</a:t>
            </a:r>
            <a:r>
              <a:rPr lang="fr-FR" altLang="fr-FR"/>
              <a:t>].</a:t>
            </a:r>
          </a:p>
          <a:p>
            <a:pPr marL="0" indent="0" eaLnBrk="1" hangingPunct="1">
              <a:buFont typeface="Arial" charset="0"/>
              <a:buNone/>
            </a:pPr>
            <a:endParaRPr lang="fr-FR" alt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fade">
                                      <p:cBhvr>
                                        <p:cTn id="7" dur="500"/>
                                        <p:tgtEl>
                                          <p:spTgt spid="163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386">
                                            <p:txEl>
                                              <p:pRg st="1" end="1"/>
                                            </p:txEl>
                                          </p:spTgt>
                                        </p:tgtEl>
                                        <p:attrNameLst>
                                          <p:attrName>style.visibility</p:attrName>
                                        </p:attrNameLst>
                                      </p:cBhvr>
                                      <p:to>
                                        <p:strVal val="visible"/>
                                      </p:to>
                                    </p:set>
                                    <p:animEffect transition="in" filter="fade">
                                      <p:cBhvr>
                                        <p:cTn id="12" dur="500"/>
                                        <p:tgtEl>
                                          <p:spTgt spid="163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6">
                                            <p:txEl>
                                              <p:pRg st="2" end="2"/>
                                            </p:txEl>
                                          </p:spTgt>
                                        </p:tgtEl>
                                        <p:attrNameLst>
                                          <p:attrName>style.visibility</p:attrName>
                                        </p:attrNameLst>
                                      </p:cBhvr>
                                      <p:to>
                                        <p:strVal val="visible"/>
                                      </p:to>
                                    </p:set>
                                    <p:animEffect transition="in" filter="fade">
                                      <p:cBhvr>
                                        <p:cTn id="17" dur="500"/>
                                        <p:tgtEl>
                                          <p:spTgt spid="163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dirty="0"/>
              <a:t>Picasso peint</a:t>
            </a:r>
          </a:p>
        </p:txBody>
      </p:sp>
    </p:spTree>
    <p:extLst>
      <p:ext uri="{BB962C8B-B14F-4D97-AF65-F5344CB8AC3E}">
        <p14:creationId xmlns:p14="http://schemas.microsoft.com/office/powerpoint/2010/main" val="34306880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6408712"/>
          </a:xfrm>
        </p:spPr>
        <p:txBody>
          <a:bodyPr/>
          <a:lstStyle/>
          <a:p>
            <a:endParaRPr lang="fr-FR" dirty="0"/>
          </a:p>
        </p:txBody>
      </p:sp>
      <p:sp>
        <p:nvSpPr>
          <p:cNvPr id="4" name="Rectangle 3"/>
          <p:cNvSpPr/>
          <p:nvPr/>
        </p:nvSpPr>
        <p:spPr>
          <a:xfrm>
            <a:off x="1475656" y="188640"/>
            <a:ext cx="6048672" cy="6408712"/>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323528" y="1772816"/>
            <a:ext cx="1728192" cy="707886"/>
          </a:xfrm>
          <a:prstGeom prst="rect">
            <a:avLst/>
          </a:prstGeom>
          <a:noFill/>
        </p:spPr>
        <p:txBody>
          <a:bodyPr wrap="square" rtlCol="0">
            <a:spAutoFit/>
          </a:bodyPr>
          <a:lstStyle/>
          <a:p>
            <a:r>
              <a:rPr lang="fr-FR" sz="4000" b="1" dirty="0"/>
              <a:t>Ictus</a:t>
            </a:r>
            <a:r>
              <a:rPr lang="fr-FR" sz="4000" dirty="0"/>
              <a:t> ?</a:t>
            </a:r>
          </a:p>
        </p:txBody>
      </p:sp>
      <p:sp>
        <p:nvSpPr>
          <p:cNvPr id="6" name="ZoneTexte 5"/>
          <p:cNvSpPr txBox="1"/>
          <p:nvPr/>
        </p:nvSpPr>
        <p:spPr>
          <a:xfrm>
            <a:off x="323528" y="3068960"/>
            <a:ext cx="1728192" cy="707886"/>
          </a:xfrm>
          <a:prstGeom prst="rect">
            <a:avLst/>
          </a:prstGeom>
          <a:noFill/>
        </p:spPr>
        <p:txBody>
          <a:bodyPr wrap="square" rtlCol="0">
            <a:spAutoFit/>
          </a:bodyPr>
          <a:lstStyle/>
          <a:p>
            <a:r>
              <a:rPr lang="fr-FR" sz="4000" b="1" dirty="0"/>
              <a:t>Fond</a:t>
            </a:r>
            <a:r>
              <a:rPr lang="fr-FR"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2000"/>
                                        <p:tgtEl>
                                          <p:spTgt spid="5"/>
                                        </p:tgtEl>
                                      </p:cBhvr>
                                    </p:animEffect>
                                    <p:set>
                                      <p:cBhvr>
                                        <p:cTn id="22"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 grpId="1"/>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6408712"/>
          </a:xfrm>
        </p:spPr>
        <p:txBody>
          <a:bodyPr/>
          <a:lstStyle/>
          <a:p>
            <a:endParaRPr lang="fr-FR" dirty="0"/>
          </a:p>
        </p:txBody>
      </p:sp>
      <p:sp>
        <p:nvSpPr>
          <p:cNvPr id="4" name="Rectangle 3"/>
          <p:cNvSpPr/>
          <p:nvPr/>
        </p:nvSpPr>
        <p:spPr>
          <a:xfrm>
            <a:off x="1475656" y="188640"/>
            <a:ext cx="6048672" cy="6408712"/>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23528" y="3068960"/>
            <a:ext cx="1728192" cy="707886"/>
          </a:xfrm>
          <a:prstGeom prst="rect">
            <a:avLst/>
          </a:prstGeom>
          <a:noFill/>
        </p:spPr>
        <p:txBody>
          <a:bodyPr wrap="square" rtlCol="0">
            <a:spAutoFit/>
          </a:bodyPr>
          <a:lstStyle/>
          <a:p>
            <a:r>
              <a:rPr lang="fr-FR" sz="4000" b="1" dirty="0"/>
              <a:t>Fond</a:t>
            </a:r>
            <a:r>
              <a:rPr lang="fr-FR"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6408712"/>
          </a:xfrm>
        </p:spPr>
        <p:txBody>
          <a:bodyPr/>
          <a:lstStyle/>
          <a:p>
            <a:endParaRPr lang="fr-FR" dirty="0"/>
          </a:p>
        </p:txBody>
      </p:sp>
      <p:sp>
        <p:nvSpPr>
          <p:cNvPr id="4" name="Rectangle 3"/>
          <p:cNvSpPr/>
          <p:nvPr/>
        </p:nvSpPr>
        <p:spPr>
          <a:xfrm>
            <a:off x="1475656" y="188640"/>
            <a:ext cx="6048672" cy="6408712"/>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323528" y="1772816"/>
            <a:ext cx="1728192" cy="707886"/>
          </a:xfrm>
          <a:prstGeom prst="rect">
            <a:avLst/>
          </a:prstGeom>
          <a:noFill/>
        </p:spPr>
        <p:txBody>
          <a:bodyPr wrap="square" rtlCol="0">
            <a:spAutoFit/>
          </a:bodyPr>
          <a:lstStyle/>
          <a:p>
            <a:r>
              <a:rPr lang="fr-FR" sz="4000" b="1" dirty="0"/>
              <a:t>Ictus</a:t>
            </a:r>
            <a:r>
              <a:rPr lang="fr-FR" sz="4000" dirty="0"/>
              <a:t> ?</a:t>
            </a:r>
          </a:p>
        </p:txBody>
      </p:sp>
      <p:sp>
        <p:nvSpPr>
          <p:cNvPr id="6" name="ZoneTexte 5"/>
          <p:cNvSpPr txBox="1"/>
          <p:nvPr/>
        </p:nvSpPr>
        <p:spPr>
          <a:xfrm>
            <a:off x="323528" y="3068960"/>
            <a:ext cx="1728192" cy="707886"/>
          </a:xfrm>
          <a:prstGeom prst="rect">
            <a:avLst/>
          </a:prstGeom>
          <a:noFill/>
        </p:spPr>
        <p:txBody>
          <a:bodyPr wrap="square" rtlCol="0">
            <a:spAutoFit/>
          </a:bodyPr>
          <a:lstStyle/>
          <a:p>
            <a:r>
              <a:rPr lang="fr-FR" sz="4000" b="1" dirty="0"/>
              <a:t>Fond</a:t>
            </a:r>
            <a:r>
              <a:rPr lang="fr-FR" sz="4000" dirty="0"/>
              <a:t> ?</a:t>
            </a:r>
          </a:p>
        </p:txBody>
      </p:sp>
      <p:sp>
        <p:nvSpPr>
          <p:cNvPr id="7" name="Forme libre 6"/>
          <p:cNvSpPr/>
          <p:nvPr/>
        </p:nvSpPr>
        <p:spPr>
          <a:xfrm>
            <a:off x="1899138" y="604911"/>
            <a:ext cx="5275385" cy="5134707"/>
          </a:xfrm>
          <a:custGeom>
            <a:avLst/>
            <a:gdLst>
              <a:gd name="connsiteX0" fmla="*/ 5190979 w 5275385"/>
              <a:gd name="connsiteY0" fmla="*/ 5134707 h 5134707"/>
              <a:gd name="connsiteX1" fmla="*/ 5176911 w 5275385"/>
              <a:gd name="connsiteY1" fmla="*/ 4881489 h 5134707"/>
              <a:gd name="connsiteX2" fmla="*/ 5148776 w 5275385"/>
              <a:gd name="connsiteY2" fmla="*/ 4825218 h 5134707"/>
              <a:gd name="connsiteX3" fmla="*/ 5134708 w 5275385"/>
              <a:gd name="connsiteY3" fmla="*/ 4783015 h 5134707"/>
              <a:gd name="connsiteX4" fmla="*/ 5106573 w 5275385"/>
              <a:gd name="connsiteY4" fmla="*/ 4740812 h 5134707"/>
              <a:gd name="connsiteX5" fmla="*/ 5092505 w 5275385"/>
              <a:gd name="connsiteY5" fmla="*/ 4698609 h 5134707"/>
              <a:gd name="connsiteX6" fmla="*/ 5064370 w 5275385"/>
              <a:gd name="connsiteY6" fmla="*/ 4656406 h 5134707"/>
              <a:gd name="connsiteX7" fmla="*/ 5050302 w 5275385"/>
              <a:gd name="connsiteY7" fmla="*/ 4614203 h 5134707"/>
              <a:gd name="connsiteX8" fmla="*/ 5022167 w 5275385"/>
              <a:gd name="connsiteY8" fmla="*/ 4557932 h 5134707"/>
              <a:gd name="connsiteX9" fmla="*/ 5008099 w 5275385"/>
              <a:gd name="connsiteY9" fmla="*/ 4515729 h 5134707"/>
              <a:gd name="connsiteX10" fmla="*/ 4951828 w 5275385"/>
              <a:gd name="connsiteY10" fmla="*/ 4417255 h 5134707"/>
              <a:gd name="connsiteX11" fmla="*/ 4937760 w 5275385"/>
              <a:gd name="connsiteY11" fmla="*/ 4360984 h 5134707"/>
              <a:gd name="connsiteX12" fmla="*/ 4853354 w 5275385"/>
              <a:gd name="connsiteY12" fmla="*/ 4276578 h 5134707"/>
              <a:gd name="connsiteX13" fmla="*/ 4797084 w 5275385"/>
              <a:gd name="connsiteY13" fmla="*/ 4206240 h 5134707"/>
              <a:gd name="connsiteX14" fmla="*/ 4768948 w 5275385"/>
              <a:gd name="connsiteY14" fmla="*/ 4164037 h 5134707"/>
              <a:gd name="connsiteX15" fmla="*/ 4740813 w 5275385"/>
              <a:gd name="connsiteY15" fmla="*/ 4135901 h 5134707"/>
              <a:gd name="connsiteX16" fmla="*/ 4712677 w 5275385"/>
              <a:gd name="connsiteY16" fmla="*/ 4051495 h 5134707"/>
              <a:gd name="connsiteX17" fmla="*/ 4754880 w 5275385"/>
              <a:gd name="connsiteY17" fmla="*/ 3615397 h 5134707"/>
              <a:gd name="connsiteX18" fmla="*/ 4797084 w 5275385"/>
              <a:gd name="connsiteY18" fmla="*/ 3474720 h 5134707"/>
              <a:gd name="connsiteX19" fmla="*/ 4811151 w 5275385"/>
              <a:gd name="connsiteY19" fmla="*/ 3432517 h 5134707"/>
              <a:gd name="connsiteX20" fmla="*/ 4839287 w 5275385"/>
              <a:gd name="connsiteY20" fmla="*/ 3390314 h 5134707"/>
              <a:gd name="connsiteX21" fmla="*/ 4853354 w 5275385"/>
              <a:gd name="connsiteY21" fmla="*/ 3348111 h 5134707"/>
              <a:gd name="connsiteX22" fmla="*/ 4867422 w 5275385"/>
              <a:gd name="connsiteY22" fmla="*/ 3291840 h 5134707"/>
              <a:gd name="connsiteX23" fmla="*/ 4895557 w 5275385"/>
              <a:gd name="connsiteY23" fmla="*/ 3249637 h 5134707"/>
              <a:gd name="connsiteX24" fmla="*/ 4951828 w 5275385"/>
              <a:gd name="connsiteY24" fmla="*/ 3108960 h 5134707"/>
              <a:gd name="connsiteX25" fmla="*/ 4965896 w 5275385"/>
              <a:gd name="connsiteY25" fmla="*/ 3038621 h 5134707"/>
              <a:gd name="connsiteX26" fmla="*/ 4979964 w 5275385"/>
              <a:gd name="connsiteY26" fmla="*/ 2926080 h 5134707"/>
              <a:gd name="connsiteX27" fmla="*/ 4994031 w 5275385"/>
              <a:gd name="connsiteY27" fmla="*/ 2883877 h 5134707"/>
              <a:gd name="connsiteX28" fmla="*/ 5050302 w 5275385"/>
              <a:gd name="connsiteY28" fmla="*/ 2771335 h 5134707"/>
              <a:gd name="connsiteX29" fmla="*/ 5064370 w 5275385"/>
              <a:gd name="connsiteY29" fmla="*/ 2686929 h 5134707"/>
              <a:gd name="connsiteX30" fmla="*/ 5078437 w 5275385"/>
              <a:gd name="connsiteY30" fmla="*/ 2630658 h 5134707"/>
              <a:gd name="connsiteX31" fmla="*/ 5092505 w 5275385"/>
              <a:gd name="connsiteY31" fmla="*/ 2546252 h 5134707"/>
              <a:gd name="connsiteX32" fmla="*/ 5106573 w 5275385"/>
              <a:gd name="connsiteY32" fmla="*/ 2475914 h 5134707"/>
              <a:gd name="connsiteX33" fmla="*/ 5120640 w 5275385"/>
              <a:gd name="connsiteY33" fmla="*/ 2391507 h 5134707"/>
              <a:gd name="connsiteX34" fmla="*/ 5148776 w 5275385"/>
              <a:gd name="connsiteY34" fmla="*/ 2293034 h 5134707"/>
              <a:gd name="connsiteX35" fmla="*/ 5162844 w 5275385"/>
              <a:gd name="connsiteY35" fmla="*/ 2208627 h 5134707"/>
              <a:gd name="connsiteX36" fmla="*/ 5205047 w 5275385"/>
              <a:gd name="connsiteY36" fmla="*/ 2082018 h 5134707"/>
              <a:gd name="connsiteX37" fmla="*/ 5219114 w 5275385"/>
              <a:gd name="connsiteY37" fmla="*/ 2039815 h 5134707"/>
              <a:gd name="connsiteX38" fmla="*/ 5233182 w 5275385"/>
              <a:gd name="connsiteY38" fmla="*/ 1983544 h 5134707"/>
              <a:gd name="connsiteX39" fmla="*/ 5261317 w 5275385"/>
              <a:gd name="connsiteY39" fmla="*/ 1927274 h 5134707"/>
              <a:gd name="connsiteX40" fmla="*/ 5275385 w 5275385"/>
              <a:gd name="connsiteY40" fmla="*/ 1885071 h 5134707"/>
              <a:gd name="connsiteX41" fmla="*/ 5247250 w 5275385"/>
              <a:gd name="connsiteY41" fmla="*/ 1448972 h 5134707"/>
              <a:gd name="connsiteX42" fmla="*/ 5190979 w 5275385"/>
              <a:gd name="connsiteY42" fmla="*/ 1336431 h 5134707"/>
              <a:gd name="connsiteX43" fmla="*/ 5162844 w 5275385"/>
              <a:gd name="connsiteY43" fmla="*/ 1280160 h 5134707"/>
              <a:gd name="connsiteX44" fmla="*/ 5078437 w 5275385"/>
              <a:gd name="connsiteY44" fmla="*/ 1167618 h 5134707"/>
              <a:gd name="connsiteX45" fmla="*/ 4923693 w 5275385"/>
              <a:gd name="connsiteY45" fmla="*/ 970671 h 5134707"/>
              <a:gd name="connsiteX46" fmla="*/ 4783016 w 5275385"/>
              <a:gd name="connsiteY46" fmla="*/ 858129 h 5134707"/>
              <a:gd name="connsiteX47" fmla="*/ 4712677 w 5275385"/>
              <a:gd name="connsiteY47" fmla="*/ 773723 h 5134707"/>
              <a:gd name="connsiteX48" fmla="*/ 4459459 w 5275385"/>
              <a:gd name="connsiteY48" fmla="*/ 604911 h 5134707"/>
              <a:gd name="connsiteX49" fmla="*/ 4276579 w 5275385"/>
              <a:gd name="connsiteY49" fmla="*/ 520504 h 5134707"/>
              <a:gd name="connsiteX50" fmla="*/ 4037428 w 5275385"/>
              <a:gd name="connsiteY50" fmla="*/ 464234 h 5134707"/>
              <a:gd name="connsiteX51" fmla="*/ 3924887 w 5275385"/>
              <a:gd name="connsiteY51" fmla="*/ 436098 h 5134707"/>
              <a:gd name="connsiteX52" fmla="*/ 3643533 w 5275385"/>
              <a:gd name="connsiteY52" fmla="*/ 407963 h 5134707"/>
              <a:gd name="connsiteX53" fmla="*/ 3502856 w 5275385"/>
              <a:gd name="connsiteY53" fmla="*/ 365760 h 5134707"/>
              <a:gd name="connsiteX54" fmla="*/ 3460653 w 5275385"/>
              <a:gd name="connsiteY54" fmla="*/ 351692 h 5134707"/>
              <a:gd name="connsiteX55" fmla="*/ 3390314 w 5275385"/>
              <a:gd name="connsiteY55" fmla="*/ 337624 h 5134707"/>
              <a:gd name="connsiteX56" fmla="*/ 3348111 w 5275385"/>
              <a:gd name="connsiteY56" fmla="*/ 323557 h 5134707"/>
              <a:gd name="connsiteX57" fmla="*/ 3221502 w 5275385"/>
              <a:gd name="connsiteY57" fmla="*/ 295421 h 5134707"/>
              <a:gd name="connsiteX58" fmla="*/ 3094893 w 5275385"/>
              <a:gd name="connsiteY58" fmla="*/ 253218 h 5134707"/>
              <a:gd name="connsiteX59" fmla="*/ 2897945 w 5275385"/>
              <a:gd name="connsiteY59" fmla="*/ 211015 h 5134707"/>
              <a:gd name="connsiteX60" fmla="*/ 2700997 w 5275385"/>
              <a:gd name="connsiteY60" fmla="*/ 140677 h 5134707"/>
              <a:gd name="connsiteX61" fmla="*/ 2658794 w 5275385"/>
              <a:gd name="connsiteY61" fmla="*/ 126609 h 5134707"/>
              <a:gd name="connsiteX62" fmla="*/ 2574388 w 5275385"/>
              <a:gd name="connsiteY62" fmla="*/ 112541 h 5134707"/>
              <a:gd name="connsiteX63" fmla="*/ 2419644 w 5275385"/>
              <a:gd name="connsiteY63" fmla="*/ 70338 h 5134707"/>
              <a:gd name="connsiteX64" fmla="*/ 2349305 w 5275385"/>
              <a:gd name="connsiteY64" fmla="*/ 42203 h 5134707"/>
              <a:gd name="connsiteX65" fmla="*/ 2250831 w 5275385"/>
              <a:gd name="connsiteY65" fmla="*/ 28135 h 5134707"/>
              <a:gd name="connsiteX66" fmla="*/ 2194560 w 5275385"/>
              <a:gd name="connsiteY66" fmla="*/ 14067 h 5134707"/>
              <a:gd name="connsiteX67" fmla="*/ 2110154 w 5275385"/>
              <a:gd name="connsiteY67" fmla="*/ 0 h 5134707"/>
              <a:gd name="connsiteX68" fmla="*/ 1491176 w 5275385"/>
              <a:gd name="connsiteY68" fmla="*/ 14067 h 5134707"/>
              <a:gd name="connsiteX69" fmla="*/ 1336431 w 5275385"/>
              <a:gd name="connsiteY69" fmla="*/ 42203 h 5134707"/>
              <a:gd name="connsiteX70" fmla="*/ 1266093 w 5275385"/>
              <a:gd name="connsiteY70" fmla="*/ 56271 h 5134707"/>
              <a:gd name="connsiteX71" fmla="*/ 1153551 w 5275385"/>
              <a:gd name="connsiteY71" fmla="*/ 84406 h 5134707"/>
              <a:gd name="connsiteX72" fmla="*/ 1097280 w 5275385"/>
              <a:gd name="connsiteY72" fmla="*/ 112541 h 5134707"/>
              <a:gd name="connsiteX73" fmla="*/ 984739 w 5275385"/>
              <a:gd name="connsiteY73" fmla="*/ 140677 h 5134707"/>
              <a:gd name="connsiteX74" fmla="*/ 844062 w 5275385"/>
              <a:gd name="connsiteY74" fmla="*/ 196947 h 5134707"/>
              <a:gd name="connsiteX75" fmla="*/ 745588 w 5275385"/>
              <a:gd name="connsiteY75" fmla="*/ 239151 h 5134707"/>
              <a:gd name="connsiteX76" fmla="*/ 633047 w 5275385"/>
              <a:gd name="connsiteY76" fmla="*/ 281354 h 5134707"/>
              <a:gd name="connsiteX77" fmla="*/ 604911 w 5275385"/>
              <a:gd name="connsiteY77" fmla="*/ 309489 h 5134707"/>
              <a:gd name="connsiteX78" fmla="*/ 562708 w 5275385"/>
              <a:gd name="connsiteY78" fmla="*/ 323557 h 5134707"/>
              <a:gd name="connsiteX79" fmla="*/ 506437 w 5275385"/>
              <a:gd name="connsiteY79" fmla="*/ 351692 h 5134707"/>
              <a:gd name="connsiteX80" fmla="*/ 464234 w 5275385"/>
              <a:gd name="connsiteY80" fmla="*/ 379827 h 5134707"/>
              <a:gd name="connsiteX81" fmla="*/ 379828 w 5275385"/>
              <a:gd name="connsiteY81" fmla="*/ 450166 h 5134707"/>
              <a:gd name="connsiteX82" fmla="*/ 337625 w 5275385"/>
              <a:gd name="connsiteY82" fmla="*/ 464234 h 5134707"/>
              <a:gd name="connsiteX83" fmla="*/ 225084 w 5275385"/>
              <a:gd name="connsiteY83" fmla="*/ 548640 h 5134707"/>
              <a:gd name="connsiteX84" fmla="*/ 168813 w 5275385"/>
              <a:gd name="connsiteY84" fmla="*/ 590843 h 5134707"/>
              <a:gd name="connsiteX85" fmla="*/ 84407 w 5275385"/>
              <a:gd name="connsiteY85" fmla="*/ 647114 h 5134707"/>
              <a:gd name="connsiteX86" fmla="*/ 42204 w 5275385"/>
              <a:gd name="connsiteY86" fmla="*/ 675249 h 5134707"/>
              <a:gd name="connsiteX87" fmla="*/ 0 w 5275385"/>
              <a:gd name="connsiteY87" fmla="*/ 689317 h 5134707"/>
              <a:gd name="connsiteX88" fmla="*/ 14068 w 5275385"/>
              <a:gd name="connsiteY88" fmla="*/ 914400 h 5134707"/>
              <a:gd name="connsiteX89" fmla="*/ 28136 w 5275385"/>
              <a:gd name="connsiteY89" fmla="*/ 1589649 h 5134707"/>
              <a:gd name="connsiteX90" fmla="*/ 42204 w 5275385"/>
              <a:gd name="connsiteY90" fmla="*/ 1631852 h 5134707"/>
              <a:gd name="connsiteX91" fmla="*/ 84407 w 5275385"/>
              <a:gd name="connsiteY91" fmla="*/ 1772529 h 5134707"/>
              <a:gd name="connsiteX92" fmla="*/ 126610 w 5275385"/>
              <a:gd name="connsiteY92" fmla="*/ 1899138 h 5134707"/>
              <a:gd name="connsiteX93" fmla="*/ 140677 w 5275385"/>
              <a:gd name="connsiteY93" fmla="*/ 1941341 h 5134707"/>
              <a:gd name="connsiteX94" fmla="*/ 168813 w 5275385"/>
              <a:gd name="connsiteY94" fmla="*/ 1983544 h 5134707"/>
              <a:gd name="connsiteX95" fmla="*/ 225084 w 5275385"/>
              <a:gd name="connsiteY95" fmla="*/ 2110154 h 5134707"/>
              <a:gd name="connsiteX96" fmla="*/ 239151 w 5275385"/>
              <a:gd name="connsiteY96" fmla="*/ 2180492 h 5134707"/>
              <a:gd name="connsiteX97" fmla="*/ 267287 w 5275385"/>
              <a:gd name="connsiteY97" fmla="*/ 2208627 h 5134707"/>
              <a:gd name="connsiteX98" fmla="*/ 281354 w 5275385"/>
              <a:gd name="connsiteY98" fmla="*/ 2391507 h 5134707"/>
              <a:gd name="connsiteX99" fmla="*/ 351693 w 5275385"/>
              <a:gd name="connsiteY99" fmla="*/ 2447778 h 5134707"/>
              <a:gd name="connsiteX100" fmla="*/ 407964 w 5275385"/>
              <a:gd name="connsiteY100" fmla="*/ 2504049 h 5134707"/>
              <a:gd name="connsiteX101" fmla="*/ 450167 w 5275385"/>
              <a:gd name="connsiteY101" fmla="*/ 2532184 h 5134707"/>
              <a:gd name="connsiteX102" fmla="*/ 506437 w 5275385"/>
              <a:gd name="connsiteY102" fmla="*/ 2602523 h 5134707"/>
              <a:gd name="connsiteX103" fmla="*/ 478302 w 5275385"/>
              <a:gd name="connsiteY103" fmla="*/ 2729132 h 5134707"/>
              <a:gd name="connsiteX104" fmla="*/ 450167 w 5275385"/>
              <a:gd name="connsiteY104" fmla="*/ 2771335 h 5134707"/>
              <a:gd name="connsiteX105" fmla="*/ 337625 w 5275385"/>
              <a:gd name="connsiteY105" fmla="*/ 2869809 h 5134707"/>
              <a:gd name="connsiteX106" fmla="*/ 295422 w 5275385"/>
              <a:gd name="connsiteY106" fmla="*/ 2883877 h 5134707"/>
              <a:gd name="connsiteX107" fmla="*/ 154745 w 5275385"/>
              <a:gd name="connsiteY107" fmla="*/ 2912012 h 5134707"/>
              <a:gd name="connsiteX108" fmla="*/ 84407 w 5275385"/>
              <a:gd name="connsiteY108" fmla="*/ 2968283 h 5134707"/>
              <a:gd name="connsiteX109" fmla="*/ 70339 w 5275385"/>
              <a:gd name="connsiteY109" fmla="*/ 3010486 h 5134707"/>
              <a:gd name="connsiteX110" fmla="*/ 28136 w 5275385"/>
              <a:gd name="connsiteY110" fmla="*/ 3094892 h 5134707"/>
              <a:gd name="connsiteX111" fmla="*/ 56271 w 5275385"/>
              <a:gd name="connsiteY111" fmla="*/ 3418449 h 5134707"/>
              <a:gd name="connsiteX112" fmla="*/ 84407 w 5275385"/>
              <a:gd name="connsiteY112" fmla="*/ 3502855 h 5134707"/>
              <a:gd name="connsiteX113" fmla="*/ 98474 w 5275385"/>
              <a:gd name="connsiteY113" fmla="*/ 3545058 h 5134707"/>
              <a:gd name="connsiteX114" fmla="*/ 168813 w 5275385"/>
              <a:gd name="connsiteY114" fmla="*/ 3615397 h 5134707"/>
              <a:gd name="connsiteX115" fmla="*/ 225084 w 5275385"/>
              <a:gd name="connsiteY115" fmla="*/ 3685735 h 5134707"/>
              <a:gd name="connsiteX116" fmla="*/ 239151 w 5275385"/>
              <a:gd name="connsiteY116" fmla="*/ 3798277 h 5134707"/>
              <a:gd name="connsiteX117" fmla="*/ 253219 w 5275385"/>
              <a:gd name="connsiteY117" fmla="*/ 3882683 h 5134707"/>
              <a:gd name="connsiteX118" fmla="*/ 239151 w 5275385"/>
              <a:gd name="connsiteY118" fmla="*/ 4051495 h 5134707"/>
              <a:gd name="connsiteX119" fmla="*/ 225084 w 5275385"/>
              <a:gd name="connsiteY119" fmla="*/ 4093698 h 5134707"/>
              <a:gd name="connsiteX120" fmla="*/ 182880 w 5275385"/>
              <a:gd name="connsiteY120" fmla="*/ 4107766 h 5134707"/>
              <a:gd name="connsiteX121" fmla="*/ 154745 w 5275385"/>
              <a:gd name="connsiteY121" fmla="*/ 4135901 h 513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5275385" h="5134707">
                <a:moveTo>
                  <a:pt x="5190979" y="5134707"/>
                </a:moveTo>
                <a:cubicBezTo>
                  <a:pt x="5186290" y="5050301"/>
                  <a:pt x="5188333" y="4965250"/>
                  <a:pt x="5176911" y="4881489"/>
                </a:cubicBezTo>
                <a:cubicBezTo>
                  <a:pt x="5174078" y="4860710"/>
                  <a:pt x="5157037" y="4844493"/>
                  <a:pt x="5148776" y="4825218"/>
                </a:cubicBezTo>
                <a:cubicBezTo>
                  <a:pt x="5142935" y="4811588"/>
                  <a:pt x="5141340" y="4796278"/>
                  <a:pt x="5134708" y="4783015"/>
                </a:cubicBezTo>
                <a:cubicBezTo>
                  <a:pt x="5127147" y="4767893"/>
                  <a:pt x="5114134" y="4755934"/>
                  <a:pt x="5106573" y="4740812"/>
                </a:cubicBezTo>
                <a:cubicBezTo>
                  <a:pt x="5099941" y="4727549"/>
                  <a:pt x="5099137" y="4711872"/>
                  <a:pt x="5092505" y="4698609"/>
                </a:cubicBezTo>
                <a:cubicBezTo>
                  <a:pt x="5084944" y="4683487"/>
                  <a:pt x="5071931" y="4671528"/>
                  <a:pt x="5064370" y="4656406"/>
                </a:cubicBezTo>
                <a:cubicBezTo>
                  <a:pt x="5057738" y="4643143"/>
                  <a:pt x="5056143" y="4627833"/>
                  <a:pt x="5050302" y="4614203"/>
                </a:cubicBezTo>
                <a:cubicBezTo>
                  <a:pt x="5042041" y="4594928"/>
                  <a:pt x="5030428" y="4577207"/>
                  <a:pt x="5022167" y="4557932"/>
                </a:cubicBezTo>
                <a:cubicBezTo>
                  <a:pt x="5016326" y="4544302"/>
                  <a:pt x="5013940" y="4529359"/>
                  <a:pt x="5008099" y="4515729"/>
                </a:cubicBezTo>
                <a:cubicBezTo>
                  <a:pt x="4986679" y="4465750"/>
                  <a:pt x="4980087" y="4459642"/>
                  <a:pt x="4951828" y="4417255"/>
                </a:cubicBezTo>
                <a:cubicBezTo>
                  <a:pt x="4947139" y="4398498"/>
                  <a:pt x="4946407" y="4378277"/>
                  <a:pt x="4937760" y="4360984"/>
                </a:cubicBezTo>
                <a:cubicBezTo>
                  <a:pt x="4911587" y="4308638"/>
                  <a:pt x="4896190" y="4305136"/>
                  <a:pt x="4853354" y="4276578"/>
                </a:cubicBezTo>
                <a:cubicBezTo>
                  <a:pt x="4825969" y="4194419"/>
                  <a:pt x="4860714" y="4269870"/>
                  <a:pt x="4797084" y="4206240"/>
                </a:cubicBezTo>
                <a:cubicBezTo>
                  <a:pt x="4785129" y="4194285"/>
                  <a:pt x="4779510" y="4177239"/>
                  <a:pt x="4768948" y="4164037"/>
                </a:cubicBezTo>
                <a:cubicBezTo>
                  <a:pt x="4760663" y="4153680"/>
                  <a:pt x="4750191" y="4145280"/>
                  <a:pt x="4740813" y="4135901"/>
                </a:cubicBezTo>
                <a:cubicBezTo>
                  <a:pt x="4731434" y="4107766"/>
                  <a:pt x="4711389" y="4081124"/>
                  <a:pt x="4712677" y="4051495"/>
                </a:cubicBezTo>
                <a:cubicBezTo>
                  <a:pt x="4728424" y="3689313"/>
                  <a:pt x="4700563" y="3832667"/>
                  <a:pt x="4754880" y="3615397"/>
                </a:cubicBezTo>
                <a:cubicBezTo>
                  <a:pt x="4776141" y="3530352"/>
                  <a:pt x="4762834" y="3577471"/>
                  <a:pt x="4797084" y="3474720"/>
                </a:cubicBezTo>
                <a:cubicBezTo>
                  <a:pt x="4801773" y="3460652"/>
                  <a:pt x="4802925" y="3444855"/>
                  <a:pt x="4811151" y="3432517"/>
                </a:cubicBezTo>
                <a:lnTo>
                  <a:pt x="4839287" y="3390314"/>
                </a:lnTo>
                <a:cubicBezTo>
                  <a:pt x="4843976" y="3376246"/>
                  <a:pt x="4849280" y="3362369"/>
                  <a:pt x="4853354" y="3348111"/>
                </a:cubicBezTo>
                <a:cubicBezTo>
                  <a:pt x="4858665" y="3329521"/>
                  <a:pt x="4859806" y="3309611"/>
                  <a:pt x="4867422" y="3291840"/>
                </a:cubicBezTo>
                <a:cubicBezTo>
                  <a:pt x="4874082" y="3276300"/>
                  <a:pt x="4887169" y="3264317"/>
                  <a:pt x="4895557" y="3249637"/>
                </a:cubicBezTo>
                <a:cubicBezTo>
                  <a:pt x="4918644" y="3209235"/>
                  <a:pt x="4942959" y="3153306"/>
                  <a:pt x="4951828" y="3108960"/>
                </a:cubicBezTo>
                <a:cubicBezTo>
                  <a:pt x="4956517" y="3085514"/>
                  <a:pt x="4962260" y="3062254"/>
                  <a:pt x="4965896" y="3038621"/>
                </a:cubicBezTo>
                <a:cubicBezTo>
                  <a:pt x="4971645" y="3001255"/>
                  <a:pt x="4973201" y="2963276"/>
                  <a:pt x="4979964" y="2926080"/>
                </a:cubicBezTo>
                <a:cubicBezTo>
                  <a:pt x="4982617" y="2911491"/>
                  <a:pt x="4988824" y="2897761"/>
                  <a:pt x="4994031" y="2883877"/>
                </a:cubicBezTo>
                <a:cubicBezTo>
                  <a:pt x="5023528" y="2805217"/>
                  <a:pt x="5011452" y="2829610"/>
                  <a:pt x="5050302" y="2771335"/>
                </a:cubicBezTo>
                <a:cubicBezTo>
                  <a:pt x="5054991" y="2743200"/>
                  <a:pt x="5058776" y="2714899"/>
                  <a:pt x="5064370" y="2686929"/>
                </a:cubicBezTo>
                <a:cubicBezTo>
                  <a:pt x="5068162" y="2667970"/>
                  <a:pt x="5074645" y="2649617"/>
                  <a:pt x="5078437" y="2630658"/>
                </a:cubicBezTo>
                <a:cubicBezTo>
                  <a:pt x="5084031" y="2602688"/>
                  <a:pt x="5087402" y="2574315"/>
                  <a:pt x="5092505" y="2546252"/>
                </a:cubicBezTo>
                <a:cubicBezTo>
                  <a:pt x="5096782" y="2522727"/>
                  <a:pt x="5102296" y="2499439"/>
                  <a:pt x="5106573" y="2475914"/>
                </a:cubicBezTo>
                <a:cubicBezTo>
                  <a:pt x="5111675" y="2447850"/>
                  <a:pt x="5115046" y="2419477"/>
                  <a:pt x="5120640" y="2391507"/>
                </a:cubicBezTo>
                <a:cubicBezTo>
                  <a:pt x="5129471" y="2347351"/>
                  <a:pt x="5135369" y="2333254"/>
                  <a:pt x="5148776" y="2293034"/>
                </a:cubicBezTo>
                <a:cubicBezTo>
                  <a:pt x="5153465" y="2264898"/>
                  <a:pt x="5155926" y="2236299"/>
                  <a:pt x="5162844" y="2208627"/>
                </a:cubicBezTo>
                <a:cubicBezTo>
                  <a:pt x="5162849" y="2208607"/>
                  <a:pt x="5198010" y="2103129"/>
                  <a:pt x="5205047" y="2082018"/>
                </a:cubicBezTo>
                <a:cubicBezTo>
                  <a:pt x="5209736" y="2067950"/>
                  <a:pt x="5215517" y="2054201"/>
                  <a:pt x="5219114" y="2039815"/>
                </a:cubicBezTo>
                <a:cubicBezTo>
                  <a:pt x="5223803" y="2021058"/>
                  <a:pt x="5226393" y="2001647"/>
                  <a:pt x="5233182" y="1983544"/>
                </a:cubicBezTo>
                <a:cubicBezTo>
                  <a:pt x="5240545" y="1963909"/>
                  <a:pt x="5253056" y="1946549"/>
                  <a:pt x="5261317" y="1927274"/>
                </a:cubicBezTo>
                <a:cubicBezTo>
                  <a:pt x="5267158" y="1913644"/>
                  <a:pt x="5270696" y="1899139"/>
                  <a:pt x="5275385" y="1885071"/>
                </a:cubicBezTo>
                <a:cubicBezTo>
                  <a:pt x="5266007" y="1739705"/>
                  <a:pt x="5263336" y="1593750"/>
                  <a:pt x="5247250" y="1448972"/>
                </a:cubicBezTo>
                <a:cubicBezTo>
                  <a:pt x="5241520" y="1397399"/>
                  <a:pt x="5213916" y="1376571"/>
                  <a:pt x="5190979" y="1336431"/>
                </a:cubicBezTo>
                <a:cubicBezTo>
                  <a:pt x="5180575" y="1318223"/>
                  <a:pt x="5173248" y="1298368"/>
                  <a:pt x="5162844" y="1280160"/>
                </a:cubicBezTo>
                <a:cubicBezTo>
                  <a:pt x="5135970" y="1233131"/>
                  <a:pt x="5113449" y="1215362"/>
                  <a:pt x="5078437" y="1167618"/>
                </a:cubicBezTo>
                <a:cubicBezTo>
                  <a:pt x="5009051" y="1073000"/>
                  <a:pt x="4999910" y="1035999"/>
                  <a:pt x="4923693" y="970671"/>
                </a:cubicBezTo>
                <a:cubicBezTo>
                  <a:pt x="4878098" y="931590"/>
                  <a:pt x="4821460" y="904262"/>
                  <a:pt x="4783016" y="858129"/>
                </a:cubicBezTo>
                <a:cubicBezTo>
                  <a:pt x="4759570" y="829994"/>
                  <a:pt x="4738574" y="799620"/>
                  <a:pt x="4712677" y="773723"/>
                </a:cubicBezTo>
                <a:cubicBezTo>
                  <a:pt x="4641820" y="702866"/>
                  <a:pt x="4546788" y="648577"/>
                  <a:pt x="4459459" y="604911"/>
                </a:cubicBezTo>
                <a:cubicBezTo>
                  <a:pt x="4399210" y="574786"/>
                  <a:pt x="4340278" y="543253"/>
                  <a:pt x="4276579" y="520504"/>
                </a:cubicBezTo>
                <a:cubicBezTo>
                  <a:pt x="4188123" y="488913"/>
                  <a:pt x="4133136" y="485503"/>
                  <a:pt x="4037428" y="464234"/>
                </a:cubicBezTo>
                <a:cubicBezTo>
                  <a:pt x="3999681" y="455846"/>
                  <a:pt x="3962893" y="443224"/>
                  <a:pt x="3924887" y="436098"/>
                </a:cubicBezTo>
                <a:cubicBezTo>
                  <a:pt x="3857471" y="423457"/>
                  <a:pt x="3698938" y="412580"/>
                  <a:pt x="3643533" y="407963"/>
                </a:cubicBezTo>
                <a:cubicBezTo>
                  <a:pt x="3558493" y="386703"/>
                  <a:pt x="3605599" y="400008"/>
                  <a:pt x="3502856" y="365760"/>
                </a:cubicBezTo>
                <a:cubicBezTo>
                  <a:pt x="3488788" y="361071"/>
                  <a:pt x="3475194" y="354600"/>
                  <a:pt x="3460653" y="351692"/>
                </a:cubicBezTo>
                <a:cubicBezTo>
                  <a:pt x="3437207" y="347003"/>
                  <a:pt x="3413511" y="343423"/>
                  <a:pt x="3390314" y="337624"/>
                </a:cubicBezTo>
                <a:cubicBezTo>
                  <a:pt x="3375928" y="334028"/>
                  <a:pt x="3362497" y="327153"/>
                  <a:pt x="3348111" y="323557"/>
                </a:cubicBezTo>
                <a:cubicBezTo>
                  <a:pt x="3279705" y="306456"/>
                  <a:pt x="3284077" y="314675"/>
                  <a:pt x="3221502" y="295421"/>
                </a:cubicBezTo>
                <a:cubicBezTo>
                  <a:pt x="3178983" y="282338"/>
                  <a:pt x="3138774" y="260531"/>
                  <a:pt x="3094893" y="253218"/>
                </a:cubicBezTo>
                <a:cubicBezTo>
                  <a:pt x="3038829" y="243874"/>
                  <a:pt x="2948028" y="231048"/>
                  <a:pt x="2897945" y="211015"/>
                </a:cubicBezTo>
                <a:cubicBezTo>
                  <a:pt x="2786299" y="166357"/>
                  <a:pt x="2851569" y="190868"/>
                  <a:pt x="2700997" y="140677"/>
                </a:cubicBezTo>
                <a:cubicBezTo>
                  <a:pt x="2686929" y="135988"/>
                  <a:pt x="2673421" y="129047"/>
                  <a:pt x="2658794" y="126609"/>
                </a:cubicBezTo>
                <a:lnTo>
                  <a:pt x="2574388" y="112541"/>
                </a:lnTo>
                <a:cubicBezTo>
                  <a:pt x="2396922" y="41555"/>
                  <a:pt x="2620051" y="124994"/>
                  <a:pt x="2419644" y="70338"/>
                </a:cubicBezTo>
                <a:cubicBezTo>
                  <a:pt x="2395281" y="63694"/>
                  <a:pt x="2373803" y="48328"/>
                  <a:pt x="2349305" y="42203"/>
                </a:cubicBezTo>
                <a:cubicBezTo>
                  <a:pt x="2317137" y="34161"/>
                  <a:pt x="2283454" y="34067"/>
                  <a:pt x="2250831" y="28135"/>
                </a:cubicBezTo>
                <a:cubicBezTo>
                  <a:pt x="2231809" y="24676"/>
                  <a:pt x="2213519" y="17859"/>
                  <a:pt x="2194560" y="14067"/>
                </a:cubicBezTo>
                <a:cubicBezTo>
                  <a:pt x="2166591" y="8473"/>
                  <a:pt x="2138289" y="4689"/>
                  <a:pt x="2110154" y="0"/>
                </a:cubicBezTo>
                <a:lnTo>
                  <a:pt x="1491176" y="14067"/>
                </a:lnTo>
                <a:cubicBezTo>
                  <a:pt x="1337572" y="19975"/>
                  <a:pt x="1424834" y="20102"/>
                  <a:pt x="1336431" y="42203"/>
                </a:cubicBezTo>
                <a:cubicBezTo>
                  <a:pt x="1313235" y="48002"/>
                  <a:pt x="1289289" y="50472"/>
                  <a:pt x="1266093" y="56271"/>
                </a:cubicBezTo>
                <a:cubicBezTo>
                  <a:pt x="1093068" y="99527"/>
                  <a:pt x="1412800" y="32555"/>
                  <a:pt x="1153551" y="84406"/>
                </a:cubicBezTo>
                <a:cubicBezTo>
                  <a:pt x="1134794" y="93784"/>
                  <a:pt x="1117175" y="105909"/>
                  <a:pt x="1097280" y="112541"/>
                </a:cubicBezTo>
                <a:cubicBezTo>
                  <a:pt x="1015172" y="139910"/>
                  <a:pt x="1047907" y="112602"/>
                  <a:pt x="984739" y="140677"/>
                </a:cubicBezTo>
                <a:cubicBezTo>
                  <a:pt x="853987" y="198789"/>
                  <a:pt x="948707" y="170787"/>
                  <a:pt x="844062" y="196947"/>
                </a:cubicBezTo>
                <a:cubicBezTo>
                  <a:pt x="657463" y="290248"/>
                  <a:pt x="890463" y="177062"/>
                  <a:pt x="745588" y="239151"/>
                </a:cubicBezTo>
                <a:cubicBezTo>
                  <a:pt x="642600" y="283289"/>
                  <a:pt x="736789" y="255418"/>
                  <a:pt x="633047" y="281354"/>
                </a:cubicBezTo>
                <a:cubicBezTo>
                  <a:pt x="623668" y="290732"/>
                  <a:pt x="616284" y="302665"/>
                  <a:pt x="604911" y="309489"/>
                </a:cubicBezTo>
                <a:cubicBezTo>
                  <a:pt x="592195" y="317118"/>
                  <a:pt x="576338" y="317716"/>
                  <a:pt x="562708" y="323557"/>
                </a:cubicBezTo>
                <a:cubicBezTo>
                  <a:pt x="543433" y="331818"/>
                  <a:pt x="524645" y="341288"/>
                  <a:pt x="506437" y="351692"/>
                </a:cubicBezTo>
                <a:cubicBezTo>
                  <a:pt x="491757" y="360080"/>
                  <a:pt x="477436" y="369265"/>
                  <a:pt x="464234" y="379827"/>
                </a:cubicBezTo>
                <a:cubicBezTo>
                  <a:pt x="409948" y="423256"/>
                  <a:pt x="463632" y="402278"/>
                  <a:pt x="379828" y="450166"/>
                </a:cubicBezTo>
                <a:cubicBezTo>
                  <a:pt x="366953" y="457523"/>
                  <a:pt x="351693" y="459545"/>
                  <a:pt x="337625" y="464234"/>
                </a:cubicBezTo>
                <a:lnTo>
                  <a:pt x="225084" y="548640"/>
                </a:lnTo>
                <a:cubicBezTo>
                  <a:pt x="206327" y="562708"/>
                  <a:pt x="188321" y="577837"/>
                  <a:pt x="168813" y="590843"/>
                </a:cubicBezTo>
                <a:lnTo>
                  <a:pt x="84407" y="647114"/>
                </a:lnTo>
                <a:cubicBezTo>
                  <a:pt x="70339" y="656492"/>
                  <a:pt x="58244" y="669902"/>
                  <a:pt x="42204" y="675249"/>
                </a:cubicBezTo>
                <a:lnTo>
                  <a:pt x="0" y="689317"/>
                </a:lnTo>
                <a:cubicBezTo>
                  <a:pt x="4689" y="764345"/>
                  <a:pt x="11720" y="839263"/>
                  <a:pt x="14068" y="914400"/>
                </a:cubicBezTo>
                <a:cubicBezTo>
                  <a:pt x="21100" y="1139422"/>
                  <a:pt x="19314" y="1364690"/>
                  <a:pt x="28136" y="1589649"/>
                </a:cubicBezTo>
                <a:cubicBezTo>
                  <a:pt x="28717" y="1604466"/>
                  <a:pt x="38130" y="1617594"/>
                  <a:pt x="42204" y="1631852"/>
                </a:cubicBezTo>
                <a:cubicBezTo>
                  <a:pt x="84731" y="1780698"/>
                  <a:pt x="17534" y="1571911"/>
                  <a:pt x="84407" y="1772529"/>
                </a:cubicBezTo>
                <a:lnTo>
                  <a:pt x="126610" y="1899138"/>
                </a:lnTo>
                <a:cubicBezTo>
                  <a:pt x="131299" y="1913206"/>
                  <a:pt x="132451" y="1929003"/>
                  <a:pt x="140677" y="1941341"/>
                </a:cubicBezTo>
                <a:lnTo>
                  <a:pt x="168813" y="1983544"/>
                </a:lnTo>
                <a:cubicBezTo>
                  <a:pt x="202294" y="2083991"/>
                  <a:pt x="180497" y="2043275"/>
                  <a:pt x="225084" y="2110154"/>
                </a:cubicBezTo>
                <a:cubicBezTo>
                  <a:pt x="229773" y="2133600"/>
                  <a:pt x="229732" y="2158515"/>
                  <a:pt x="239151" y="2180492"/>
                </a:cubicBezTo>
                <a:cubicBezTo>
                  <a:pt x="244376" y="2192683"/>
                  <a:pt x="264686" y="2195621"/>
                  <a:pt x="267287" y="2208627"/>
                </a:cubicBezTo>
                <a:cubicBezTo>
                  <a:pt x="279278" y="2268580"/>
                  <a:pt x="269364" y="2331554"/>
                  <a:pt x="281354" y="2391507"/>
                </a:cubicBezTo>
                <a:cubicBezTo>
                  <a:pt x="284657" y="2408021"/>
                  <a:pt x="345349" y="2442340"/>
                  <a:pt x="351693" y="2447778"/>
                </a:cubicBezTo>
                <a:cubicBezTo>
                  <a:pt x="371833" y="2465041"/>
                  <a:pt x="385893" y="2489335"/>
                  <a:pt x="407964" y="2504049"/>
                </a:cubicBezTo>
                <a:cubicBezTo>
                  <a:pt x="422032" y="2513427"/>
                  <a:pt x="436965" y="2521622"/>
                  <a:pt x="450167" y="2532184"/>
                </a:cubicBezTo>
                <a:cubicBezTo>
                  <a:pt x="478801" y="2555092"/>
                  <a:pt x="485548" y="2571189"/>
                  <a:pt x="506437" y="2602523"/>
                </a:cubicBezTo>
                <a:cubicBezTo>
                  <a:pt x="497059" y="2644726"/>
                  <a:pt x="491973" y="2688118"/>
                  <a:pt x="478302" y="2729132"/>
                </a:cubicBezTo>
                <a:cubicBezTo>
                  <a:pt x="472956" y="2745172"/>
                  <a:pt x="461300" y="2758611"/>
                  <a:pt x="450167" y="2771335"/>
                </a:cubicBezTo>
                <a:cubicBezTo>
                  <a:pt x="421645" y="2803931"/>
                  <a:pt x="379999" y="2848622"/>
                  <a:pt x="337625" y="2869809"/>
                </a:cubicBezTo>
                <a:cubicBezTo>
                  <a:pt x="324362" y="2876441"/>
                  <a:pt x="309680" y="2879803"/>
                  <a:pt x="295422" y="2883877"/>
                </a:cubicBezTo>
                <a:cubicBezTo>
                  <a:pt x="236670" y="2900663"/>
                  <a:pt x="221058" y="2900960"/>
                  <a:pt x="154745" y="2912012"/>
                </a:cubicBezTo>
                <a:cubicBezTo>
                  <a:pt x="135574" y="2924792"/>
                  <a:pt x="97772" y="2946008"/>
                  <a:pt x="84407" y="2968283"/>
                </a:cubicBezTo>
                <a:cubicBezTo>
                  <a:pt x="76778" y="2980999"/>
                  <a:pt x="76971" y="2997223"/>
                  <a:pt x="70339" y="3010486"/>
                </a:cubicBezTo>
                <a:cubicBezTo>
                  <a:pt x="15798" y="3119568"/>
                  <a:pt x="63496" y="2988813"/>
                  <a:pt x="28136" y="3094892"/>
                </a:cubicBezTo>
                <a:cubicBezTo>
                  <a:pt x="31472" y="3148264"/>
                  <a:pt x="37219" y="3335892"/>
                  <a:pt x="56271" y="3418449"/>
                </a:cubicBezTo>
                <a:cubicBezTo>
                  <a:pt x="62940" y="3447347"/>
                  <a:pt x="75029" y="3474720"/>
                  <a:pt x="84407" y="3502855"/>
                </a:cubicBezTo>
                <a:cubicBezTo>
                  <a:pt x="89096" y="3516923"/>
                  <a:pt x="87989" y="3534573"/>
                  <a:pt x="98474" y="3545058"/>
                </a:cubicBezTo>
                <a:cubicBezTo>
                  <a:pt x="121920" y="3568504"/>
                  <a:pt x="150420" y="3587808"/>
                  <a:pt x="168813" y="3615397"/>
                </a:cubicBezTo>
                <a:cubicBezTo>
                  <a:pt x="204305" y="3668636"/>
                  <a:pt x="184993" y="3645645"/>
                  <a:pt x="225084" y="3685735"/>
                </a:cubicBezTo>
                <a:cubicBezTo>
                  <a:pt x="229773" y="3723249"/>
                  <a:pt x="233805" y="3760851"/>
                  <a:pt x="239151" y="3798277"/>
                </a:cubicBezTo>
                <a:cubicBezTo>
                  <a:pt x="243185" y="3826514"/>
                  <a:pt x="253219" y="3854160"/>
                  <a:pt x="253219" y="3882683"/>
                </a:cubicBezTo>
                <a:cubicBezTo>
                  <a:pt x="253219" y="3939149"/>
                  <a:pt x="246614" y="3995525"/>
                  <a:pt x="239151" y="4051495"/>
                </a:cubicBezTo>
                <a:cubicBezTo>
                  <a:pt x="237191" y="4066193"/>
                  <a:pt x="235569" y="4083213"/>
                  <a:pt x="225084" y="4093698"/>
                </a:cubicBezTo>
                <a:cubicBezTo>
                  <a:pt x="214598" y="4104184"/>
                  <a:pt x="195596" y="4100137"/>
                  <a:pt x="182880" y="4107766"/>
                </a:cubicBezTo>
                <a:cubicBezTo>
                  <a:pt x="171507" y="4114590"/>
                  <a:pt x="164123" y="4126523"/>
                  <a:pt x="154745" y="4135901"/>
                </a:cubicBezTo>
              </a:path>
            </a:pathLst>
          </a:cu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ZoneTexte 7"/>
          <p:cNvSpPr txBox="1"/>
          <p:nvPr/>
        </p:nvSpPr>
        <p:spPr>
          <a:xfrm>
            <a:off x="323528" y="1772816"/>
            <a:ext cx="1728192" cy="707886"/>
          </a:xfrm>
          <a:prstGeom prst="rect">
            <a:avLst/>
          </a:prstGeom>
          <a:noFill/>
        </p:spPr>
        <p:txBody>
          <a:bodyPr wrap="square" rtlCol="0">
            <a:spAutoFit/>
          </a:bodyPr>
          <a:lstStyle/>
          <a:p>
            <a:r>
              <a:rPr lang="fr-FR" sz="4000" b="1" dirty="0"/>
              <a:t>Ictus</a:t>
            </a:r>
            <a:r>
              <a:rPr lang="fr-FR"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2000"/>
                                        <p:tgtEl>
                                          <p:spTgt spid="6"/>
                                        </p:tgtEl>
                                      </p:cBhvr>
                                    </p:animEffect>
                                    <p:set>
                                      <p:cBhvr>
                                        <p:cTn id="22" dur="1" fill="hold">
                                          <p:stCondLst>
                                            <p:cond delay="19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2000"/>
                                        <p:tgtEl>
                                          <p:spTgt spid="5"/>
                                        </p:tgtEl>
                                      </p:cBhvr>
                                    </p:animEffect>
                                    <p:set>
                                      <p:cBhvr>
                                        <p:cTn id="27" dur="1" fill="hold">
                                          <p:stCondLst>
                                            <p:cond delay="1999"/>
                                          </p:stCondLst>
                                        </p:cTn>
                                        <p:tgtEl>
                                          <p:spTgt spid="5"/>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2000"/>
                                        <p:tgtEl>
                                          <p:spTgt spid="8"/>
                                        </p:tgtEl>
                                      </p:cBhvr>
                                    </p:animEffect>
                                    <p:set>
                                      <p:cBhvr>
                                        <p:cTn id="35" dur="1" fill="hold">
                                          <p:stCondLst>
                                            <p:cond delay="1999"/>
                                          </p:stCondLst>
                                        </p:cTn>
                                        <p:tgtEl>
                                          <p:spTgt spid="8"/>
                                        </p:tgtEl>
                                        <p:attrNameLst>
                                          <p:attrName>style.visibility</p:attrName>
                                        </p:attrNameLst>
                                      </p:cBhvr>
                                      <p:to>
                                        <p:strVal val="hidden"/>
                                      </p:to>
                                    </p:set>
                                  </p:childTnLst>
                                </p:cTn>
                              </p:par>
                              <p:par>
                                <p:cTn id="36" presetID="10" presetClass="entr" presetSubtype="0" fill="hold" grpId="2"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animBg="1"/>
      <p:bldP spid="8" grpId="0"/>
      <p:bldP spid="8" grpId="1"/>
      <p:bldP spid="8" grpId="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2121" y="3175"/>
            <a:ext cx="56911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Rectangle 1"/>
          <p:cNvSpPr/>
          <p:nvPr/>
        </p:nvSpPr>
        <p:spPr>
          <a:xfrm>
            <a:off x="2411760" y="5589240"/>
            <a:ext cx="4572000" cy="923330"/>
          </a:xfrm>
          <a:prstGeom prst="rect">
            <a:avLst/>
          </a:prstGeom>
        </p:spPr>
        <p:txBody>
          <a:bodyPr>
            <a:spAutoFit/>
          </a:bodyPr>
          <a:lstStyle/>
          <a:p>
            <a:endParaRPr lang="nb-NO" dirty="0"/>
          </a:p>
          <a:p>
            <a:r>
              <a:rPr lang="nb-NO" b="1" dirty="0">
                <a:solidFill>
                  <a:srgbClr val="FF0000"/>
                </a:solidFill>
              </a:rPr>
              <a:t>Gustav Klimt – Portrait d’une dame - 67 x 56 cm - 1918</a:t>
            </a:r>
          </a:p>
        </p:txBody>
      </p:sp>
      <p:sp>
        <p:nvSpPr>
          <p:cNvPr id="3" name="ZoneTexte 2"/>
          <p:cNvSpPr txBox="1"/>
          <p:nvPr/>
        </p:nvSpPr>
        <p:spPr>
          <a:xfrm>
            <a:off x="251520" y="404664"/>
            <a:ext cx="1440160" cy="369332"/>
          </a:xfrm>
          <a:prstGeom prst="rect">
            <a:avLst/>
          </a:prstGeom>
          <a:noFill/>
        </p:spPr>
        <p:txBody>
          <a:bodyPr wrap="square" rtlCol="0">
            <a:spAutoFit/>
          </a:bodyPr>
          <a:lstStyle/>
          <a:p>
            <a:r>
              <a:rPr lang="fr-FR" dirty="0"/>
              <a:t>Contexte ?</a:t>
            </a:r>
          </a:p>
        </p:txBody>
      </p:sp>
      <p:sp>
        <p:nvSpPr>
          <p:cNvPr id="5" name="ZoneTexte 4"/>
          <p:cNvSpPr txBox="1"/>
          <p:nvPr/>
        </p:nvSpPr>
        <p:spPr>
          <a:xfrm>
            <a:off x="251520" y="1097421"/>
            <a:ext cx="1440160" cy="369332"/>
          </a:xfrm>
          <a:prstGeom prst="rect">
            <a:avLst/>
          </a:prstGeom>
          <a:noFill/>
        </p:spPr>
        <p:txBody>
          <a:bodyPr wrap="square" rtlCol="0">
            <a:spAutoFit/>
          </a:bodyPr>
          <a:lstStyle/>
          <a:p>
            <a:r>
              <a:rPr lang="fr-FR" dirty="0"/>
              <a:t>Contacte ?</a:t>
            </a:r>
          </a:p>
        </p:txBody>
      </p:sp>
      <p:sp>
        <p:nvSpPr>
          <p:cNvPr id="6" name="ZoneTexte 5"/>
          <p:cNvSpPr txBox="1"/>
          <p:nvPr/>
        </p:nvSpPr>
        <p:spPr>
          <a:xfrm>
            <a:off x="251520" y="1772816"/>
            <a:ext cx="1440160" cy="369332"/>
          </a:xfrm>
          <a:prstGeom prst="rect">
            <a:avLst/>
          </a:prstGeom>
          <a:noFill/>
        </p:spPr>
        <p:txBody>
          <a:bodyPr wrap="square" rtlCol="0">
            <a:spAutoFit/>
          </a:bodyPr>
          <a:lstStyle/>
          <a:p>
            <a:r>
              <a:rPr lang="fr-FR" dirty="0"/>
              <a:t>Message ?</a:t>
            </a:r>
          </a:p>
        </p:txBody>
      </p:sp>
      <p:sp>
        <p:nvSpPr>
          <p:cNvPr id="7" name="ZoneTexte 6"/>
          <p:cNvSpPr txBox="1"/>
          <p:nvPr/>
        </p:nvSpPr>
        <p:spPr>
          <a:xfrm>
            <a:off x="251520" y="2564904"/>
            <a:ext cx="1440160" cy="369332"/>
          </a:xfrm>
          <a:prstGeom prst="rect">
            <a:avLst/>
          </a:prstGeom>
          <a:noFill/>
        </p:spPr>
        <p:txBody>
          <a:bodyPr wrap="square" rtlCol="0">
            <a:spAutoFit/>
          </a:bodyPr>
          <a:lstStyle/>
          <a:p>
            <a:r>
              <a:rPr lang="fr-FR" dirty="0"/>
              <a:t>Code ?</a:t>
            </a:r>
          </a:p>
        </p:txBody>
      </p:sp>
      <p:sp>
        <p:nvSpPr>
          <p:cNvPr id="8" name="ZoneTexte 7"/>
          <p:cNvSpPr txBox="1"/>
          <p:nvPr/>
        </p:nvSpPr>
        <p:spPr>
          <a:xfrm>
            <a:off x="217241" y="3789040"/>
            <a:ext cx="1440160" cy="1200329"/>
          </a:xfrm>
          <a:prstGeom prst="rect">
            <a:avLst/>
          </a:prstGeom>
          <a:noFill/>
        </p:spPr>
        <p:txBody>
          <a:bodyPr wrap="square" rtlCol="0">
            <a:spAutoFit/>
          </a:bodyPr>
          <a:lstStyle/>
          <a:p>
            <a:r>
              <a:rPr lang="fr-FR" dirty="0"/>
              <a:t>Qu’en pensez vous en tant que récepteur ?</a:t>
            </a:r>
          </a:p>
        </p:txBody>
      </p:sp>
      <p:sp>
        <p:nvSpPr>
          <p:cNvPr id="4" name="ZoneTexte 3"/>
          <p:cNvSpPr txBox="1"/>
          <p:nvPr/>
        </p:nvSpPr>
        <p:spPr>
          <a:xfrm>
            <a:off x="7740352" y="404664"/>
            <a:ext cx="1152128" cy="369332"/>
          </a:xfrm>
          <a:prstGeom prst="rect">
            <a:avLst/>
          </a:prstGeom>
          <a:noFill/>
        </p:spPr>
        <p:txBody>
          <a:bodyPr wrap="square" rtlCol="0">
            <a:spAutoFit/>
          </a:bodyPr>
          <a:lstStyle/>
          <a:p>
            <a:r>
              <a:rPr lang="fr-FR" dirty="0"/>
              <a:t>Ajouter ?</a:t>
            </a:r>
          </a:p>
        </p:txBody>
      </p:sp>
      <p:sp>
        <p:nvSpPr>
          <p:cNvPr id="10" name="ZoneTexte 9"/>
          <p:cNvSpPr txBox="1"/>
          <p:nvPr/>
        </p:nvSpPr>
        <p:spPr>
          <a:xfrm>
            <a:off x="7740352" y="1117963"/>
            <a:ext cx="1152128" cy="369332"/>
          </a:xfrm>
          <a:prstGeom prst="rect">
            <a:avLst/>
          </a:prstGeom>
          <a:noFill/>
        </p:spPr>
        <p:txBody>
          <a:bodyPr wrap="square" rtlCol="0">
            <a:spAutoFit/>
          </a:bodyPr>
          <a:lstStyle/>
          <a:p>
            <a:r>
              <a:rPr lang="fr-FR" dirty="0"/>
              <a:t>Retirer ?</a:t>
            </a:r>
          </a:p>
        </p:txBody>
      </p:sp>
      <p:sp>
        <p:nvSpPr>
          <p:cNvPr id="11" name="ZoneTexte 10"/>
          <p:cNvSpPr txBox="1"/>
          <p:nvPr/>
        </p:nvSpPr>
        <p:spPr>
          <a:xfrm>
            <a:off x="7740352" y="1700808"/>
            <a:ext cx="1296144" cy="369332"/>
          </a:xfrm>
          <a:prstGeom prst="rect">
            <a:avLst/>
          </a:prstGeom>
          <a:noFill/>
        </p:spPr>
        <p:txBody>
          <a:bodyPr wrap="square" rtlCol="0">
            <a:spAutoFit/>
          </a:bodyPr>
          <a:lstStyle/>
          <a:p>
            <a:r>
              <a:rPr lang="fr-FR" dirty="0"/>
              <a:t>Déplacer ?</a:t>
            </a:r>
          </a:p>
        </p:txBody>
      </p:sp>
      <p:sp>
        <p:nvSpPr>
          <p:cNvPr id="12" name="ZoneTexte 11"/>
          <p:cNvSpPr txBox="1"/>
          <p:nvPr/>
        </p:nvSpPr>
        <p:spPr>
          <a:xfrm>
            <a:off x="7475253" y="2241557"/>
            <a:ext cx="1728192" cy="1200329"/>
          </a:xfrm>
          <a:prstGeom prst="rect">
            <a:avLst/>
          </a:prstGeom>
          <a:noFill/>
        </p:spPr>
        <p:txBody>
          <a:bodyPr wrap="square" rtlCol="0">
            <a:spAutoFit/>
          </a:bodyPr>
          <a:lstStyle/>
          <a:p>
            <a:r>
              <a:rPr lang="fr-FR" dirty="0"/>
              <a:t>Changer physiquement ou chimiquement ?</a:t>
            </a:r>
          </a:p>
        </p:txBody>
      </p:sp>
    </p:spTree>
    <p:extLst>
      <p:ext uri="{BB962C8B-B14F-4D97-AF65-F5344CB8AC3E}">
        <p14:creationId xmlns:p14="http://schemas.microsoft.com/office/powerpoint/2010/main" val="39309362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89"/>
                                        </p:tgtEl>
                                        <p:attrNameLst>
                                          <p:attrName>style.visibility</p:attrName>
                                        </p:attrNameLst>
                                      </p:cBhvr>
                                      <p:to>
                                        <p:strVal val="visible"/>
                                      </p:to>
                                    </p:set>
                                    <p:animEffect transition="in" filter="fade">
                                      <p:cBhvr>
                                        <p:cTn id="7" dur="500"/>
                                        <p:tgtEl>
                                          <p:spTgt spid="378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20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2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20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20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5" grpId="0"/>
      <p:bldP spid="6" grpId="0"/>
      <p:bldP spid="7" grpId="0"/>
      <p:bldP spid="8" grpId="0"/>
      <p:bldP spid="4"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a:extLst>
              <a:ext uri="{FF2B5EF4-FFF2-40B4-BE49-F238E27FC236}">
                <a16:creationId xmlns:a16="http://schemas.microsoft.com/office/drawing/2014/main" id="{6050C32B-0D5E-B5AD-301C-A83E1F976D71}"/>
              </a:ext>
            </a:extLst>
          </p:cNvPr>
          <p:cNvSpPr txBox="1">
            <a:spLocks noChangeArrowheads="1"/>
          </p:cNvSpPr>
          <p:nvPr/>
        </p:nvSpPr>
        <p:spPr bwMode="auto">
          <a:xfrm>
            <a:off x="457200" y="142875"/>
            <a:ext cx="8229600" cy="699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1pPr>
            <a:lvl2pPr indent="-27781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9pPr>
          </a:lstStyle>
          <a:p>
            <a:pPr eaLnBrk="1" hangingPunct="1">
              <a:spcBef>
                <a:spcPts val="600"/>
              </a:spcBef>
              <a:buClrTx/>
              <a:buFontTx/>
              <a:buNone/>
            </a:pPr>
            <a:r>
              <a:rPr lang="fr-FR" altLang="fr-FR" sz="2400" b="1">
                <a:solidFill>
                  <a:srgbClr val="000000"/>
                </a:solidFill>
              </a:rPr>
              <a:t>Avec un seul matériau on peut</a:t>
            </a:r>
            <a:r>
              <a:rPr lang="fr-FR" altLang="fr-FR" sz="2400">
                <a:solidFill>
                  <a:srgbClr val="000000"/>
                </a:solidFill>
              </a:rPr>
              <a:t> :</a:t>
            </a:r>
          </a:p>
          <a:p>
            <a:pPr lvl="1" eaLnBrk="1" hangingPunct="1">
              <a:spcBef>
                <a:spcPts val="500"/>
              </a:spcBef>
              <a:buClrTx/>
              <a:buFontTx/>
              <a:buNone/>
            </a:pPr>
            <a:r>
              <a:rPr lang="fr-FR" altLang="fr-FR" sz="2000">
                <a:solidFill>
                  <a:srgbClr val="000000"/>
                </a:solidFill>
              </a:rPr>
              <a:t>Ajouter</a:t>
            </a:r>
          </a:p>
          <a:p>
            <a:pPr lvl="1" eaLnBrk="1" hangingPunct="1">
              <a:spcBef>
                <a:spcPts val="500"/>
              </a:spcBef>
              <a:buClrTx/>
              <a:buFontTx/>
              <a:buNone/>
            </a:pPr>
            <a:r>
              <a:rPr lang="fr-FR" altLang="fr-FR" sz="2000">
                <a:solidFill>
                  <a:srgbClr val="000000"/>
                </a:solidFill>
              </a:rPr>
              <a:t>Retirer</a:t>
            </a:r>
          </a:p>
          <a:p>
            <a:pPr lvl="1" eaLnBrk="1" hangingPunct="1">
              <a:spcBef>
                <a:spcPts val="500"/>
              </a:spcBef>
              <a:buClrTx/>
              <a:buFontTx/>
              <a:buNone/>
            </a:pPr>
            <a:r>
              <a:rPr lang="fr-FR" altLang="fr-FR" sz="2000">
                <a:solidFill>
                  <a:srgbClr val="000000"/>
                </a:solidFill>
              </a:rPr>
              <a:t>Compresser/Etirer = déplacer</a:t>
            </a:r>
          </a:p>
          <a:p>
            <a:pPr lvl="1" eaLnBrk="1" hangingPunct="1">
              <a:spcBef>
                <a:spcPts val="500"/>
              </a:spcBef>
              <a:buClrTx/>
              <a:buFontTx/>
              <a:buNone/>
            </a:pPr>
            <a:r>
              <a:rPr lang="fr-FR" altLang="fr-FR" sz="2000">
                <a:solidFill>
                  <a:srgbClr val="000000"/>
                </a:solidFill>
              </a:rPr>
              <a:t>Changer la composition chimiquement</a:t>
            </a:r>
          </a:p>
          <a:p>
            <a:pPr eaLnBrk="1" hangingPunct="1">
              <a:spcBef>
                <a:spcPts val="500"/>
              </a:spcBef>
              <a:buClrTx/>
              <a:buFontTx/>
              <a:buNone/>
            </a:pPr>
            <a:r>
              <a:rPr lang="fr-FR" altLang="fr-FR" sz="2400" b="1">
                <a:solidFill>
                  <a:srgbClr val="000000"/>
                </a:solidFill>
              </a:rPr>
              <a:t>Avec deux ou plus de  matériaux on peut </a:t>
            </a:r>
            <a:r>
              <a:rPr lang="fr-FR" altLang="fr-FR" sz="2000">
                <a:solidFill>
                  <a:srgbClr val="000000"/>
                </a:solidFill>
              </a:rPr>
              <a:t>:</a:t>
            </a:r>
          </a:p>
          <a:p>
            <a:pPr lvl="1" eaLnBrk="1" hangingPunct="1">
              <a:spcBef>
                <a:spcPts val="500"/>
              </a:spcBef>
              <a:buClrTx/>
              <a:buFontTx/>
              <a:buNone/>
            </a:pPr>
            <a:r>
              <a:rPr lang="fr-FR" altLang="fr-FR" sz="2000">
                <a:solidFill>
                  <a:srgbClr val="000000"/>
                </a:solidFill>
              </a:rPr>
              <a:t>Ajouter</a:t>
            </a:r>
          </a:p>
          <a:p>
            <a:pPr lvl="1" eaLnBrk="1" hangingPunct="1">
              <a:spcBef>
                <a:spcPts val="500"/>
              </a:spcBef>
              <a:buClrTx/>
              <a:buFontTx/>
              <a:buNone/>
            </a:pPr>
            <a:r>
              <a:rPr lang="fr-FR" altLang="fr-FR" sz="2000">
                <a:solidFill>
                  <a:srgbClr val="000000"/>
                </a:solidFill>
              </a:rPr>
              <a:t>Retirer</a:t>
            </a:r>
          </a:p>
          <a:p>
            <a:pPr lvl="1" eaLnBrk="1" hangingPunct="1">
              <a:spcBef>
                <a:spcPts val="500"/>
              </a:spcBef>
              <a:buClrTx/>
              <a:buFontTx/>
              <a:buNone/>
            </a:pPr>
            <a:r>
              <a:rPr lang="fr-FR" altLang="fr-FR" sz="2000">
                <a:solidFill>
                  <a:srgbClr val="000000"/>
                </a:solidFill>
              </a:rPr>
              <a:t>Compresser</a:t>
            </a:r>
          </a:p>
          <a:p>
            <a:pPr lvl="1" eaLnBrk="1" hangingPunct="1">
              <a:spcBef>
                <a:spcPts val="500"/>
              </a:spcBef>
              <a:buClrTx/>
              <a:buFontTx/>
              <a:buNone/>
            </a:pPr>
            <a:r>
              <a:rPr lang="fr-FR" altLang="fr-FR" sz="2000">
                <a:solidFill>
                  <a:srgbClr val="000000"/>
                </a:solidFill>
              </a:rPr>
              <a:t>Etirer</a:t>
            </a:r>
          </a:p>
          <a:p>
            <a:pPr lvl="1" eaLnBrk="1" hangingPunct="1">
              <a:spcBef>
                <a:spcPts val="500"/>
              </a:spcBef>
              <a:buClrTx/>
              <a:buFontTx/>
              <a:buNone/>
            </a:pPr>
            <a:r>
              <a:rPr lang="fr-FR" altLang="fr-FR" sz="2000">
                <a:solidFill>
                  <a:srgbClr val="000000"/>
                </a:solidFill>
              </a:rPr>
              <a:t>Changer la composition chimiquement</a:t>
            </a:r>
          </a:p>
          <a:p>
            <a:pPr lvl="1" eaLnBrk="1" hangingPunct="1">
              <a:spcBef>
                <a:spcPts val="500"/>
              </a:spcBef>
              <a:buClrTx/>
              <a:buFontTx/>
              <a:buNone/>
            </a:pPr>
            <a:r>
              <a:rPr lang="fr-FR" altLang="fr-FR" sz="2000">
                <a:solidFill>
                  <a:srgbClr val="000000"/>
                </a:solidFill>
              </a:rPr>
              <a:t>Mélanger</a:t>
            </a:r>
          </a:p>
          <a:p>
            <a:pPr eaLnBrk="1" hangingPunct="1">
              <a:spcBef>
                <a:spcPts val="500"/>
              </a:spcBef>
              <a:buClrTx/>
              <a:buFontTx/>
              <a:buNone/>
            </a:pPr>
            <a:r>
              <a:rPr lang="fr-FR" altLang="fr-FR" sz="2000">
                <a:solidFill>
                  <a:srgbClr val="000000"/>
                </a:solidFill>
              </a:rPr>
              <a:t>	…l’ensemble ou une partie.</a:t>
            </a:r>
          </a:p>
          <a:p>
            <a:pPr eaLnBrk="1" hangingPunct="1">
              <a:spcBef>
                <a:spcPts val="600"/>
              </a:spcBef>
              <a:buClrTx/>
              <a:buFontTx/>
              <a:buNone/>
            </a:pPr>
            <a:r>
              <a:rPr lang="fr-FR" altLang="fr-FR" sz="2400">
                <a:solidFill>
                  <a:srgbClr val="000000"/>
                </a:solidFill>
              </a:rPr>
              <a:t>Sa nature moléculaire est intrinsèque</a:t>
            </a:r>
          </a:p>
          <a:p>
            <a:pPr eaLnBrk="1" hangingPunct="1">
              <a:spcBef>
                <a:spcPts val="600"/>
              </a:spcBef>
              <a:buClrTx/>
              <a:buFontTx/>
              <a:buNone/>
            </a:pPr>
            <a:r>
              <a:rPr lang="fr-FR" altLang="fr-FR" sz="2400">
                <a:solidFill>
                  <a:srgbClr val="000000"/>
                </a:solidFill>
              </a:rPr>
              <a:t>Sa forme dépend du </a:t>
            </a:r>
            <a:r>
              <a:rPr lang="fr-FR" altLang="fr-FR" sz="2400" b="1">
                <a:solidFill>
                  <a:srgbClr val="000000"/>
                </a:solidFill>
              </a:rPr>
              <a:t>choix</a:t>
            </a:r>
            <a:r>
              <a:rPr lang="fr-FR" altLang="fr-FR" sz="2400">
                <a:solidFill>
                  <a:srgbClr val="000000"/>
                </a:solidFill>
              </a:rPr>
              <a:t> des outils, gestes, matériaux procédés</a:t>
            </a:r>
          </a:p>
          <a:p>
            <a:pPr eaLnBrk="1" hangingPunct="1">
              <a:spcBef>
                <a:spcPts val="600"/>
              </a:spcBef>
              <a:buClrTx/>
              <a:buFontTx/>
              <a:buNone/>
            </a:pPr>
            <a:endParaRPr lang="fr-FR" altLang="fr-FR" sz="24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9217">
                                            <p:txEl>
                                              <p:pRg st="0" end="0"/>
                                            </p:txEl>
                                          </p:spTgt>
                                        </p:tgtEl>
                                        <p:attrNameLst>
                                          <p:attrName>style.visibility</p:attrName>
                                        </p:attrNameLst>
                                      </p:cBhvr>
                                      <p:to>
                                        <p:strVal val="visible"/>
                                      </p:to>
                                    </p:set>
                                    <p:animEffect transition="in" filter="fade">
                                      <p:cBhvr additive="repl">
                                        <p:cTn id="7" dur="2000"/>
                                        <p:tgtEl>
                                          <p:spTgt spid="92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additive="repl">
                                        <p:cTn id="11" dur="1" fill="hold">
                                          <p:stCondLst>
                                            <p:cond delay="0"/>
                                          </p:stCondLst>
                                        </p:cTn>
                                        <p:tgtEl>
                                          <p:spTgt spid="9217">
                                            <p:txEl>
                                              <p:pRg st="1" end="1"/>
                                            </p:txEl>
                                          </p:spTgt>
                                        </p:tgtEl>
                                        <p:attrNameLst>
                                          <p:attrName>style.visibility</p:attrName>
                                        </p:attrNameLst>
                                      </p:cBhvr>
                                      <p:to>
                                        <p:strVal val="visible"/>
                                      </p:to>
                                    </p:set>
                                    <p:animEffect transition="in" filter="fade">
                                      <p:cBhvr additive="repl">
                                        <p:cTn id="12" dur="2000"/>
                                        <p:tgtEl>
                                          <p:spTgt spid="921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fill="hold" nodeType="clickEffect">
                                  <p:stCondLst>
                                    <p:cond delay="0"/>
                                  </p:stCondLst>
                                  <p:childTnLst>
                                    <p:set>
                                      <p:cBhvr additive="repl">
                                        <p:cTn id="16" dur="1" fill="hold">
                                          <p:stCondLst>
                                            <p:cond delay="0"/>
                                          </p:stCondLst>
                                        </p:cTn>
                                        <p:tgtEl>
                                          <p:spTgt spid="9217">
                                            <p:txEl>
                                              <p:pRg st="2" end="2"/>
                                            </p:txEl>
                                          </p:spTgt>
                                        </p:tgtEl>
                                        <p:attrNameLst>
                                          <p:attrName>style.visibility</p:attrName>
                                        </p:attrNameLst>
                                      </p:cBhvr>
                                      <p:to>
                                        <p:strVal val="visible"/>
                                      </p:to>
                                    </p:set>
                                    <p:animEffect transition="in" filter="fade">
                                      <p:cBhvr additive="repl">
                                        <p:cTn id="17" dur="2000"/>
                                        <p:tgtEl>
                                          <p:spTgt spid="921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fill="hold" nodeType="clickEffect">
                                  <p:stCondLst>
                                    <p:cond delay="0"/>
                                  </p:stCondLst>
                                  <p:childTnLst>
                                    <p:set>
                                      <p:cBhvr additive="repl">
                                        <p:cTn id="21" dur="1" fill="hold">
                                          <p:stCondLst>
                                            <p:cond delay="0"/>
                                          </p:stCondLst>
                                        </p:cTn>
                                        <p:tgtEl>
                                          <p:spTgt spid="9217">
                                            <p:txEl>
                                              <p:pRg st="3" end="3"/>
                                            </p:txEl>
                                          </p:spTgt>
                                        </p:tgtEl>
                                        <p:attrNameLst>
                                          <p:attrName>style.visibility</p:attrName>
                                        </p:attrNameLst>
                                      </p:cBhvr>
                                      <p:to>
                                        <p:strVal val="visible"/>
                                      </p:to>
                                    </p:set>
                                    <p:animEffect transition="in" filter="fade">
                                      <p:cBhvr additive="repl">
                                        <p:cTn id="22" dur="2000"/>
                                        <p:tgtEl>
                                          <p:spTgt spid="921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fill="hold" nodeType="clickEffect">
                                  <p:stCondLst>
                                    <p:cond delay="0"/>
                                  </p:stCondLst>
                                  <p:childTnLst>
                                    <p:set>
                                      <p:cBhvr additive="repl">
                                        <p:cTn id="26" dur="1" fill="hold">
                                          <p:stCondLst>
                                            <p:cond delay="0"/>
                                          </p:stCondLst>
                                        </p:cTn>
                                        <p:tgtEl>
                                          <p:spTgt spid="9217">
                                            <p:txEl>
                                              <p:pRg st="4" end="4"/>
                                            </p:txEl>
                                          </p:spTgt>
                                        </p:tgtEl>
                                        <p:attrNameLst>
                                          <p:attrName>style.visibility</p:attrName>
                                        </p:attrNameLst>
                                      </p:cBhvr>
                                      <p:to>
                                        <p:strVal val="visible"/>
                                      </p:to>
                                    </p:set>
                                    <p:animEffect transition="in" filter="fade">
                                      <p:cBhvr additive="repl">
                                        <p:cTn id="27" dur="2000"/>
                                        <p:tgtEl>
                                          <p:spTgt spid="921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fill="hold" nodeType="clickEffect">
                                  <p:stCondLst>
                                    <p:cond delay="0"/>
                                  </p:stCondLst>
                                  <p:childTnLst>
                                    <p:set>
                                      <p:cBhvr additive="repl">
                                        <p:cTn id="31" dur="1" fill="hold">
                                          <p:stCondLst>
                                            <p:cond delay="0"/>
                                          </p:stCondLst>
                                        </p:cTn>
                                        <p:tgtEl>
                                          <p:spTgt spid="9217">
                                            <p:txEl>
                                              <p:pRg st="5" end="5"/>
                                            </p:txEl>
                                          </p:spTgt>
                                        </p:tgtEl>
                                        <p:attrNameLst>
                                          <p:attrName>style.visibility</p:attrName>
                                        </p:attrNameLst>
                                      </p:cBhvr>
                                      <p:to>
                                        <p:strVal val="visible"/>
                                      </p:to>
                                    </p:set>
                                    <p:animEffect transition="in" filter="fade">
                                      <p:cBhvr additive="repl">
                                        <p:cTn id="32" dur="2000"/>
                                        <p:tgtEl>
                                          <p:spTgt spid="921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fill="hold" nodeType="clickEffect">
                                  <p:stCondLst>
                                    <p:cond delay="0"/>
                                  </p:stCondLst>
                                  <p:childTnLst>
                                    <p:set>
                                      <p:cBhvr additive="repl">
                                        <p:cTn id="36" dur="1" fill="hold">
                                          <p:stCondLst>
                                            <p:cond delay="0"/>
                                          </p:stCondLst>
                                        </p:cTn>
                                        <p:tgtEl>
                                          <p:spTgt spid="9217">
                                            <p:txEl>
                                              <p:pRg st="6" end="6"/>
                                            </p:txEl>
                                          </p:spTgt>
                                        </p:tgtEl>
                                        <p:attrNameLst>
                                          <p:attrName>style.visibility</p:attrName>
                                        </p:attrNameLst>
                                      </p:cBhvr>
                                      <p:to>
                                        <p:strVal val="visible"/>
                                      </p:to>
                                    </p:set>
                                    <p:animEffect transition="in" filter="fade">
                                      <p:cBhvr additive="repl">
                                        <p:cTn id="37" dur="2000"/>
                                        <p:tgtEl>
                                          <p:spTgt spid="921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fill="hold" nodeType="clickEffect">
                                  <p:stCondLst>
                                    <p:cond delay="0"/>
                                  </p:stCondLst>
                                  <p:childTnLst>
                                    <p:set>
                                      <p:cBhvr additive="repl">
                                        <p:cTn id="41" dur="1" fill="hold">
                                          <p:stCondLst>
                                            <p:cond delay="0"/>
                                          </p:stCondLst>
                                        </p:cTn>
                                        <p:tgtEl>
                                          <p:spTgt spid="9217">
                                            <p:txEl>
                                              <p:pRg st="7" end="7"/>
                                            </p:txEl>
                                          </p:spTgt>
                                        </p:tgtEl>
                                        <p:attrNameLst>
                                          <p:attrName>style.visibility</p:attrName>
                                        </p:attrNameLst>
                                      </p:cBhvr>
                                      <p:to>
                                        <p:strVal val="visible"/>
                                      </p:to>
                                    </p:set>
                                    <p:animEffect transition="in" filter="fade">
                                      <p:cBhvr additive="repl">
                                        <p:cTn id="42" dur="2000"/>
                                        <p:tgtEl>
                                          <p:spTgt spid="921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fill="hold" nodeType="clickEffect">
                                  <p:stCondLst>
                                    <p:cond delay="0"/>
                                  </p:stCondLst>
                                  <p:childTnLst>
                                    <p:set>
                                      <p:cBhvr additive="repl">
                                        <p:cTn id="46" dur="1" fill="hold">
                                          <p:stCondLst>
                                            <p:cond delay="0"/>
                                          </p:stCondLst>
                                        </p:cTn>
                                        <p:tgtEl>
                                          <p:spTgt spid="9217">
                                            <p:txEl>
                                              <p:pRg st="8" end="8"/>
                                            </p:txEl>
                                          </p:spTgt>
                                        </p:tgtEl>
                                        <p:attrNameLst>
                                          <p:attrName>style.visibility</p:attrName>
                                        </p:attrNameLst>
                                      </p:cBhvr>
                                      <p:to>
                                        <p:strVal val="visible"/>
                                      </p:to>
                                    </p:set>
                                    <p:animEffect transition="in" filter="fade">
                                      <p:cBhvr additive="repl">
                                        <p:cTn id="47" dur="2000"/>
                                        <p:tgtEl>
                                          <p:spTgt spid="9217">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fill="hold" nodeType="clickEffect">
                                  <p:stCondLst>
                                    <p:cond delay="0"/>
                                  </p:stCondLst>
                                  <p:childTnLst>
                                    <p:set>
                                      <p:cBhvr additive="repl">
                                        <p:cTn id="51" dur="1" fill="hold">
                                          <p:stCondLst>
                                            <p:cond delay="0"/>
                                          </p:stCondLst>
                                        </p:cTn>
                                        <p:tgtEl>
                                          <p:spTgt spid="9217">
                                            <p:txEl>
                                              <p:pRg st="9" end="9"/>
                                            </p:txEl>
                                          </p:spTgt>
                                        </p:tgtEl>
                                        <p:attrNameLst>
                                          <p:attrName>style.visibility</p:attrName>
                                        </p:attrNameLst>
                                      </p:cBhvr>
                                      <p:to>
                                        <p:strVal val="visible"/>
                                      </p:to>
                                    </p:set>
                                    <p:animEffect transition="in" filter="fade">
                                      <p:cBhvr additive="repl">
                                        <p:cTn id="52" dur="2000"/>
                                        <p:tgtEl>
                                          <p:spTgt spid="9217">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fill="hold" nodeType="clickEffect">
                                  <p:stCondLst>
                                    <p:cond delay="0"/>
                                  </p:stCondLst>
                                  <p:childTnLst>
                                    <p:set>
                                      <p:cBhvr additive="repl">
                                        <p:cTn id="56" dur="1" fill="hold">
                                          <p:stCondLst>
                                            <p:cond delay="0"/>
                                          </p:stCondLst>
                                        </p:cTn>
                                        <p:tgtEl>
                                          <p:spTgt spid="9217">
                                            <p:txEl>
                                              <p:pRg st="10" end="10"/>
                                            </p:txEl>
                                          </p:spTgt>
                                        </p:tgtEl>
                                        <p:attrNameLst>
                                          <p:attrName>style.visibility</p:attrName>
                                        </p:attrNameLst>
                                      </p:cBhvr>
                                      <p:to>
                                        <p:strVal val="visible"/>
                                      </p:to>
                                    </p:set>
                                    <p:animEffect transition="in" filter="fade">
                                      <p:cBhvr additive="repl">
                                        <p:cTn id="57" dur="2000"/>
                                        <p:tgtEl>
                                          <p:spTgt spid="9217">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fill="hold" nodeType="clickEffect">
                                  <p:stCondLst>
                                    <p:cond delay="0"/>
                                  </p:stCondLst>
                                  <p:childTnLst>
                                    <p:set>
                                      <p:cBhvr additive="repl">
                                        <p:cTn id="61" dur="1" fill="hold">
                                          <p:stCondLst>
                                            <p:cond delay="0"/>
                                          </p:stCondLst>
                                        </p:cTn>
                                        <p:tgtEl>
                                          <p:spTgt spid="9217">
                                            <p:txEl>
                                              <p:pRg st="11" end="11"/>
                                            </p:txEl>
                                          </p:spTgt>
                                        </p:tgtEl>
                                        <p:attrNameLst>
                                          <p:attrName>style.visibility</p:attrName>
                                        </p:attrNameLst>
                                      </p:cBhvr>
                                      <p:to>
                                        <p:strVal val="visible"/>
                                      </p:to>
                                    </p:set>
                                    <p:animEffect transition="in" filter="fade">
                                      <p:cBhvr additive="repl">
                                        <p:cTn id="62" dur="2000"/>
                                        <p:tgtEl>
                                          <p:spTgt spid="9217">
                                            <p:txEl>
                                              <p:pRg st="11" end="1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fill="hold" nodeType="clickEffect">
                                  <p:stCondLst>
                                    <p:cond delay="0"/>
                                  </p:stCondLst>
                                  <p:childTnLst>
                                    <p:set>
                                      <p:cBhvr additive="repl">
                                        <p:cTn id="66" dur="1" fill="hold">
                                          <p:stCondLst>
                                            <p:cond delay="0"/>
                                          </p:stCondLst>
                                        </p:cTn>
                                        <p:tgtEl>
                                          <p:spTgt spid="9217">
                                            <p:txEl>
                                              <p:pRg st="12" end="12"/>
                                            </p:txEl>
                                          </p:spTgt>
                                        </p:tgtEl>
                                        <p:attrNameLst>
                                          <p:attrName>style.visibility</p:attrName>
                                        </p:attrNameLst>
                                      </p:cBhvr>
                                      <p:to>
                                        <p:strVal val="visible"/>
                                      </p:to>
                                    </p:set>
                                    <p:animEffect transition="in" filter="fade">
                                      <p:cBhvr additive="repl">
                                        <p:cTn id="67" dur="2000"/>
                                        <p:tgtEl>
                                          <p:spTgt spid="9217">
                                            <p:txEl>
                                              <p:pRg st="12" end="12"/>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fill="hold" nodeType="clickEffect">
                                  <p:stCondLst>
                                    <p:cond delay="0"/>
                                  </p:stCondLst>
                                  <p:childTnLst>
                                    <p:set>
                                      <p:cBhvr additive="repl">
                                        <p:cTn id="71" dur="1" fill="hold">
                                          <p:stCondLst>
                                            <p:cond delay="0"/>
                                          </p:stCondLst>
                                        </p:cTn>
                                        <p:tgtEl>
                                          <p:spTgt spid="9217">
                                            <p:txEl>
                                              <p:pRg st="13" end="13"/>
                                            </p:txEl>
                                          </p:spTgt>
                                        </p:tgtEl>
                                        <p:attrNameLst>
                                          <p:attrName>style.visibility</p:attrName>
                                        </p:attrNameLst>
                                      </p:cBhvr>
                                      <p:to>
                                        <p:strVal val="visible"/>
                                      </p:to>
                                    </p:set>
                                    <p:animEffect transition="in" filter="fade">
                                      <p:cBhvr additive="repl">
                                        <p:cTn id="72" dur="2000"/>
                                        <p:tgtEl>
                                          <p:spTgt spid="9217">
                                            <p:txEl>
                                              <p:pRg st="13" end="13"/>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fill="hold" nodeType="clickEffect">
                                  <p:stCondLst>
                                    <p:cond delay="0"/>
                                  </p:stCondLst>
                                  <p:childTnLst>
                                    <p:set>
                                      <p:cBhvr additive="repl">
                                        <p:cTn id="76" dur="1" fill="hold">
                                          <p:stCondLst>
                                            <p:cond delay="0"/>
                                          </p:stCondLst>
                                        </p:cTn>
                                        <p:tgtEl>
                                          <p:spTgt spid="9217">
                                            <p:txEl>
                                              <p:pRg st="14" end="14"/>
                                            </p:txEl>
                                          </p:spTgt>
                                        </p:tgtEl>
                                        <p:attrNameLst>
                                          <p:attrName>style.visibility</p:attrName>
                                        </p:attrNameLst>
                                      </p:cBhvr>
                                      <p:to>
                                        <p:strVal val="visible"/>
                                      </p:to>
                                    </p:set>
                                    <p:animEffect transition="in" filter="fade">
                                      <p:cBhvr additive="repl">
                                        <p:cTn id="77" dur="2000"/>
                                        <p:tgtEl>
                                          <p:spTgt spid="921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323528" y="0"/>
            <a:ext cx="8454454" cy="6574159"/>
          </a:xfrm>
          <a:prstGeom prst="rect">
            <a:avLst/>
          </a:prstGeom>
          <a:noFill/>
          <a:ln w="9525">
            <a:noFill/>
            <a:miter lim="800000"/>
            <a:headEnd/>
            <a:tailEnd/>
          </a:ln>
        </p:spPr>
      </p:pic>
      <p:sp>
        <p:nvSpPr>
          <p:cNvPr id="3" name="ZoneTexte 2"/>
          <p:cNvSpPr txBox="1"/>
          <p:nvPr/>
        </p:nvSpPr>
        <p:spPr>
          <a:xfrm>
            <a:off x="323528" y="1772816"/>
            <a:ext cx="1728192" cy="707886"/>
          </a:xfrm>
          <a:prstGeom prst="rect">
            <a:avLst/>
          </a:prstGeom>
          <a:noFill/>
        </p:spPr>
        <p:txBody>
          <a:bodyPr wrap="square" rtlCol="0">
            <a:spAutoFit/>
          </a:bodyPr>
          <a:lstStyle/>
          <a:p>
            <a:r>
              <a:rPr lang="fr-FR" sz="4000" b="1" dirty="0"/>
              <a:t>Ictus</a:t>
            </a:r>
            <a:r>
              <a:rPr lang="fr-FR" sz="4000" dirty="0"/>
              <a:t> ?</a:t>
            </a:r>
          </a:p>
        </p:txBody>
      </p:sp>
      <p:sp>
        <p:nvSpPr>
          <p:cNvPr id="4" name="ZoneTexte 3"/>
          <p:cNvSpPr txBox="1"/>
          <p:nvPr/>
        </p:nvSpPr>
        <p:spPr>
          <a:xfrm>
            <a:off x="323528" y="3068960"/>
            <a:ext cx="1728192" cy="707886"/>
          </a:xfrm>
          <a:prstGeom prst="rect">
            <a:avLst/>
          </a:prstGeom>
          <a:noFill/>
        </p:spPr>
        <p:txBody>
          <a:bodyPr wrap="square" rtlCol="0">
            <a:spAutoFit/>
          </a:bodyPr>
          <a:lstStyle/>
          <a:p>
            <a:r>
              <a:rPr lang="fr-FR" sz="4000" b="1" dirty="0"/>
              <a:t>Fond</a:t>
            </a:r>
            <a:r>
              <a:rPr lang="fr-FR" sz="4000"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45286"/>
            <a:ext cx="4896544" cy="6153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2033804" y="6298609"/>
            <a:ext cx="5616624" cy="646331"/>
          </a:xfrm>
          <a:prstGeom prst="rect">
            <a:avLst/>
          </a:prstGeom>
          <a:noFill/>
        </p:spPr>
        <p:txBody>
          <a:bodyPr wrap="square" rtlCol="0">
            <a:spAutoFit/>
          </a:bodyPr>
          <a:lstStyle/>
          <a:p>
            <a:r>
              <a:rPr lang="fr-FR" b="1" dirty="0">
                <a:solidFill>
                  <a:srgbClr val="FF0000"/>
                </a:solidFill>
              </a:rPr>
              <a:t>Georges Seurat (1859-1891) </a:t>
            </a:r>
            <a:r>
              <a:rPr lang="fr-FR" i="1" dirty="0">
                <a:solidFill>
                  <a:srgbClr val="FF0000"/>
                </a:solidFill>
              </a:rPr>
              <a:t>Le cirque, </a:t>
            </a:r>
            <a:r>
              <a:rPr lang="fr-FR" dirty="0">
                <a:solidFill>
                  <a:srgbClr val="FF0000"/>
                </a:solidFill>
              </a:rPr>
              <a:t>1890-1891</a:t>
            </a:r>
          </a:p>
          <a:p>
            <a:endParaRPr lang="fr-FR" dirty="0"/>
          </a:p>
        </p:txBody>
      </p:sp>
      <p:sp>
        <p:nvSpPr>
          <p:cNvPr id="4" name="ZoneTexte 3"/>
          <p:cNvSpPr txBox="1"/>
          <p:nvPr/>
        </p:nvSpPr>
        <p:spPr>
          <a:xfrm>
            <a:off x="251520" y="404664"/>
            <a:ext cx="1440160" cy="369332"/>
          </a:xfrm>
          <a:prstGeom prst="rect">
            <a:avLst/>
          </a:prstGeom>
          <a:noFill/>
        </p:spPr>
        <p:txBody>
          <a:bodyPr wrap="square" rtlCol="0">
            <a:spAutoFit/>
          </a:bodyPr>
          <a:lstStyle/>
          <a:p>
            <a:r>
              <a:rPr lang="fr-FR" dirty="0"/>
              <a:t>Contexte ?</a:t>
            </a:r>
          </a:p>
        </p:txBody>
      </p:sp>
      <p:sp>
        <p:nvSpPr>
          <p:cNvPr id="5" name="ZoneTexte 4"/>
          <p:cNvSpPr txBox="1"/>
          <p:nvPr/>
        </p:nvSpPr>
        <p:spPr>
          <a:xfrm>
            <a:off x="251520" y="1097421"/>
            <a:ext cx="1440160" cy="369332"/>
          </a:xfrm>
          <a:prstGeom prst="rect">
            <a:avLst/>
          </a:prstGeom>
          <a:noFill/>
        </p:spPr>
        <p:txBody>
          <a:bodyPr wrap="square" rtlCol="0">
            <a:spAutoFit/>
          </a:bodyPr>
          <a:lstStyle/>
          <a:p>
            <a:r>
              <a:rPr lang="fr-FR" dirty="0"/>
              <a:t>Contacte ?</a:t>
            </a:r>
          </a:p>
        </p:txBody>
      </p:sp>
      <p:sp>
        <p:nvSpPr>
          <p:cNvPr id="6" name="ZoneTexte 5"/>
          <p:cNvSpPr txBox="1"/>
          <p:nvPr/>
        </p:nvSpPr>
        <p:spPr>
          <a:xfrm>
            <a:off x="251520" y="1772816"/>
            <a:ext cx="1440160" cy="369332"/>
          </a:xfrm>
          <a:prstGeom prst="rect">
            <a:avLst/>
          </a:prstGeom>
          <a:noFill/>
        </p:spPr>
        <p:txBody>
          <a:bodyPr wrap="square" rtlCol="0">
            <a:spAutoFit/>
          </a:bodyPr>
          <a:lstStyle/>
          <a:p>
            <a:r>
              <a:rPr lang="fr-FR" dirty="0"/>
              <a:t>Message ?</a:t>
            </a:r>
          </a:p>
        </p:txBody>
      </p:sp>
      <p:sp>
        <p:nvSpPr>
          <p:cNvPr id="7" name="ZoneTexte 6"/>
          <p:cNvSpPr txBox="1"/>
          <p:nvPr/>
        </p:nvSpPr>
        <p:spPr>
          <a:xfrm>
            <a:off x="251520" y="2564904"/>
            <a:ext cx="1440160" cy="369332"/>
          </a:xfrm>
          <a:prstGeom prst="rect">
            <a:avLst/>
          </a:prstGeom>
          <a:noFill/>
        </p:spPr>
        <p:txBody>
          <a:bodyPr wrap="square" rtlCol="0">
            <a:spAutoFit/>
          </a:bodyPr>
          <a:lstStyle/>
          <a:p>
            <a:r>
              <a:rPr lang="fr-FR" dirty="0"/>
              <a:t>Code ?</a:t>
            </a:r>
          </a:p>
        </p:txBody>
      </p:sp>
      <p:sp>
        <p:nvSpPr>
          <p:cNvPr id="8" name="ZoneTexte 7"/>
          <p:cNvSpPr txBox="1"/>
          <p:nvPr/>
        </p:nvSpPr>
        <p:spPr>
          <a:xfrm>
            <a:off x="217241" y="3789040"/>
            <a:ext cx="1440160" cy="1200329"/>
          </a:xfrm>
          <a:prstGeom prst="rect">
            <a:avLst/>
          </a:prstGeom>
          <a:noFill/>
        </p:spPr>
        <p:txBody>
          <a:bodyPr wrap="square" rtlCol="0">
            <a:spAutoFit/>
          </a:bodyPr>
          <a:lstStyle/>
          <a:p>
            <a:r>
              <a:rPr lang="fr-FR" dirty="0"/>
              <a:t>Qu’en pensez vous en tant que récepteur ?</a:t>
            </a:r>
          </a:p>
        </p:txBody>
      </p:sp>
      <p:sp>
        <p:nvSpPr>
          <p:cNvPr id="9" name="ZoneTexte 8"/>
          <p:cNvSpPr txBox="1"/>
          <p:nvPr/>
        </p:nvSpPr>
        <p:spPr>
          <a:xfrm>
            <a:off x="7740352" y="404664"/>
            <a:ext cx="1152128" cy="369332"/>
          </a:xfrm>
          <a:prstGeom prst="rect">
            <a:avLst/>
          </a:prstGeom>
          <a:noFill/>
        </p:spPr>
        <p:txBody>
          <a:bodyPr wrap="square" rtlCol="0">
            <a:spAutoFit/>
          </a:bodyPr>
          <a:lstStyle/>
          <a:p>
            <a:r>
              <a:rPr lang="fr-FR" dirty="0"/>
              <a:t>Ajouter ?</a:t>
            </a:r>
          </a:p>
        </p:txBody>
      </p:sp>
      <p:sp>
        <p:nvSpPr>
          <p:cNvPr id="10" name="ZoneTexte 9"/>
          <p:cNvSpPr txBox="1"/>
          <p:nvPr/>
        </p:nvSpPr>
        <p:spPr>
          <a:xfrm>
            <a:off x="7740352" y="1117963"/>
            <a:ext cx="1152128" cy="369332"/>
          </a:xfrm>
          <a:prstGeom prst="rect">
            <a:avLst/>
          </a:prstGeom>
          <a:noFill/>
        </p:spPr>
        <p:txBody>
          <a:bodyPr wrap="square" rtlCol="0">
            <a:spAutoFit/>
          </a:bodyPr>
          <a:lstStyle/>
          <a:p>
            <a:r>
              <a:rPr lang="fr-FR" dirty="0"/>
              <a:t>Retirer ?</a:t>
            </a:r>
          </a:p>
        </p:txBody>
      </p:sp>
      <p:sp>
        <p:nvSpPr>
          <p:cNvPr id="11" name="ZoneTexte 10"/>
          <p:cNvSpPr txBox="1"/>
          <p:nvPr/>
        </p:nvSpPr>
        <p:spPr>
          <a:xfrm>
            <a:off x="7740352" y="1700808"/>
            <a:ext cx="1296144" cy="369332"/>
          </a:xfrm>
          <a:prstGeom prst="rect">
            <a:avLst/>
          </a:prstGeom>
          <a:noFill/>
        </p:spPr>
        <p:txBody>
          <a:bodyPr wrap="square" rtlCol="0">
            <a:spAutoFit/>
          </a:bodyPr>
          <a:lstStyle/>
          <a:p>
            <a:r>
              <a:rPr lang="fr-FR" dirty="0"/>
              <a:t>Déplacer ?</a:t>
            </a:r>
          </a:p>
        </p:txBody>
      </p:sp>
      <p:sp>
        <p:nvSpPr>
          <p:cNvPr id="12" name="ZoneTexte 11"/>
          <p:cNvSpPr txBox="1"/>
          <p:nvPr/>
        </p:nvSpPr>
        <p:spPr>
          <a:xfrm>
            <a:off x="7475253" y="2241557"/>
            <a:ext cx="1728192" cy="1200329"/>
          </a:xfrm>
          <a:prstGeom prst="rect">
            <a:avLst/>
          </a:prstGeom>
          <a:noFill/>
        </p:spPr>
        <p:txBody>
          <a:bodyPr wrap="square" rtlCol="0">
            <a:spAutoFit/>
          </a:bodyPr>
          <a:lstStyle/>
          <a:p>
            <a:r>
              <a:rPr lang="fr-FR" dirty="0"/>
              <a:t>Changer physiquement ou chimiquement ?</a:t>
            </a:r>
          </a:p>
        </p:txBody>
      </p:sp>
      <p:pic>
        <p:nvPicPr>
          <p:cNvPr id="13" name="Picture 2" descr="C:\Users\User\Pictures\sans-titre.png"/>
          <p:cNvPicPr>
            <a:picLocks noChangeAspect="1" noChangeArrowheads="1"/>
          </p:cNvPicPr>
          <p:nvPr/>
        </p:nvPicPr>
        <p:blipFill>
          <a:blip r:embed="rId3" cstate="print"/>
          <a:srcRect/>
          <a:stretch>
            <a:fillRect/>
          </a:stretch>
        </p:blipFill>
        <p:spPr bwMode="auto">
          <a:xfrm>
            <a:off x="1115616" y="548680"/>
            <a:ext cx="6872288" cy="4943475"/>
          </a:xfrm>
          <a:prstGeom prst="rect">
            <a:avLst/>
          </a:prstGeom>
          <a:noFill/>
          <a:ln w="9525">
            <a:noFill/>
            <a:miter lim="800000"/>
            <a:headEnd/>
            <a:tailEnd/>
          </a:ln>
        </p:spPr>
      </p:pic>
    </p:spTree>
    <p:extLst>
      <p:ext uri="{BB962C8B-B14F-4D97-AF65-F5344CB8AC3E}">
        <p14:creationId xmlns:p14="http://schemas.microsoft.com/office/powerpoint/2010/main" val="137403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2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2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20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20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20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2000"/>
                                        <p:tgtEl>
                                          <p:spTgt spid="13"/>
                                        </p:tgtEl>
                                      </p:cBhvr>
                                    </p:animEffect>
                                    <p:set>
                                      <p:cBhvr>
                                        <p:cTn id="67" dur="1" fill="hold">
                                          <p:stCondLst>
                                            <p:cond delay="1999"/>
                                          </p:stCondLst>
                                        </p:cTn>
                                        <p:tgtEl>
                                          <p:spTgt spid="13"/>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5" grpId="0"/>
      <p:bldP spid="6" grpId="0"/>
      <p:bldP spid="7" grpId="0"/>
      <p:bldP spid="8" grpId="0"/>
      <p:bldP spid="9" grpId="0"/>
      <p:bldP spid="10" grpId="0"/>
      <p:bldP spid="11" grpId="0"/>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404664"/>
            <a:ext cx="1440160" cy="369332"/>
          </a:xfrm>
          <a:prstGeom prst="rect">
            <a:avLst/>
          </a:prstGeom>
          <a:noFill/>
        </p:spPr>
        <p:txBody>
          <a:bodyPr wrap="square" rtlCol="0">
            <a:spAutoFit/>
          </a:bodyPr>
          <a:lstStyle/>
          <a:p>
            <a:r>
              <a:rPr lang="fr-FR" dirty="0"/>
              <a:t>Contexte ?</a:t>
            </a:r>
          </a:p>
        </p:txBody>
      </p:sp>
      <p:sp>
        <p:nvSpPr>
          <p:cNvPr id="5" name="ZoneTexte 4"/>
          <p:cNvSpPr txBox="1"/>
          <p:nvPr/>
        </p:nvSpPr>
        <p:spPr>
          <a:xfrm>
            <a:off x="251520" y="1097421"/>
            <a:ext cx="1440160" cy="369332"/>
          </a:xfrm>
          <a:prstGeom prst="rect">
            <a:avLst/>
          </a:prstGeom>
          <a:noFill/>
        </p:spPr>
        <p:txBody>
          <a:bodyPr wrap="square" rtlCol="0">
            <a:spAutoFit/>
          </a:bodyPr>
          <a:lstStyle/>
          <a:p>
            <a:r>
              <a:rPr lang="fr-FR" dirty="0"/>
              <a:t>Contacte ?</a:t>
            </a:r>
          </a:p>
        </p:txBody>
      </p:sp>
      <p:sp>
        <p:nvSpPr>
          <p:cNvPr id="6" name="ZoneTexte 5"/>
          <p:cNvSpPr txBox="1"/>
          <p:nvPr/>
        </p:nvSpPr>
        <p:spPr>
          <a:xfrm>
            <a:off x="251520" y="1772816"/>
            <a:ext cx="1440160" cy="369332"/>
          </a:xfrm>
          <a:prstGeom prst="rect">
            <a:avLst/>
          </a:prstGeom>
          <a:noFill/>
        </p:spPr>
        <p:txBody>
          <a:bodyPr wrap="square" rtlCol="0">
            <a:spAutoFit/>
          </a:bodyPr>
          <a:lstStyle/>
          <a:p>
            <a:r>
              <a:rPr lang="fr-FR" dirty="0"/>
              <a:t>Message ?</a:t>
            </a:r>
          </a:p>
        </p:txBody>
      </p:sp>
      <p:sp>
        <p:nvSpPr>
          <p:cNvPr id="7" name="ZoneTexte 6"/>
          <p:cNvSpPr txBox="1"/>
          <p:nvPr/>
        </p:nvSpPr>
        <p:spPr>
          <a:xfrm>
            <a:off x="251520" y="2564904"/>
            <a:ext cx="1440160" cy="369332"/>
          </a:xfrm>
          <a:prstGeom prst="rect">
            <a:avLst/>
          </a:prstGeom>
          <a:noFill/>
        </p:spPr>
        <p:txBody>
          <a:bodyPr wrap="square" rtlCol="0">
            <a:spAutoFit/>
          </a:bodyPr>
          <a:lstStyle/>
          <a:p>
            <a:r>
              <a:rPr lang="fr-FR" dirty="0"/>
              <a:t>Code ?</a:t>
            </a:r>
          </a:p>
        </p:txBody>
      </p:sp>
      <p:sp>
        <p:nvSpPr>
          <p:cNvPr id="8" name="ZoneTexte 7"/>
          <p:cNvSpPr txBox="1"/>
          <p:nvPr/>
        </p:nvSpPr>
        <p:spPr>
          <a:xfrm>
            <a:off x="217241" y="3789040"/>
            <a:ext cx="1440160" cy="1200329"/>
          </a:xfrm>
          <a:prstGeom prst="rect">
            <a:avLst/>
          </a:prstGeom>
          <a:noFill/>
        </p:spPr>
        <p:txBody>
          <a:bodyPr wrap="square" rtlCol="0">
            <a:spAutoFit/>
          </a:bodyPr>
          <a:lstStyle/>
          <a:p>
            <a:r>
              <a:rPr lang="fr-FR" dirty="0"/>
              <a:t>Qu’en pensez vous en tant que récepteur ?</a:t>
            </a:r>
          </a:p>
        </p:txBody>
      </p:sp>
      <p:sp>
        <p:nvSpPr>
          <p:cNvPr id="9" name="ZoneTexte 8"/>
          <p:cNvSpPr txBox="1"/>
          <p:nvPr/>
        </p:nvSpPr>
        <p:spPr>
          <a:xfrm>
            <a:off x="7740352" y="404664"/>
            <a:ext cx="1152128" cy="369332"/>
          </a:xfrm>
          <a:prstGeom prst="rect">
            <a:avLst/>
          </a:prstGeom>
          <a:noFill/>
        </p:spPr>
        <p:txBody>
          <a:bodyPr wrap="square" rtlCol="0">
            <a:spAutoFit/>
          </a:bodyPr>
          <a:lstStyle/>
          <a:p>
            <a:r>
              <a:rPr lang="fr-FR" dirty="0"/>
              <a:t>Ajouter ?</a:t>
            </a:r>
          </a:p>
        </p:txBody>
      </p:sp>
      <p:sp>
        <p:nvSpPr>
          <p:cNvPr id="10" name="ZoneTexte 9"/>
          <p:cNvSpPr txBox="1"/>
          <p:nvPr/>
        </p:nvSpPr>
        <p:spPr>
          <a:xfrm>
            <a:off x="7740352" y="1117963"/>
            <a:ext cx="1152128" cy="369332"/>
          </a:xfrm>
          <a:prstGeom prst="rect">
            <a:avLst/>
          </a:prstGeom>
          <a:noFill/>
        </p:spPr>
        <p:txBody>
          <a:bodyPr wrap="square" rtlCol="0">
            <a:spAutoFit/>
          </a:bodyPr>
          <a:lstStyle/>
          <a:p>
            <a:r>
              <a:rPr lang="fr-FR" dirty="0"/>
              <a:t>Retirer ?</a:t>
            </a:r>
          </a:p>
        </p:txBody>
      </p:sp>
      <p:sp>
        <p:nvSpPr>
          <p:cNvPr id="11" name="ZoneTexte 10"/>
          <p:cNvSpPr txBox="1"/>
          <p:nvPr/>
        </p:nvSpPr>
        <p:spPr>
          <a:xfrm>
            <a:off x="7740352" y="1700808"/>
            <a:ext cx="1296144" cy="369332"/>
          </a:xfrm>
          <a:prstGeom prst="rect">
            <a:avLst/>
          </a:prstGeom>
          <a:noFill/>
        </p:spPr>
        <p:txBody>
          <a:bodyPr wrap="square" rtlCol="0">
            <a:spAutoFit/>
          </a:bodyPr>
          <a:lstStyle/>
          <a:p>
            <a:r>
              <a:rPr lang="fr-FR" dirty="0"/>
              <a:t>Déplacer ?</a:t>
            </a:r>
          </a:p>
        </p:txBody>
      </p:sp>
      <p:sp>
        <p:nvSpPr>
          <p:cNvPr id="12" name="ZoneTexte 11"/>
          <p:cNvSpPr txBox="1"/>
          <p:nvPr/>
        </p:nvSpPr>
        <p:spPr>
          <a:xfrm>
            <a:off x="7475253" y="2241557"/>
            <a:ext cx="1728192" cy="1200329"/>
          </a:xfrm>
          <a:prstGeom prst="rect">
            <a:avLst/>
          </a:prstGeom>
          <a:noFill/>
        </p:spPr>
        <p:txBody>
          <a:bodyPr wrap="square" rtlCol="0">
            <a:spAutoFit/>
          </a:bodyPr>
          <a:lstStyle/>
          <a:p>
            <a:r>
              <a:rPr lang="fr-FR" dirty="0"/>
              <a:t>Changer physiquement ou chimiquement ?</a:t>
            </a:r>
          </a:p>
        </p:txBody>
      </p:sp>
      <p:pic>
        <p:nvPicPr>
          <p:cNvPr id="13" name="Picture 2" descr="C:\Users\User\Pictures\michel-ange..madone.de.manchester.-v..1497-.jpg"/>
          <p:cNvPicPr>
            <a:picLocks noChangeAspect="1" noChangeArrowheads="1"/>
          </p:cNvPicPr>
          <p:nvPr/>
        </p:nvPicPr>
        <p:blipFill>
          <a:blip r:embed="rId2" cstate="print"/>
          <a:srcRect/>
          <a:stretch>
            <a:fillRect/>
          </a:stretch>
        </p:blipFill>
        <p:spPr>
          <a:xfrm>
            <a:off x="1835696" y="0"/>
            <a:ext cx="5113337" cy="6924675"/>
          </a:xfrm>
          <a:prstGeom prst="rect">
            <a:avLst/>
          </a:prstGeom>
          <a:noFill/>
        </p:spPr>
      </p:pic>
    </p:spTree>
    <p:extLst>
      <p:ext uri="{BB962C8B-B14F-4D97-AF65-F5344CB8AC3E}">
        <p14:creationId xmlns:p14="http://schemas.microsoft.com/office/powerpoint/2010/main" val="137403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404664"/>
            <a:ext cx="1440160" cy="369332"/>
          </a:xfrm>
          <a:prstGeom prst="rect">
            <a:avLst/>
          </a:prstGeom>
          <a:noFill/>
        </p:spPr>
        <p:txBody>
          <a:bodyPr wrap="square" rtlCol="0">
            <a:spAutoFit/>
          </a:bodyPr>
          <a:lstStyle/>
          <a:p>
            <a:r>
              <a:rPr lang="fr-FR" dirty="0"/>
              <a:t>Contexte ?</a:t>
            </a:r>
          </a:p>
        </p:txBody>
      </p:sp>
      <p:sp>
        <p:nvSpPr>
          <p:cNvPr id="5" name="ZoneTexte 4"/>
          <p:cNvSpPr txBox="1"/>
          <p:nvPr/>
        </p:nvSpPr>
        <p:spPr>
          <a:xfrm>
            <a:off x="251520" y="1097421"/>
            <a:ext cx="1440160" cy="369332"/>
          </a:xfrm>
          <a:prstGeom prst="rect">
            <a:avLst/>
          </a:prstGeom>
          <a:noFill/>
        </p:spPr>
        <p:txBody>
          <a:bodyPr wrap="square" rtlCol="0">
            <a:spAutoFit/>
          </a:bodyPr>
          <a:lstStyle/>
          <a:p>
            <a:r>
              <a:rPr lang="fr-FR" dirty="0"/>
              <a:t>Contacte ?</a:t>
            </a:r>
          </a:p>
        </p:txBody>
      </p:sp>
      <p:sp>
        <p:nvSpPr>
          <p:cNvPr id="6" name="ZoneTexte 5"/>
          <p:cNvSpPr txBox="1"/>
          <p:nvPr/>
        </p:nvSpPr>
        <p:spPr>
          <a:xfrm>
            <a:off x="251520" y="1772816"/>
            <a:ext cx="1440160" cy="369332"/>
          </a:xfrm>
          <a:prstGeom prst="rect">
            <a:avLst/>
          </a:prstGeom>
          <a:noFill/>
        </p:spPr>
        <p:txBody>
          <a:bodyPr wrap="square" rtlCol="0">
            <a:spAutoFit/>
          </a:bodyPr>
          <a:lstStyle/>
          <a:p>
            <a:r>
              <a:rPr lang="fr-FR" dirty="0"/>
              <a:t>Message ?</a:t>
            </a:r>
          </a:p>
        </p:txBody>
      </p:sp>
      <p:sp>
        <p:nvSpPr>
          <p:cNvPr id="7" name="ZoneTexte 6"/>
          <p:cNvSpPr txBox="1"/>
          <p:nvPr/>
        </p:nvSpPr>
        <p:spPr>
          <a:xfrm>
            <a:off x="251520" y="2564904"/>
            <a:ext cx="1440160" cy="369332"/>
          </a:xfrm>
          <a:prstGeom prst="rect">
            <a:avLst/>
          </a:prstGeom>
          <a:noFill/>
        </p:spPr>
        <p:txBody>
          <a:bodyPr wrap="square" rtlCol="0">
            <a:spAutoFit/>
          </a:bodyPr>
          <a:lstStyle/>
          <a:p>
            <a:r>
              <a:rPr lang="fr-FR" dirty="0"/>
              <a:t>Code ?</a:t>
            </a:r>
          </a:p>
        </p:txBody>
      </p:sp>
      <p:sp>
        <p:nvSpPr>
          <p:cNvPr id="8" name="ZoneTexte 7"/>
          <p:cNvSpPr txBox="1"/>
          <p:nvPr/>
        </p:nvSpPr>
        <p:spPr>
          <a:xfrm>
            <a:off x="217241" y="3789040"/>
            <a:ext cx="1440160" cy="1200329"/>
          </a:xfrm>
          <a:prstGeom prst="rect">
            <a:avLst/>
          </a:prstGeom>
          <a:noFill/>
        </p:spPr>
        <p:txBody>
          <a:bodyPr wrap="square" rtlCol="0">
            <a:spAutoFit/>
          </a:bodyPr>
          <a:lstStyle/>
          <a:p>
            <a:r>
              <a:rPr lang="fr-FR" dirty="0"/>
              <a:t>Qu’en pensez-vous en tant que récepteur ?</a:t>
            </a:r>
          </a:p>
        </p:txBody>
      </p:sp>
      <p:sp>
        <p:nvSpPr>
          <p:cNvPr id="9" name="ZoneTexte 8"/>
          <p:cNvSpPr txBox="1"/>
          <p:nvPr/>
        </p:nvSpPr>
        <p:spPr>
          <a:xfrm>
            <a:off x="7740352" y="404664"/>
            <a:ext cx="1152128" cy="369332"/>
          </a:xfrm>
          <a:prstGeom prst="rect">
            <a:avLst/>
          </a:prstGeom>
          <a:noFill/>
        </p:spPr>
        <p:txBody>
          <a:bodyPr wrap="square" rtlCol="0">
            <a:spAutoFit/>
          </a:bodyPr>
          <a:lstStyle/>
          <a:p>
            <a:r>
              <a:rPr lang="fr-FR" dirty="0"/>
              <a:t>Ajouter ?</a:t>
            </a:r>
          </a:p>
        </p:txBody>
      </p:sp>
      <p:sp>
        <p:nvSpPr>
          <p:cNvPr id="10" name="ZoneTexte 9"/>
          <p:cNvSpPr txBox="1"/>
          <p:nvPr/>
        </p:nvSpPr>
        <p:spPr>
          <a:xfrm>
            <a:off x="7740352" y="1117963"/>
            <a:ext cx="1152128" cy="369332"/>
          </a:xfrm>
          <a:prstGeom prst="rect">
            <a:avLst/>
          </a:prstGeom>
          <a:noFill/>
        </p:spPr>
        <p:txBody>
          <a:bodyPr wrap="square" rtlCol="0">
            <a:spAutoFit/>
          </a:bodyPr>
          <a:lstStyle/>
          <a:p>
            <a:r>
              <a:rPr lang="fr-FR" dirty="0"/>
              <a:t>Retirer ?</a:t>
            </a:r>
          </a:p>
        </p:txBody>
      </p:sp>
      <p:sp>
        <p:nvSpPr>
          <p:cNvPr id="11" name="ZoneTexte 10"/>
          <p:cNvSpPr txBox="1"/>
          <p:nvPr/>
        </p:nvSpPr>
        <p:spPr>
          <a:xfrm>
            <a:off x="7740352" y="1700808"/>
            <a:ext cx="1296144" cy="369332"/>
          </a:xfrm>
          <a:prstGeom prst="rect">
            <a:avLst/>
          </a:prstGeom>
          <a:noFill/>
        </p:spPr>
        <p:txBody>
          <a:bodyPr wrap="square" rtlCol="0">
            <a:spAutoFit/>
          </a:bodyPr>
          <a:lstStyle/>
          <a:p>
            <a:r>
              <a:rPr lang="fr-FR" dirty="0"/>
              <a:t>Déplacer ?</a:t>
            </a:r>
          </a:p>
        </p:txBody>
      </p:sp>
      <p:sp>
        <p:nvSpPr>
          <p:cNvPr id="12" name="ZoneTexte 11"/>
          <p:cNvSpPr txBox="1"/>
          <p:nvPr/>
        </p:nvSpPr>
        <p:spPr>
          <a:xfrm>
            <a:off x="7475253" y="2241557"/>
            <a:ext cx="1728192" cy="1200329"/>
          </a:xfrm>
          <a:prstGeom prst="rect">
            <a:avLst/>
          </a:prstGeom>
          <a:noFill/>
        </p:spPr>
        <p:txBody>
          <a:bodyPr wrap="square" rtlCol="0">
            <a:spAutoFit/>
          </a:bodyPr>
          <a:lstStyle/>
          <a:p>
            <a:r>
              <a:rPr lang="fr-FR" dirty="0"/>
              <a:t>Changer physiquement ou chimiquement ?</a:t>
            </a:r>
          </a:p>
        </p:txBody>
      </p:sp>
      <p:pic>
        <p:nvPicPr>
          <p:cNvPr id="2" name="Image 1">
            <a:extLst>
              <a:ext uri="{FF2B5EF4-FFF2-40B4-BE49-F238E27FC236}">
                <a16:creationId xmlns:a16="http://schemas.microsoft.com/office/drawing/2014/main" id="{58EE9D0B-377E-55DE-8F22-6B911A670D3E}"/>
              </a:ext>
            </a:extLst>
          </p:cNvPr>
          <p:cNvPicPr>
            <a:picLocks noChangeAspect="1"/>
          </p:cNvPicPr>
          <p:nvPr/>
        </p:nvPicPr>
        <p:blipFill>
          <a:blip r:embed="rId2"/>
          <a:stretch>
            <a:fillRect/>
          </a:stretch>
        </p:blipFill>
        <p:spPr>
          <a:xfrm>
            <a:off x="1979712" y="433606"/>
            <a:ext cx="4662834" cy="6016560"/>
          </a:xfrm>
          <a:prstGeom prst="rect">
            <a:avLst/>
          </a:prstGeom>
        </p:spPr>
      </p:pic>
    </p:spTree>
    <p:extLst>
      <p:ext uri="{BB962C8B-B14F-4D97-AF65-F5344CB8AC3E}">
        <p14:creationId xmlns:p14="http://schemas.microsoft.com/office/powerpoint/2010/main" val="137403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404664"/>
            <a:ext cx="1440160" cy="369332"/>
          </a:xfrm>
          <a:prstGeom prst="rect">
            <a:avLst/>
          </a:prstGeom>
          <a:noFill/>
        </p:spPr>
        <p:txBody>
          <a:bodyPr wrap="square" rtlCol="0">
            <a:spAutoFit/>
          </a:bodyPr>
          <a:lstStyle/>
          <a:p>
            <a:r>
              <a:rPr lang="fr-FR" dirty="0"/>
              <a:t>Contexte ?</a:t>
            </a:r>
          </a:p>
        </p:txBody>
      </p:sp>
      <p:sp>
        <p:nvSpPr>
          <p:cNvPr id="5" name="ZoneTexte 4"/>
          <p:cNvSpPr txBox="1"/>
          <p:nvPr/>
        </p:nvSpPr>
        <p:spPr>
          <a:xfrm>
            <a:off x="251520" y="1097421"/>
            <a:ext cx="1440160" cy="369332"/>
          </a:xfrm>
          <a:prstGeom prst="rect">
            <a:avLst/>
          </a:prstGeom>
          <a:noFill/>
        </p:spPr>
        <p:txBody>
          <a:bodyPr wrap="square" rtlCol="0">
            <a:spAutoFit/>
          </a:bodyPr>
          <a:lstStyle/>
          <a:p>
            <a:r>
              <a:rPr lang="fr-FR" dirty="0"/>
              <a:t>Contacte ?</a:t>
            </a:r>
          </a:p>
        </p:txBody>
      </p:sp>
      <p:sp>
        <p:nvSpPr>
          <p:cNvPr id="6" name="ZoneTexte 5"/>
          <p:cNvSpPr txBox="1"/>
          <p:nvPr/>
        </p:nvSpPr>
        <p:spPr>
          <a:xfrm>
            <a:off x="251520" y="1772816"/>
            <a:ext cx="1440160" cy="369332"/>
          </a:xfrm>
          <a:prstGeom prst="rect">
            <a:avLst/>
          </a:prstGeom>
          <a:noFill/>
        </p:spPr>
        <p:txBody>
          <a:bodyPr wrap="square" rtlCol="0">
            <a:spAutoFit/>
          </a:bodyPr>
          <a:lstStyle/>
          <a:p>
            <a:r>
              <a:rPr lang="fr-FR" dirty="0"/>
              <a:t>Message ?</a:t>
            </a:r>
          </a:p>
        </p:txBody>
      </p:sp>
      <p:sp>
        <p:nvSpPr>
          <p:cNvPr id="7" name="ZoneTexte 6"/>
          <p:cNvSpPr txBox="1"/>
          <p:nvPr/>
        </p:nvSpPr>
        <p:spPr>
          <a:xfrm>
            <a:off x="251520" y="2564904"/>
            <a:ext cx="1440160" cy="369332"/>
          </a:xfrm>
          <a:prstGeom prst="rect">
            <a:avLst/>
          </a:prstGeom>
          <a:noFill/>
        </p:spPr>
        <p:txBody>
          <a:bodyPr wrap="square" rtlCol="0">
            <a:spAutoFit/>
          </a:bodyPr>
          <a:lstStyle/>
          <a:p>
            <a:r>
              <a:rPr lang="fr-FR" dirty="0"/>
              <a:t>Code ?</a:t>
            </a:r>
          </a:p>
        </p:txBody>
      </p:sp>
      <p:sp>
        <p:nvSpPr>
          <p:cNvPr id="8" name="ZoneTexte 7"/>
          <p:cNvSpPr txBox="1"/>
          <p:nvPr/>
        </p:nvSpPr>
        <p:spPr>
          <a:xfrm>
            <a:off x="217241" y="3789040"/>
            <a:ext cx="1440160" cy="1200329"/>
          </a:xfrm>
          <a:prstGeom prst="rect">
            <a:avLst/>
          </a:prstGeom>
          <a:noFill/>
        </p:spPr>
        <p:txBody>
          <a:bodyPr wrap="square" rtlCol="0">
            <a:spAutoFit/>
          </a:bodyPr>
          <a:lstStyle/>
          <a:p>
            <a:r>
              <a:rPr lang="fr-FR" dirty="0"/>
              <a:t>Qu’en pensez vous en tant que récepteur ?</a:t>
            </a:r>
          </a:p>
        </p:txBody>
      </p:sp>
      <p:sp>
        <p:nvSpPr>
          <p:cNvPr id="9" name="ZoneTexte 8"/>
          <p:cNvSpPr txBox="1"/>
          <p:nvPr/>
        </p:nvSpPr>
        <p:spPr>
          <a:xfrm>
            <a:off x="7740352" y="404664"/>
            <a:ext cx="1152128" cy="369332"/>
          </a:xfrm>
          <a:prstGeom prst="rect">
            <a:avLst/>
          </a:prstGeom>
          <a:noFill/>
        </p:spPr>
        <p:txBody>
          <a:bodyPr wrap="square" rtlCol="0">
            <a:spAutoFit/>
          </a:bodyPr>
          <a:lstStyle/>
          <a:p>
            <a:r>
              <a:rPr lang="fr-FR" dirty="0"/>
              <a:t>Ajouter ?</a:t>
            </a:r>
          </a:p>
        </p:txBody>
      </p:sp>
      <p:sp>
        <p:nvSpPr>
          <p:cNvPr id="10" name="ZoneTexte 9"/>
          <p:cNvSpPr txBox="1"/>
          <p:nvPr/>
        </p:nvSpPr>
        <p:spPr>
          <a:xfrm>
            <a:off x="7740352" y="1117963"/>
            <a:ext cx="1152128" cy="369332"/>
          </a:xfrm>
          <a:prstGeom prst="rect">
            <a:avLst/>
          </a:prstGeom>
          <a:noFill/>
        </p:spPr>
        <p:txBody>
          <a:bodyPr wrap="square" rtlCol="0">
            <a:spAutoFit/>
          </a:bodyPr>
          <a:lstStyle/>
          <a:p>
            <a:r>
              <a:rPr lang="fr-FR" dirty="0"/>
              <a:t>Retirer ?</a:t>
            </a:r>
          </a:p>
        </p:txBody>
      </p:sp>
      <p:sp>
        <p:nvSpPr>
          <p:cNvPr id="11" name="ZoneTexte 10"/>
          <p:cNvSpPr txBox="1"/>
          <p:nvPr/>
        </p:nvSpPr>
        <p:spPr>
          <a:xfrm>
            <a:off x="7740352" y="1700808"/>
            <a:ext cx="1296144" cy="369332"/>
          </a:xfrm>
          <a:prstGeom prst="rect">
            <a:avLst/>
          </a:prstGeom>
          <a:noFill/>
        </p:spPr>
        <p:txBody>
          <a:bodyPr wrap="square" rtlCol="0">
            <a:spAutoFit/>
          </a:bodyPr>
          <a:lstStyle/>
          <a:p>
            <a:r>
              <a:rPr lang="fr-FR" dirty="0"/>
              <a:t>Déplacer ?</a:t>
            </a:r>
          </a:p>
        </p:txBody>
      </p:sp>
      <p:sp>
        <p:nvSpPr>
          <p:cNvPr id="12" name="ZoneTexte 11"/>
          <p:cNvSpPr txBox="1"/>
          <p:nvPr/>
        </p:nvSpPr>
        <p:spPr>
          <a:xfrm>
            <a:off x="7475253" y="2241557"/>
            <a:ext cx="1728192" cy="1200329"/>
          </a:xfrm>
          <a:prstGeom prst="rect">
            <a:avLst/>
          </a:prstGeom>
          <a:noFill/>
        </p:spPr>
        <p:txBody>
          <a:bodyPr wrap="square" rtlCol="0">
            <a:spAutoFit/>
          </a:bodyPr>
          <a:lstStyle/>
          <a:p>
            <a:r>
              <a:rPr lang="fr-FR" dirty="0"/>
              <a:t>Changer physiquement ou chimiquement ?</a:t>
            </a:r>
          </a:p>
        </p:txBody>
      </p:sp>
      <p:pic>
        <p:nvPicPr>
          <p:cNvPr id="1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050" y="260350"/>
            <a:ext cx="4995863" cy="622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37403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404664"/>
            <a:ext cx="1440160" cy="369332"/>
          </a:xfrm>
          <a:prstGeom prst="rect">
            <a:avLst/>
          </a:prstGeom>
          <a:noFill/>
        </p:spPr>
        <p:txBody>
          <a:bodyPr wrap="square" rtlCol="0">
            <a:spAutoFit/>
          </a:bodyPr>
          <a:lstStyle/>
          <a:p>
            <a:r>
              <a:rPr lang="fr-FR" dirty="0"/>
              <a:t>Contexte ?</a:t>
            </a:r>
          </a:p>
        </p:txBody>
      </p:sp>
      <p:sp>
        <p:nvSpPr>
          <p:cNvPr id="5" name="ZoneTexte 4"/>
          <p:cNvSpPr txBox="1"/>
          <p:nvPr/>
        </p:nvSpPr>
        <p:spPr>
          <a:xfrm>
            <a:off x="251520" y="1097421"/>
            <a:ext cx="1440160" cy="369332"/>
          </a:xfrm>
          <a:prstGeom prst="rect">
            <a:avLst/>
          </a:prstGeom>
          <a:noFill/>
        </p:spPr>
        <p:txBody>
          <a:bodyPr wrap="square" rtlCol="0">
            <a:spAutoFit/>
          </a:bodyPr>
          <a:lstStyle/>
          <a:p>
            <a:r>
              <a:rPr lang="fr-FR" dirty="0"/>
              <a:t>Contacte ?</a:t>
            </a:r>
          </a:p>
        </p:txBody>
      </p:sp>
      <p:sp>
        <p:nvSpPr>
          <p:cNvPr id="6" name="ZoneTexte 5"/>
          <p:cNvSpPr txBox="1"/>
          <p:nvPr/>
        </p:nvSpPr>
        <p:spPr>
          <a:xfrm>
            <a:off x="251520" y="1772816"/>
            <a:ext cx="1440160" cy="369332"/>
          </a:xfrm>
          <a:prstGeom prst="rect">
            <a:avLst/>
          </a:prstGeom>
          <a:noFill/>
        </p:spPr>
        <p:txBody>
          <a:bodyPr wrap="square" rtlCol="0">
            <a:spAutoFit/>
          </a:bodyPr>
          <a:lstStyle/>
          <a:p>
            <a:r>
              <a:rPr lang="fr-FR" dirty="0"/>
              <a:t>Message ?</a:t>
            </a:r>
          </a:p>
        </p:txBody>
      </p:sp>
      <p:sp>
        <p:nvSpPr>
          <p:cNvPr id="7" name="ZoneTexte 6"/>
          <p:cNvSpPr txBox="1"/>
          <p:nvPr/>
        </p:nvSpPr>
        <p:spPr>
          <a:xfrm>
            <a:off x="251520" y="2564904"/>
            <a:ext cx="1440160" cy="369332"/>
          </a:xfrm>
          <a:prstGeom prst="rect">
            <a:avLst/>
          </a:prstGeom>
          <a:noFill/>
        </p:spPr>
        <p:txBody>
          <a:bodyPr wrap="square" rtlCol="0">
            <a:spAutoFit/>
          </a:bodyPr>
          <a:lstStyle/>
          <a:p>
            <a:r>
              <a:rPr lang="fr-FR" dirty="0"/>
              <a:t>Code ?</a:t>
            </a:r>
          </a:p>
        </p:txBody>
      </p:sp>
      <p:sp>
        <p:nvSpPr>
          <p:cNvPr id="8" name="ZoneTexte 7"/>
          <p:cNvSpPr txBox="1"/>
          <p:nvPr/>
        </p:nvSpPr>
        <p:spPr>
          <a:xfrm>
            <a:off x="217241" y="3789040"/>
            <a:ext cx="1440160" cy="1200329"/>
          </a:xfrm>
          <a:prstGeom prst="rect">
            <a:avLst/>
          </a:prstGeom>
          <a:noFill/>
        </p:spPr>
        <p:txBody>
          <a:bodyPr wrap="square" rtlCol="0">
            <a:spAutoFit/>
          </a:bodyPr>
          <a:lstStyle/>
          <a:p>
            <a:r>
              <a:rPr lang="fr-FR" dirty="0"/>
              <a:t>Qu’en pensez vous en tant que récepteur ?</a:t>
            </a:r>
          </a:p>
        </p:txBody>
      </p:sp>
      <p:sp>
        <p:nvSpPr>
          <p:cNvPr id="9" name="ZoneTexte 8"/>
          <p:cNvSpPr txBox="1"/>
          <p:nvPr/>
        </p:nvSpPr>
        <p:spPr>
          <a:xfrm>
            <a:off x="7740352" y="404664"/>
            <a:ext cx="1152128" cy="369332"/>
          </a:xfrm>
          <a:prstGeom prst="rect">
            <a:avLst/>
          </a:prstGeom>
          <a:noFill/>
        </p:spPr>
        <p:txBody>
          <a:bodyPr wrap="square" rtlCol="0">
            <a:spAutoFit/>
          </a:bodyPr>
          <a:lstStyle/>
          <a:p>
            <a:r>
              <a:rPr lang="fr-FR" dirty="0"/>
              <a:t>Ajouter ?</a:t>
            </a:r>
          </a:p>
        </p:txBody>
      </p:sp>
      <p:sp>
        <p:nvSpPr>
          <p:cNvPr id="10" name="ZoneTexte 9"/>
          <p:cNvSpPr txBox="1"/>
          <p:nvPr/>
        </p:nvSpPr>
        <p:spPr>
          <a:xfrm>
            <a:off x="7740352" y="1117963"/>
            <a:ext cx="1152128" cy="369332"/>
          </a:xfrm>
          <a:prstGeom prst="rect">
            <a:avLst/>
          </a:prstGeom>
          <a:noFill/>
        </p:spPr>
        <p:txBody>
          <a:bodyPr wrap="square" rtlCol="0">
            <a:spAutoFit/>
          </a:bodyPr>
          <a:lstStyle/>
          <a:p>
            <a:r>
              <a:rPr lang="fr-FR" dirty="0"/>
              <a:t>Retirer ?</a:t>
            </a:r>
          </a:p>
        </p:txBody>
      </p:sp>
      <p:sp>
        <p:nvSpPr>
          <p:cNvPr id="11" name="ZoneTexte 10"/>
          <p:cNvSpPr txBox="1"/>
          <p:nvPr/>
        </p:nvSpPr>
        <p:spPr>
          <a:xfrm>
            <a:off x="7740352" y="1700808"/>
            <a:ext cx="1296144" cy="369332"/>
          </a:xfrm>
          <a:prstGeom prst="rect">
            <a:avLst/>
          </a:prstGeom>
          <a:noFill/>
        </p:spPr>
        <p:txBody>
          <a:bodyPr wrap="square" rtlCol="0">
            <a:spAutoFit/>
          </a:bodyPr>
          <a:lstStyle/>
          <a:p>
            <a:r>
              <a:rPr lang="fr-FR" dirty="0"/>
              <a:t>Déplacer ?</a:t>
            </a:r>
          </a:p>
        </p:txBody>
      </p:sp>
      <p:sp>
        <p:nvSpPr>
          <p:cNvPr id="12" name="ZoneTexte 11"/>
          <p:cNvSpPr txBox="1"/>
          <p:nvPr/>
        </p:nvSpPr>
        <p:spPr>
          <a:xfrm>
            <a:off x="7475253" y="2241557"/>
            <a:ext cx="1728192" cy="1200329"/>
          </a:xfrm>
          <a:prstGeom prst="rect">
            <a:avLst/>
          </a:prstGeom>
          <a:noFill/>
        </p:spPr>
        <p:txBody>
          <a:bodyPr wrap="square" rtlCol="0">
            <a:spAutoFit/>
          </a:bodyPr>
          <a:lstStyle/>
          <a:p>
            <a:r>
              <a:rPr lang="fr-FR" dirty="0"/>
              <a:t>Changer physiquement ou chimiquement ?</a:t>
            </a:r>
          </a:p>
        </p:txBody>
      </p:sp>
      <p:pic>
        <p:nvPicPr>
          <p:cNvPr id="14" name="Picture 2" descr="C:\Users\User\Pictures\claude-monet-portrait-inach.jpg"/>
          <p:cNvPicPr>
            <a:picLocks noChangeAspect="1" noChangeArrowheads="1"/>
          </p:cNvPicPr>
          <p:nvPr/>
        </p:nvPicPr>
        <p:blipFill>
          <a:blip r:embed="rId2" cstate="print"/>
          <a:srcRect/>
          <a:stretch>
            <a:fillRect/>
          </a:stretch>
        </p:blipFill>
        <p:spPr bwMode="auto">
          <a:xfrm>
            <a:off x="1763688" y="0"/>
            <a:ext cx="5632450" cy="6858000"/>
          </a:xfrm>
          <a:prstGeom prst="rect">
            <a:avLst/>
          </a:prstGeom>
          <a:noFill/>
          <a:ln w="9525">
            <a:noFill/>
            <a:miter lim="800000"/>
            <a:headEnd/>
            <a:tailEnd/>
          </a:ln>
        </p:spPr>
      </p:pic>
    </p:spTree>
    <p:extLst>
      <p:ext uri="{BB962C8B-B14F-4D97-AF65-F5344CB8AC3E}">
        <p14:creationId xmlns:p14="http://schemas.microsoft.com/office/powerpoint/2010/main" val="137403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a:extLst>
              <a:ext uri="{FF2B5EF4-FFF2-40B4-BE49-F238E27FC236}">
                <a16:creationId xmlns:a16="http://schemas.microsoft.com/office/drawing/2014/main" id="{A2AA381A-9650-4FC7-BB5B-B2C647783EEA}"/>
              </a:ext>
            </a:extLst>
          </p:cNvPr>
          <p:cNvSpPr txBox="1">
            <a:spLocks noChangeArrowheads="1"/>
          </p:cNvSpPr>
          <p:nvPr/>
        </p:nvSpPr>
        <p:spPr bwMode="auto">
          <a:xfrm>
            <a:off x="250825" y="20605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cs typeface="Lucida Sans Unicode" panose="020B0602030504020204" pitchFamily="34" charset="0"/>
              </a:defRPr>
            </a:lvl9pPr>
          </a:lstStyle>
          <a:p>
            <a:pPr algn="ctr" eaLnBrk="1" hangingPunct="1">
              <a:buClrTx/>
              <a:buFontTx/>
              <a:buNone/>
            </a:pPr>
            <a:r>
              <a:rPr lang="fr-FR" altLang="fr-FR" sz="7200" b="1">
                <a:solidFill>
                  <a:srgbClr val="000000"/>
                </a:solidFill>
              </a:rPr>
              <a:t>Quelques définitions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10241"/>
                                        </p:tgtEl>
                                        <p:attrNameLst>
                                          <p:attrName>style.visibility</p:attrName>
                                        </p:attrNameLst>
                                      </p:cBhvr>
                                      <p:to>
                                        <p:strVal val="visible"/>
                                      </p:to>
                                    </p:set>
                                    <p:animEffect transition="in" filter="fade">
                                      <p:cBhvr additive="repl">
                                        <p:cTn id="7" dur="2000"/>
                                        <p:tgtEl>
                                          <p:spTgt spid="10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25E1AD-FFAA-A3FB-3F18-2E9F6B929FE2}"/>
              </a:ext>
            </a:extLst>
          </p:cNvPr>
          <p:cNvSpPr>
            <a:spLocks noGrp="1"/>
          </p:cNvSpPr>
          <p:nvPr>
            <p:ph idx="1"/>
          </p:nvPr>
        </p:nvSpPr>
        <p:spPr>
          <a:xfrm>
            <a:off x="468313" y="549275"/>
            <a:ext cx="8229600" cy="5289550"/>
          </a:xfrm>
        </p:spPr>
        <p:txBody>
          <a:bodyPr>
            <a:normAutofit/>
          </a:bodyPr>
          <a:lstStyle/>
          <a:p>
            <a:r>
              <a:rPr lang="fr-FR" altLang="fr-FR" b="1"/>
              <a:t>Technique –</a:t>
            </a:r>
          </a:p>
          <a:p>
            <a:pPr>
              <a:buFont typeface="Times New Roman" panose="02020603050405020304" pitchFamily="18" charset="0"/>
              <a:buAutoNum type="alphaUcPeriod"/>
            </a:pPr>
            <a:r>
              <a:rPr lang="fr-FR" altLang="fr-FR" b="1"/>
              <a:t>− </a:t>
            </a:r>
            <a:r>
              <a:rPr lang="fr-FR" altLang="fr-FR"/>
              <a:t>Qui concerne </a:t>
            </a:r>
            <a:r>
              <a:rPr lang="fr-FR" altLang="fr-FR" b="1"/>
              <a:t>les applications</a:t>
            </a:r>
            <a:r>
              <a:rPr lang="fr-FR" altLang="fr-FR"/>
              <a:t> de la science, de la connaissance scientifique ou théorique, </a:t>
            </a:r>
            <a:r>
              <a:rPr lang="fr-FR" altLang="fr-FR" b="1"/>
              <a:t>dans les réalisations </a:t>
            </a:r>
            <a:r>
              <a:rPr lang="fr-FR" altLang="fr-FR" b="1" i="1" u="sng">
                <a:solidFill>
                  <a:srgbClr val="FFC000"/>
                </a:solidFill>
              </a:rPr>
              <a:t>pratiques</a:t>
            </a:r>
            <a:r>
              <a:rPr lang="fr-FR" altLang="fr-FR"/>
              <a:t>, les productions industrielles et économiques.</a:t>
            </a:r>
          </a:p>
          <a:p>
            <a:pPr>
              <a:buFont typeface="Times New Roman" panose="02020603050405020304" pitchFamily="18" charset="0"/>
              <a:buAutoNum type="alphaUcPeriod"/>
            </a:pPr>
            <a:endParaRPr lang="fr-FR" altLang="fr-FR" sz="1000"/>
          </a:p>
          <a:p>
            <a:r>
              <a:rPr lang="fr-FR" altLang="fr-FR" b="1"/>
              <a:t>B. −</a:t>
            </a:r>
            <a:r>
              <a:rPr lang="fr-FR" altLang="fr-FR"/>
              <a:t> Qui est relatif aux </a:t>
            </a:r>
            <a:r>
              <a:rPr lang="fr-FR" altLang="fr-FR" b="1"/>
              <a:t>procédés utilisés pour la réalisation d'une activité particulière</a:t>
            </a:r>
            <a:r>
              <a:rPr lang="fr-FR" altLang="fr-FR"/>
              <a:t>, au savoir-faire requis pour la maîtrise d'une tâche, d'une activité.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062CD46-34BE-3326-8982-1A92F54C1B67}"/>
              </a:ext>
            </a:extLst>
          </p:cNvPr>
          <p:cNvSpPr>
            <a:spLocks noGrp="1"/>
          </p:cNvSpPr>
          <p:nvPr>
            <p:ph idx="1"/>
          </p:nvPr>
        </p:nvSpPr>
        <p:spPr>
          <a:xfrm>
            <a:off x="323850" y="765175"/>
            <a:ext cx="8640763" cy="5360988"/>
          </a:xfrm>
        </p:spPr>
        <p:txBody>
          <a:bodyPr>
            <a:normAutofit/>
          </a:bodyPr>
          <a:lstStyle/>
          <a:p>
            <a:r>
              <a:rPr lang="fr-FR" altLang="fr-FR" b="1"/>
              <a:t>Technologie – </a:t>
            </a:r>
          </a:p>
          <a:p>
            <a:endParaRPr lang="fr-FR" altLang="fr-FR" sz="1000" b="1"/>
          </a:p>
          <a:p>
            <a:pPr>
              <a:buFont typeface="Times New Roman" panose="02020603050405020304" pitchFamily="18" charset="0"/>
              <a:buAutoNum type="alphaUcPeriod"/>
            </a:pPr>
            <a:r>
              <a:rPr lang="fr-FR" altLang="fr-FR" b="1"/>
              <a:t>−</a:t>
            </a:r>
            <a:r>
              <a:rPr lang="fr-FR" altLang="fr-FR"/>
              <a:t> Ensemble de termes </a:t>
            </a:r>
            <a:r>
              <a:rPr lang="fr-FR" altLang="fr-FR" b="1"/>
              <a:t>techniques</a:t>
            </a:r>
            <a:r>
              <a:rPr lang="fr-FR" altLang="fr-FR"/>
              <a:t> propres à un domaine, à une science, à un métier. </a:t>
            </a:r>
          </a:p>
          <a:p>
            <a:pPr>
              <a:buFont typeface="Times New Roman" panose="02020603050405020304" pitchFamily="18" charset="0"/>
              <a:buAutoNum type="alphaUcPeriod"/>
            </a:pPr>
            <a:endParaRPr lang="fr-FR" altLang="fr-FR" sz="1000"/>
          </a:p>
          <a:p>
            <a:r>
              <a:rPr lang="fr-FR" altLang="fr-FR" b="1"/>
              <a:t>B. −</a:t>
            </a:r>
            <a:r>
              <a:rPr lang="fr-FR" altLang="fr-FR"/>
              <a:t> </a:t>
            </a:r>
            <a:r>
              <a:rPr lang="fr-FR" altLang="fr-FR" b="1"/>
              <a:t>Science des techniques</a:t>
            </a:r>
            <a:r>
              <a:rPr lang="fr-FR" altLang="fr-FR"/>
              <a:t>, étude systématique des procédés, des méthodes, des instruments ou des outils propres à un ou plusieurs domaine(s) technique(s), art(s) ou métier(s).</a:t>
            </a:r>
          </a:p>
          <a:p>
            <a:r>
              <a:rPr lang="fr-FR" altLang="fr-FR" sz="10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a:extLst>
              <a:ext uri="{FF2B5EF4-FFF2-40B4-BE49-F238E27FC236}">
                <a16:creationId xmlns:a16="http://schemas.microsoft.com/office/drawing/2014/main" id="{BAF4F5B4-22FF-7175-6B33-3C22E6CCCD41}"/>
              </a:ext>
            </a:extLst>
          </p:cNvPr>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ltLang="fr-FR"/>
          </a:p>
        </p:txBody>
      </p:sp>
      <p:sp>
        <p:nvSpPr>
          <p:cNvPr id="11266" name="Text Box 2">
            <a:extLst>
              <a:ext uri="{FF2B5EF4-FFF2-40B4-BE49-F238E27FC236}">
                <a16:creationId xmlns:a16="http://schemas.microsoft.com/office/drawing/2014/main" id="{D7726D02-27B2-0C14-3C39-AB725A9002AE}"/>
              </a:ext>
            </a:extLst>
          </p:cNvPr>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9pPr>
          </a:lstStyle>
          <a:p>
            <a:pPr eaLnBrk="1" hangingPunct="1">
              <a:spcBef>
                <a:spcPts val="800"/>
              </a:spcBef>
              <a:buClrTx/>
              <a:buFontTx/>
              <a:buNone/>
            </a:pPr>
            <a:r>
              <a:rPr lang="fr-FR" altLang="fr-FR" sz="3200">
                <a:solidFill>
                  <a:srgbClr val="000000"/>
                </a:solidFill>
              </a:rPr>
              <a:t>De part sa dimension générale et complète, le mot </a:t>
            </a:r>
            <a:r>
              <a:rPr lang="fr-FR" altLang="fr-FR" sz="3200" b="1">
                <a:solidFill>
                  <a:srgbClr val="000000"/>
                </a:solidFill>
              </a:rPr>
              <a:t>technologie</a:t>
            </a:r>
            <a:r>
              <a:rPr lang="fr-FR" altLang="fr-FR" sz="3200">
                <a:solidFill>
                  <a:srgbClr val="000000"/>
                </a:solidFill>
              </a:rPr>
              <a:t> rapproche agréablement la notion antique de </a:t>
            </a:r>
            <a:r>
              <a:rPr lang="fr-FR" altLang="fr-FR" sz="3200" b="1" i="1">
                <a:solidFill>
                  <a:srgbClr val="000000"/>
                </a:solidFill>
              </a:rPr>
              <a:t>techné </a:t>
            </a:r>
            <a:r>
              <a:rPr lang="fr-FR" altLang="fr-FR" sz="3200">
                <a:solidFill>
                  <a:srgbClr val="000000"/>
                </a:solidFill>
              </a:rPr>
              <a:t>…</a:t>
            </a:r>
          </a:p>
          <a:p>
            <a:pPr eaLnBrk="1" hangingPunct="1">
              <a:spcBef>
                <a:spcPts val="800"/>
              </a:spcBef>
              <a:buClrTx/>
              <a:buFontTx/>
              <a:buNone/>
            </a:pPr>
            <a:r>
              <a:rPr lang="fr-FR" altLang="fr-FR" sz="3200">
                <a:solidFill>
                  <a:srgbClr val="000000"/>
                </a:solidFill>
              </a:rPr>
              <a:t>L’aspect particulier ou spécifique du mot </a:t>
            </a:r>
            <a:r>
              <a:rPr lang="fr-FR" altLang="fr-FR" sz="3200" b="1">
                <a:solidFill>
                  <a:srgbClr val="000000"/>
                </a:solidFill>
              </a:rPr>
              <a:t>technique</a:t>
            </a:r>
            <a:r>
              <a:rPr lang="fr-FR" altLang="fr-FR" sz="3200">
                <a:solidFill>
                  <a:srgbClr val="000000"/>
                </a:solidFill>
              </a:rPr>
              <a:t> l’éloigne du mot techné et rend ses usages susceptibles d’un certaine exclusivité….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11266">
                                            <p:txEl>
                                              <p:pRg st="0" end="0"/>
                                            </p:txEl>
                                          </p:spTgt>
                                        </p:tgtEl>
                                        <p:attrNameLst>
                                          <p:attrName>style.visibility</p:attrName>
                                        </p:attrNameLst>
                                      </p:cBhvr>
                                      <p:to>
                                        <p:strVal val="visible"/>
                                      </p:to>
                                    </p:set>
                                    <p:animEffect transition="in" filter="fade">
                                      <p:cBhvr additive="repl">
                                        <p:cTn id="7" dur="2000"/>
                                        <p:tgtEl>
                                          <p:spTgt spid="112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additive="repl">
                                        <p:cTn id="11" dur="1" fill="hold">
                                          <p:stCondLst>
                                            <p:cond delay="0"/>
                                          </p:stCondLst>
                                        </p:cTn>
                                        <p:tgtEl>
                                          <p:spTgt spid="11266">
                                            <p:txEl>
                                              <p:pRg st="1" end="1"/>
                                            </p:txEl>
                                          </p:spTgt>
                                        </p:tgtEl>
                                        <p:attrNameLst>
                                          <p:attrName>style.visibility</p:attrName>
                                        </p:attrNameLst>
                                      </p:cBhvr>
                                      <p:to>
                                        <p:strVal val="visible"/>
                                      </p:to>
                                    </p:set>
                                    <p:animEffect transition="in" filter="fade">
                                      <p:cBhvr additive="repl">
                                        <p:cTn id="12" dur="2000"/>
                                        <p:tgtEl>
                                          <p:spTgt spid="112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a:extLst>
              <a:ext uri="{FF2B5EF4-FFF2-40B4-BE49-F238E27FC236}">
                <a16:creationId xmlns:a16="http://schemas.microsoft.com/office/drawing/2014/main" id="{8B94C987-0BCB-F335-CC71-738A6ACB27D2}"/>
              </a:ext>
            </a:extLst>
          </p:cNvPr>
          <p:cNvSpPr txBox="1">
            <a:spLocks noChangeArrowheads="1"/>
          </p:cNvSpPr>
          <p:nvPr/>
        </p:nvSpPr>
        <p:spPr bwMode="auto">
          <a:xfrm>
            <a:off x="428625" y="1214438"/>
            <a:ext cx="8229600" cy="555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cs typeface="Lucida Sans Unicode" panose="020B0602030504020204" pitchFamily="34" charset="0"/>
              </a:defRPr>
            </a:lvl9pPr>
          </a:lstStyle>
          <a:p>
            <a:pPr eaLnBrk="1" hangingPunct="1">
              <a:spcBef>
                <a:spcPts val="800"/>
              </a:spcBef>
              <a:buClrTx/>
              <a:buFontTx/>
              <a:buNone/>
            </a:pPr>
            <a:r>
              <a:rPr lang="fr-FR" altLang="fr-FR" sz="3200">
                <a:solidFill>
                  <a:srgbClr val="000000"/>
                </a:solidFill>
              </a:rPr>
              <a:t>Par exemple, l’usage très répandu du mot </a:t>
            </a:r>
            <a:r>
              <a:rPr lang="fr-FR" altLang="fr-FR" sz="3200" i="1">
                <a:solidFill>
                  <a:srgbClr val="000000"/>
                </a:solidFill>
              </a:rPr>
              <a:t>technique</a:t>
            </a:r>
            <a:r>
              <a:rPr lang="fr-FR" altLang="fr-FR" sz="3200">
                <a:solidFill>
                  <a:srgbClr val="000000"/>
                </a:solidFill>
              </a:rPr>
              <a:t> suivi d’un matériau ou d’un outil (la technique à l’huile, la technique du blaireau etc….) pour indiquer une pratique artistique peut fait croire en une pratique </a:t>
            </a:r>
            <a:r>
              <a:rPr lang="fr-FR" altLang="fr-FR" sz="3200" b="1" i="1">
                <a:solidFill>
                  <a:srgbClr val="000000"/>
                </a:solidFill>
              </a:rPr>
              <a:t>spécifique</a:t>
            </a:r>
            <a:r>
              <a:rPr lang="fr-FR" altLang="fr-FR" sz="3200">
                <a:solidFill>
                  <a:srgbClr val="000000"/>
                </a:solidFill>
              </a:rPr>
              <a:t> et </a:t>
            </a:r>
            <a:r>
              <a:rPr lang="fr-FR" altLang="fr-FR" sz="3200" b="1" i="1">
                <a:solidFill>
                  <a:srgbClr val="000000"/>
                </a:solidFill>
              </a:rPr>
              <a:t>exclusive</a:t>
            </a:r>
            <a:r>
              <a:rPr lang="fr-FR" altLang="fr-FR" sz="3200">
                <a:solidFill>
                  <a:srgbClr val="000000"/>
                </a:solidFill>
              </a:rPr>
              <a:t> qui comprendrait l’ensemble des outils, gestes, matériaux et procédés de la dite pratique.  Une telle spécificité exclusive n’existe pas en réalité : </a:t>
            </a:r>
          </a:p>
          <a:p>
            <a:pPr eaLnBrk="1" hangingPunct="1">
              <a:spcBef>
                <a:spcPts val="800"/>
              </a:spcBef>
              <a:buClrTx/>
              <a:buFontTx/>
              <a:buNone/>
            </a:pPr>
            <a:endParaRPr lang="fr-FR" altLang="fr-FR" sz="32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12289">
                                            <p:txEl>
                                              <p:pRg st="0" end="0"/>
                                            </p:txEl>
                                          </p:spTgt>
                                        </p:tgtEl>
                                        <p:attrNameLst>
                                          <p:attrName>style.visibility</p:attrName>
                                        </p:attrNameLst>
                                      </p:cBhvr>
                                      <p:to>
                                        <p:strVal val="visible"/>
                                      </p:to>
                                    </p:set>
                                    <p:animEffect transition="in" filter="fade">
                                      <p:cBhvr additive="repl">
                                        <p:cTn id="7" dur="2000"/>
                                        <p:tgtEl>
                                          <p:spTgt spid="122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2119</Words>
  <Application>Microsoft Office PowerPoint</Application>
  <PresentationFormat>Affichage à l'écran (4:3)</PresentationFormat>
  <Paragraphs>324</Paragraphs>
  <Slides>46</Slides>
  <Notes>26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46</vt:i4>
      </vt:variant>
    </vt:vector>
  </HeadingPairs>
  <TitlesOfParts>
    <vt:vector size="51" baseType="lpstr">
      <vt:lpstr>Arial</vt:lpstr>
      <vt:lpstr>Calibri</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Université Paris 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dc:creator>
  <cp:lastModifiedBy>William Whitney</cp:lastModifiedBy>
  <cp:revision>13</cp:revision>
  <dcterms:created xsi:type="dcterms:W3CDTF">2020-10-07T15:53:09Z</dcterms:created>
  <dcterms:modified xsi:type="dcterms:W3CDTF">2024-09-17T13:41:34Z</dcterms:modified>
</cp:coreProperties>
</file>