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339C2-B27D-407A-8C16-161EC7309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5CCB03-392F-41B4-83E5-29855F610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3D8DAC-167E-4D1C-8C4E-3F7549A1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396901-2A61-4DA5-B0D1-43313D68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8BEE20-49BA-4C10-BC0B-0AD03996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43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0120E9-225C-4AFB-A1C1-998459E7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47992C-51B6-4D4C-8035-D865510AD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E46E83-4C4A-49F9-BD80-F3256993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0727C1-1794-4400-BCD9-8689D341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DE17EB-E046-45A4-9930-3E593A63C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10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CF57A3-2DB8-4EED-90F4-85025A61E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C6B3A5-D4D9-4FB8-96C4-451939E33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714224-24C0-40F8-BF9C-0CDD8872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1209DE-DB5E-4C62-A676-7F2A34FE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1C9FA4-3A72-48FF-825C-B544291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32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90150-BE96-4926-B1D4-4965CF89A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FBBDB1-29B5-4A93-BFE6-4E7CA49BC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C02A2C-B353-4D2C-9857-765EE574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8A313B-5785-45C1-A5FC-B5F4872D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D46A9D-1EB9-4CED-A5E1-DA1AEC09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4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236649-5B5A-4133-92CF-44771D42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6FDD09-4CC4-4B70-B9A8-313BE422E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330ED1-4ED8-4C8B-A3C6-4F1329EA5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F84136-0624-4120-B0CB-2150DE088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81A228-362C-4A2B-8381-BE81D7DB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93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2A364-2BA4-405B-A920-3BC0DF01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D608E-B99C-4199-9EC0-8BEDF8670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104477-13E0-4AFB-BB17-038DA5C5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01E0D-77E3-45E6-9EF6-273CACEA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36EB85-1997-499A-A8CD-6065745C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641945-5149-47B8-9EA6-B4F75FF67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52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CE399-E34F-49ED-911F-2490546F2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502A11-7E3F-42F3-91FB-6D8C03BFD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B54032-F00D-49CD-A689-C0474A7B3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E2F248-FCFA-46DD-A0E8-81963D40C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8762F6-936F-4E38-8132-6D99E983A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FD05F3-F15D-44F8-B8E2-BB519704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34D699-2A2F-4A4D-B867-6E048DAD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5EF8DC-46E8-465A-B9B8-130E7823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21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B15A3-16FD-4599-9EF6-5352447C1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F017F6-829E-4309-A56F-C2FF4C34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BFAE996-74AF-44BD-9281-F226FC8A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F37890-625B-4C53-BFA4-3FFE64B6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3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F942FD7-F680-4342-B1CE-C106E812B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4E900F-E84A-496B-B29E-1FFE7636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C65C06-F75D-4467-B394-AC68205AA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75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BACA53-D3A4-4365-842F-C0CA8AB9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416237-7EC2-4588-AEAA-C7F4BF60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7AF39D-5FA3-445D-A4D4-2715240D7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EE7737-6E54-4E5F-8CD3-1168787E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DF1897-EC1C-47DC-AC75-8BAB73F5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912C02-081B-445D-B0E4-5FD91F8C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37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182905-70F6-4177-8937-3B28BC4B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9F58AD-0730-4B82-B468-7BA6D5315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D8FD8-ED8C-4B59-AAD7-B68918D3E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180A66-28E9-4C30-BAF3-C104B325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451094-52E8-46BD-A7DC-F20FA38F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C7F18F-DF89-444B-8102-9EC0A10ED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88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A18A34-7371-4A26-BCE9-5A9A2682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B9F535-10D0-4FA0-8F14-DE8BBEAF5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2508A3-9834-4515-BF18-D94D9AECA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FF3DC-BFCD-499B-A40C-6B0810106091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92DA31-3A23-44A3-B3A8-8CEAD4451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56BBF2-9DFA-4A3E-9272-664A2FCDD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59C4-10C4-4A72-B9B8-E41D4F6A9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59310-9F50-4B00-AD3E-3D47961D8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2321CD-9CCF-4D0A-8E7B-73E0D0D3E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63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302F8C-19A8-4128-A26F-4CEBBBD95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/>
          <a:lstStyle/>
          <a:p>
            <a:r>
              <a:rPr lang="fr-FR" dirty="0"/>
              <a:t>France : royaume monarchie absolue = Etat (</a:t>
            </a:r>
            <a:r>
              <a:rPr lang="fr-FR" dirty="0" err="1"/>
              <a:t>ens</a:t>
            </a:r>
            <a:r>
              <a:rPr lang="fr-FR" dirty="0"/>
              <a:t> d’</a:t>
            </a:r>
            <a:r>
              <a:rPr lang="fr-FR" dirty="0" err="1"/>
              <a:t>insititutions</a:t>
            </a:r>
            <a:r>
              <a:rPr lang="fr-FR" dirty="0"/>
              <a:t> politiques) dirigé par un roi/reine, en France roi seulement (famille Bourbon, succession dynastique) = loi salique primogéniture masculine (aîné des garçons) règle existe depuis le XVIe siècle </a:t>
            </a:r>
          </a:p>
          <a:p>
            <a:r>
              <a:rPr lang="fr-FR" dirty="0"/>
              <a:t>Régence: quand le roi est trop jeune pour gouverner seul, sa mère peut exercer le pouvoir de manière transitoire (Marie de Médicis, Anne d’Autriche de 1643 à 1661) – majorité du roi 13 ans </a:t>
            </a:r>
          </a:p>
          <a:p>
            <a:r>
              <a:rPr lang="fr-FR" dirty="0"/>
              <a:t>Royaume membres de la famille royale ont du pouvoir frères du roi ont le titre de « pairs de France » </a:t>
            </a:r>
          </a:p>
          <a:p>
            <a:r>
              <a:rPr lang="fr-FR" dirty="0"/>
              <a:t>20M -&gt; 27-8M </a:t>
            </a:r>
            <a:r>
              <a:rPr lang="fr-FR" dirty="0" err="1"/>
              <a:t>hts</a:t>
            </a:r>
            <a:r>
              <a:rPr lang="fr-FR" dirty="0"/>
              <a:t> + peuplé + Paris 700.000 </a:t>
            </a:r>
            <a:r>
              <a:rPr lang="fr-FR" dirty="0" err="1"/>
              <a:t>hts</a:t>
            </a:r>
            <a:r>
              <a:rPr lang="fr-FR" dirty="0"/>
              <a:t>  Capitale Versailles depuis 1682 (interruption entre 1715-23) </a:t>
            </a:r>
          </a:p>
          <a:p>
            <a:r>
              <a:rPr lang="fr-FR" dirty="0"/>
              <a:t>Provinces – généralités </a:t>
            </a:r>
          </a:p>
        </p:txBody>
      </p:sp>
    </p:spTree>
    <p:extLst>
      <p:ext uri="{BB962C8B-B14F-4D97-AF65-F5344CB8AC3E}">
        <p14:creationId xmlns:p14="http://schemas.microsoft.com/office/powerpoint/2010/main" val="63773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6E18D-3BBE-43A7-981F-18D166A57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2CD4C3-2C37-4FD2-A79B-0E5947CC7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Empire colonial </a:t>
            </a:r>
          </a:p>
          <a:p>
            <a:r>
              <a:rPr lang="fr-FR" dirty="0"/>
              <a:t>1715: mort de Louis XIV (1643-1661 règne personnel-&gt;1715)</a:t>
            </a:r>
          </a:p>
          <a:p>
            <a:r>
              <a:rPr lang="fr-FR" dirty="0"/>
              <a:t>Rupture parce que c’est la fin de la période la plus autoritaire de la MA</a:t>
            </a:r>
          </a:p>
          <a:p>
            <a:r>
              <a:rPr lang="fr-FR" dirty="0"/>
              <a:t>MA: monarchie dans laquelle le pouvoir est particulièrement autoritaire et concentré dans les mains du roi - &gt;années 1630 règnes Louis XIII-XIV – roi sacré écrouelles thaumaturge </a:t>
            </a:r>
          </a:p>
          <a:p>
            <a:r>
              <a:rPr lang="fr-FR" dirty="0"/>
              <a:t>&gt;1715 Régence ce modèle remis en cause début d’une séquence nouvelle MA est discutée</a:t>
            </a:r>
          </a:p>
        </p:txBody>
      </p:sp>
    </p:spTree>
    <p:extLst>
      <p:ext uri="{BB962C8B-B14F-4D97-AF65-F5344CB8AC3E}">
        <p14:creationId xmlns:p14="http://schemas.microsoft.com/office/powerpoint/2010/main" val="338377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8FE02-4EC2-43E7-B79E-B158C43F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8FF42-6BF9-45C6-BF28-EDE6E280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1789 début de la RF = fin de la MA fin provisoire de la monarchie (1815)</a:t>
            </a:r>
          </a:p>
          <a:p>
            <a:r>
              <a:rPr lang="fr-FR" dirty="0"/>
              <a:t>Lumières – « lumières » opposé obscurantisme – capacité à remettre en cause, à critiquer, par l’usage des connaissances et de la raison, toutes les formes de traditions, d’obéissances, d’obligations, qui sont léguées par les institutions </a:t>
            </a:r>
            <a:r>
              <a:rPr lang="fr-FR" dirty="0" err="1"/>
              <a:t>pol</a:t>
            </a:r>
            <a:r>
              <a:rPr lang="fr-FR" dirty="0"/>
              <a:t>, religieuses. = une nouvelle manière de voir le monde et d’affirmer l’autonomie de l’individu par rapport aux institutions, aux communautés et aux « usages ». </a:t>
            </a:r>
          </a:p>
          <a:p>
            <a:r>
              <a:rPr lang="fr-FR" dirty="0"/>
              <a:t>Courant de pensée, philosophie : « philosophes »? = les lumières animées par des « grands noms »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00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8FB95-4706-4D20-ABD2-F4E616873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23B0CC-A165-40E3-8A9A-C30F48B9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Attention mot « philosophes » péjoratif qui critique ceux qui répandent des idées nouvelles qui détruiraient l’ordre social, la morale religieuse etc…</a:t>
            </a:r>
          </a:p>
          <a:p>
            <a:r>
              <a:rPr lang="fr-FR" dirty="0"/>
              <a:t>Lumières mouvement européen, global</a:t>
            </a:r>
          </a:p>
          <a:p>
            <a:r>
              <a:rPr lang="fr-FR" dirty="0"/>
              <a:t>Lumières cause de la Révolution = invention des révolutionnaires Roger Chartier, </a:t>
            </a:r>
            <a:r>
              <a:rPr lang="fr-FR" i="1" dirty="0"/>
              <a:t>Les origines culturelles de la RF</a:t>
            </a:r>
            <a:r>
              <a:rPr lang="fr-FR" dirty="0"/>
              <a:t>, 1990</a:t>
            </a:r>
          </a:p>
          <a:p>
            <a:r>
              <a:rPr lang="fr-FR" dirty="0"/>
              <a:t>Aucune unité dans ce mouvement ex Voltaire pour la tolérance religieuse mais profondément croyant // Diderot athée </a:t>
            </a:r>
          </a:p>
          <a:p>
            <a:r>
              <a:rPr lang="fr-FR" dirty="0"/>
              <a:t>Aucun contenu commun </a:t>
            </a:r>
          </a:p>
        </p:txBody>
      </p:sp>
    </p:spTree>
    <p:extLst>
      <p:ext uri="{BB962C8B-B14F-4D97-AF65-F5344CB8AC3E}">
        <p14:creationId xmlns:p14="http://schemas.microsoft.com/office/powerpoint/2010/main" val="24449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680D5-2C1F-421A-80CD-D7329BB1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EC009-9FCD-4805-BC10-2C3B0693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Autre idée reçue: France capitale des Lumières, Paris ville Lumière = « Lumières plurielles » Antoine </a:t>
            </a:r>
            <a:r>
              <a:rPr lang="fr-FR" dirty="0" err="1"/>
              <a:t>Lilti</a:t>
            </a:r>
            <a:r>
              <a:rPr lang="fr-FR" dirty="0"/>
              <a:t> (</a:t>
            </a:r>
            <a:r>
              <a:rPr lang="fr-FR" i="1" dirty="0"/>
              <a:t>L’héritage des Lumières</a:t>
            </a:r>
            <a:r>
              <a:rPr lang="fr-FR" dirty="0"/>
              <a:t>, 2019) polycentriques + prend des </a:t>
            </a:r>
            <a:r>
              <a:rPr lang="fr-FR"/>
              <a:t>formes différentes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7433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425</Words>
  <Application>Microsoft Office PowerPoint</Application>
  <PresentationFormat>Grand écran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18</cp:revision>
  <dcterms:created xsi:type="dcterms:W3CDTF">2024-09-24T13:42:38Z</dcterms:created>
  <dcterms:modified xsi:type="dcterms:W3CDTF">2024-09-24T14:53:22Z</dcterms:modified>
</cp:coreProperties>
</file>