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489291-B11D-4F38-8731-C85B25981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34FA10-C1D0-4E7F-BE06-FBEF1F712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D21B99-3946-4725-9C01-5F2775DB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C1E095-0EE9-464B-BAA8-395E30C9C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609D32-7B01-473A-8FAA-B81B41AE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21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437BF-E344-4024-AF6F-5DD4140C9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5B8E9F-3496-4034-8289-50A4C97EF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8C2130-1F93-4A58-92D2-236AFA618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4FCABA-4C54-45C7-8F34-5B6A0987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AAA23F-151D-4872-891A-6CA741ED6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85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4C016B-75BE-4F99-A6DE-09A97981D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2C53B4-BFC9-426C-9279-22B9CA4E1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911170-FBCB-40FD-A908-A78B46CD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95DAB9-0294-419F-AC74-C80B3446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5974CF-483C-4FEB-A621-625BF362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66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F3ABD-4140-4AB9-BFB4-68C22CFBB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B674FD-C359-4059-92EE-603A27E68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7C72BA-7B42-4178-9321-A0960EF3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FD1584-FBA5-492C-8F1D-05660607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870539-27D2-4998-841E-84963000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34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F140C-79D5-45F2-BF0F-FBC4B679B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94A963-9450-4B53-95CE-6DE83D7D4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DA7677-E68E-4974-8C31-21D211F2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2B440F-E38A-4EA6-AC22-492D506B5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3445DB-38A4-46CA-ABFB-6FCCD3C9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9508E-0AC9-46EB-B5D3-DC56E65F6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EA5F1F-D0BE-4E77-8B11-A34854B63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191B5D-D14B-4FDE-9AD4-32E2208DC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3260F9-45D9-4346-9DF2-8B09D9E8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3AAF99-C4C0-4F96-AD7E-A3B8EF16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1D8C15-DC50-44BF-BD69-518A08A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3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1D2AFC-5C10-4105-8451-8937C4E1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123EDA-7EF5-4146-8660-243DBCBE7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EFEB73-9192-4E21-BABC-2828943D8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44089F-4B70-4874-9F71-8DBA22BC0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7221E1-0B49-4618-88DD-6DAAD45A2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7F4267-BC6E-4FF5-A220-3C884C718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74B837-B051-4902-84B7-24F85A2A6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C610E54-520E-4781-B11E-080EF857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24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87B587-29F9-47E0-9CB7-62BE8700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365F7E-75EB-4FA3-ABF4-7EFD156B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144D37-2E71-4B43-872B-6C641CD7F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D4CF5F-6BC1-4327-9552-9EB5BECA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17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ADBB4D-A8C5-4E1A-8214-84306E375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F2A521-0DAA-47B3-93C1-B3A8A4D8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5738B8-9535-414A-94B1-B37C77D9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13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70DA82-3A45-4BEA-A7EA-7E8031C9C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93B4C7-CD28-4A0B-A140-DC714FEC1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061C65-131C-4BF6-A495-7E2851D37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396E22-1D70-459A-A357-CB60B6E55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B4F6B7-F4B3-46D4-B03B-5AFD69421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688BB5-86BC-4900-A1E5-48AC8208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38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5A0072-3F07-4953-8668-76816A44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B9A4E9-2017-4206-95F9-FB29D825B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B2F014-0D75-4C14-A28D-EEE96095E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17707D-625D-4F96-A802-582877EC8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9914A9-410B-4A01-92BD-EA4DB661E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62FEDB-6A74-46D6-BDE5-0FADE673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64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24A4C1A-F51B-40D7-949D-D56C83289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938CC4-3D30-47F3-8451-8BC33F500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E9EA51-A667-44EE-A4B4-F9956663E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FCEFF-FF39-4CCC-9E69-EB479242EEB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8EBF01-8BD2-4003-B2E8-6EE309B06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BD5FB6-F546-44B7-A95B-41093C6FD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9E5A-4B15-4D09-9348-88A5A7913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49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05F3F-A7B1-4E0A-B7E5-5C661B1FE5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France des Lumières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FF4468-8B3D-4CDB-A2F5-F3900D741C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1715-1789</a:t>
            </a:r>
          </a:p>
        </p:txBody>
      </p:sp>
    </p:spTree>
    <p:extLst>
      <p:ext uri="{BB962C8B-B14F-4D97-AF65-F5344CB8AC3E}">
        <p14:creationId xmlns:p14="http://schemas.microsoft.com/office/powerpoint/2010/main" val="154083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3983D2-A76F-4128-9B63-8ECCE2382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6686"/>
            <a:ext cx="10515600" cy="5480277"/>
          </a:xfrm>
        </p:spPr>
        <p:txBody>
          <a:bodyPr/>
          <a:lstStyle/>
          <a:p>
            <a:r>
              <a:rPr lang="fr-FR" dirty="0"/>
              <a:t>France royaume roi sujets sujétion subordination – « monarchie absolue » Versailles depuis 1682 – un modèle autoritaire du pouvoir monarchique prétention à centraliser, concentrer, incarner le pouvoir de manière très forte sommet = Louis XIV 1643 (1661) – 1715 – religion officielle 1516 concordat de Bologne roi nomme les évêques + 1685 révocation de l’édit de Nantes = CATHOLICISME RELIGION OFFICIELLE – SOCIETE D’ORDRES «1°CLERGE 2°NOBLESSE 3 TIERS ETAT, SOCIETE DE PRIVILEGES =&gt; Adalbéron de Laon oratores bellatores laboratores </a:t>
            </a:r>
          </a:p>
          <a:p>
            <a:r>
              <a:rPr lang="fr-FR" dirty="0"/>
              <a:t>Empire colonial </a:t>
            </a:r>
          </a:p>
          <a:p>
            <a:r>
              <a:rPr lang="fr-FR" dirty="0"/>
              <a:t>1715 mort de LXIV </a:t>
            </a:r>
          </a:p>
          <a:p>
            <a:r>
              <a:rPr lang="fr-FR" dirty="0"/>
              <a:t>Paul Hazard, </a:t>
            </a:r>
            <a:r>
              <a:rPr lang="fr-FR" i="1" dirty="0"/>
              <a:t>La crise de la conscience européenne</a:t>
            </a:r>
            <a:r>
              <a:rPr lang="fr-FR" dirty="0"/>
              <a:t>, 1935</a:t>
            </a:r>
          </a:p>
        </p:txBody>
      </p:sp>
    </p:spTree>
    <p:extLst>
      <p:ext uri="{BB962C8B-B14F-4D97-AF65-F5344CB8AC3E}">
        <p14:creationId xmlns:p14="http://schemas.microsoft.com/office/powerpoint/2010/main" val="76886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38C863-01CA-449C-8D68-FC4B8A23C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0486"/>
            <a:ext cx="10515600" cy="5556477"/>
          </a:xfrm>
        </p:spPr>
        <p:txBody>
          <a:bodyPr/>
          <a:lstStyle/>
          <a:p>
            <a:r>
              <a:rPr lang="fr-FR" dirty="0"/>
              <a:t>1789 début de la RF</a:t>
            </a:r>
          </a:p>
          <a:p>
            <a:r>
              <a:rPr lang="fr-FR" dirty="0"/>
              <a:t>1789 = résultat des Lumières? Daniel Mornet, </a:t>
            </a:r>
            <a:r>
              <a:rPr lang="fr-FR" i="1" dirty="0"/>
              <a:t>Les origines intellectuelles de la RF</a:t>
            </a:r>
            <a:r>
              <a:rPr lang="fr-FR" dirty="0"/>
              <a:t>, 1933 = Jonathan </a:t>
            </a:r>
            <a:r>
              <a:rPr lang="fr-FR" dirty="0" err="1"/>
              <a:t>Israel</a:t>
            </a:r>
            <a:r>
              <a:rPr lang="fr-FR" dirty="0"/>
              <a:t>, </a:t>
            </a:r>
            <a:r>
              <a:rPr lang="fr-FR" i="1" dirty="0"/>
              <a:t>Idées </a:t>
            </a:r>
            <a:r>
              <a:rPr lang="fr-FR" i="1" dirty="0" err="1"/>
              <a:t>révolutionnnaires</a:t>
            </a:r>
            <a:r>
              <a:rPr lang="fr-FR" i="1" dirty="0"/>
              <a:t> = la « philosophie » </a:t>
            </a:r>
          </a:p>
          <a:p>
            <a:r>
              <a:rPr lang="fr-FR" dirty="0"/>
              <a:t>Roger Chartier, </a:t>
            </a:r>
            <a:r>
              <a:rPr lang="fr-FR" i="1" dirty="0"/>
              <a:t>Les origines culturelles de la RF</a:t>
            </a:r>
            <a:r>
              <a:rPr lang="fr-FR" dirty="0"/>
              <a:t>, 1990</a:t>
            </a:r>
          </a:p>
          <a:p>
            <a:r>
              <a:rPr lang="fr-FR" dirty="0"/>
              <a:t>lumières = aujourd’hui « Lumières » = une manière voir le monde qui change plus une dynamique culturelle qu’un « mouvement » ou qu’une « doctrine » </a:t>
            </a:r>
          </a:p>
          <a:p>
            <a:r>
              <a:rPr lang="fr-FR" dirty="0"/>
              <a:t>Autonomie, émancipation par rapport aux orthodoxies transmises par la « tradition » et qui sont présentées comme « naturelles » - Emmanuel Kant 1784 concours Académie de Berlin Antoine </a:t>
            </a:r>
            <a:r>
              <a:rPr lang="fr-FR" dirty="0" err="1"/>
              <a:t>Lilti</a:t>
            </a:r>
            <a:r>
              <a:rPr lang="fr-FR" dirty="0"/>
              <a:t>, </a:t>
            </a:r>
            <a:r>
              <a:rPr lang="fr-FR" i="1" dirty="0"/>
              <a:t>L’héritage des Lumières</a:t>
            </a:r>
            <a:r>
              <a:rPr lang="fr-FR" dirty="0"/>
              <a:t>, 2019 «</a:t>
            </a:r>
            <a:r>
              <a:rPr lang="fr-FR"/>
              <a:t> Lumières plurielles »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8896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240</Words>
  <Application>Microsoft Office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La France des Lumières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France des Lumières</dc:title>
  <dc:creator>Guillaume Mazeau</dc:creator>
  <cp:lastModifiedBy>Guillaume Mazeau</cp:lastModifiedBy>
  <cp:revision>8</cp:revision>
  <dcterms:created xsi:type="dcterms:W3CDTF">2024-09-19T13:46:51Z</dcterms:created>
  <dcterms:modified xsi:type="dcterms:W3CDTF">2024-09-19T14:51:10Z</dcterms:modified>
</cp:coreProperties>
</file>