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F79779-544C-4F8F-A4C5-7722C0F5FF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30FD7B0-07AB-417B-B67B-F8825F7DFF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B2BAC00-18AC-4B2C-A28E-02EC36870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E17DB-7A7B-4760-BAF5-6948C2C96E38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E2ED56-4C58-48A4-9800-714D57350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56CEBE2-30D5-4234-A66F-DBB11B012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44CB-4F0F-4DCD-A887-9A1C49A2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3097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97AF16-E36D-4D45-95CE-0D4EF321E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395E7F1-25A9-4393-801C-71811F6603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030EA1B-296B-4662-ACED-99AC0A26B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E17DB-7A7B-4760-BAF5-6948C2C96E38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643971-9651-4A30-8C6E-2E1B3C78F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006978D-D025-4B9A-AA11-37A2C0114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44CB-4F0F-4DCD-A887-9A1C49A2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6582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831E92A-B712-4DA3-B76F-FC9034080E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F7E94C6-1BEA-4929-B6CF-33B1F78510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4CCCD8-F1F3-4393-BC19-C58997ED3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E17DB-7A7B-4760-BAF5-6948C2C96E38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1404CB-7F39-48EC-9EE6-667A126ED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FBDFA9-582D-49CA-8AAB-DC49CFC6A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44CB-4F0F-4DCD-A887-9A1C49A2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6795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49326B-1499-4EBA-8BB0-E8B5A6542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5DE64E-B8E3-49A4-88FB-4E7610EF1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6005E5-AB74-4BD0-83F6-0B9F04350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E17DB-7A7B-4760-BAF5-6948C2C96E38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7410B6-BE11-48E0-A600-0952E0C41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142182-4D17-4D51-A19A-605C5CD5D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44CB-4F0F-4DCD-A887-9A1C49A2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7166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523D19-9158-4219-A18B-DB42BB713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BC1FF90-678E-4865-BE8E-22B0388B29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F1CCFDB-1514-4BEB-9FC4-D5A023D25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E17DB-7A7B-4760-BAF5-6948C2C96E38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60B390-7ECD-47D2-B010-B93168615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DFAF4D-EFD2-46DB-90FF-2066F3026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44CB-4F0F-4DCD-A887-9A1C49A2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692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A6AEB4-50A1-4EDC-B9DF-14E109A29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8C0A6B3-CCBA-42AA-A196-76F667B60F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1DC5A6D-DFF3-454F-9763-33F5B8EA85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124541F-8E44-42A3-86AE-ED36D51DF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E17DB-7A7B-4760-BAF5-6948C2C96E38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6A036C6-6EC2-4194-A7E0-042AEBFE3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BB21728-85FF-40B5-B300-CFF690FAD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44CB-4F0F-4DCD-A887-9A1C49A2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5915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5870F1-096E-413F-B5DB-0B1301CF9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D16A8E0-B282-4CD6-B80E-76CCDD6393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3C47680-BC10-4DE5-942D-B6E85990AB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621ADE9-B5E9-4098-B7A7-368CA1830B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1F07631-D88E-48CF-A5F9-FA899F44E4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CD60674-CCC2-4E79-A40D-0982018CB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E17DB-7A7B-4760-BAF5-6948C2C96E38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2E86D32-1682-4669-9D55-A4F67CC39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FE7DCD0-5628-460A-8298-5839DA343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44CB-4F0F-4DCD-A887-9A1C49A2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3576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E572E0-1A57-4A85-A066-1E525FD51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A1ED307-C2D9-492E-AB96-4407DC475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E17DB-7A7B-4760-BAF5-6948C2C96E38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29F7E14-67B0-4BC4-812F-04791A3AF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FC38567-7784-4C5D-AAEC-4610ED3F1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44CB-4F0F-4DCD-A887-9A1C49A2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9800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5D9D3A8-2AD7-4A0F-BC05-C2044AA40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E17DB-7A7B-4760-BAF5-6948C2C96E38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8A74672-B83F-45A5-AB57-8DCAB8D89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3D5A782-4C42-4875-A928-D38D93B06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44CB-4F0F-4DCD-A887-9A1C49A2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6438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ECF5A5-B8ED-43F5-9359-8F9A572D9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CC8F8B-F628-4998-AAF1-0BA7AE49DB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81A7FF9-DA16-443F-8B47-65F82D5CAF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02F18AA-97F7-4415-B0C2-584A9A8FA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E17DB-7A7B-4760-BAF5-6948C2C96E38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B5D004C-6B3D-48E0-8B04-405BCB964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7FE6234-86C6-41E8-A51E-F8DB910DE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44CB-4F0F-4DCD-A887-9A1C49A2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75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DD756E-F2AD-4AD9-90F4-A6F0A1365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93F8430-4D4C-454D-81DF-F1EFA2C5EA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B88F59B-49D2-4653-B8C8-93A968712B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9EBB4F7-3C0F-4CF3-8F5D-E412CCC21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E17DB-7A7B-4760-BAF5-6948C2C96E38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2980526-B2B2-4317-9476-B51260709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5543DC-7C81-4580-9B25-BBDBADDA6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44CB-4F0F-4DCD-A887-9A1C49A2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1842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18D4DEB-9788-46E9-8E99-77107920E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0A62406-C7E7-4EBC-BF8D-17D93774F7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25DB37-EAB8-4E32-9017-117018F7F8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E17DB-7A7B-4760-BAF5-6948C2C96E38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E0E0D3-A216-42CB-9A13-7730820617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4C86B01-5EEE-45CE-9B30-798F4B3729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D44CB-4F0F-4DCD-A887-9A1C49A2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58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16B070-EDEF-4277-976A-CD53513675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C3B751D-D8B0-4C4C-A45A-F7374C447B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8277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E8E1E1-C7A9-4947-9845-A194523AA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9486"/>
            <a:ext cx="10515600" cy="5937477"/>
          </a:xfrm>
        </p:spPr>
        <p:txBody>
          <a:bodyPr/>
          <a:lstStyle/>
          <a:p>
            <a:r>
              <a:rPr lang="fr-FR" dirty="0"/>
              <a:t>Ni un mouvement, ni un programme, mais un processus, une dynamique, qui ne s’arrête jamais vraiment </a:t>
            </a:r>
          </a:p>
          <a:p>
            <a:r>
              <a:rPr lang="fr-FR" dirty="0"/>
              <a:t>Chronologie = fin 17</a:t>
            </a:r>
            <a:r>
              <a:rPr lang="fr-FR" baseline="30000" dirty="0"/>
              <a:t>e</a:t>
            </a:r>
            <a:r>
              <a:rPr lang="fr-FR" dirty="0"/>
              <a:t> Paul Hazard </a:t>
            </a:r>
            <a:r>
              <a:rPr lang="fr-FR" i="1" dirty="0"/>
              <a:t>La crise de la conscience européenne</a:t>
            </a:r>
            <a:r>
              <a:rPr lang="fr-FR" dirty="0"/>
              <a:t>, 1935 – fin 18</a:t>
            </a:r>
            <a:r>
              <a:rPr lang="fr-FR" baseline="30000" dirty="0"/>
              <a:t>e</a:t>
            </a:r>
            <a:r>
              <a:rPr lang="fr-FR" dirty="0"/>
              <a:t> Révolutions continuité de ce processus </a:t>
            </a:r>
          </a:p>
          <a:p>
            <a:r>
              <a:rPr lang="fr-FR" dirty="0"/>
              <a:t>Boîte à outils plus qu’un programme doctrinaire = outils raison, critique, connaissance et sa diffusion + « tout nous regarde » (A </a:t>
            </a:r>
            <a:r>
              <a:rPr lang="fr-FR" dirty="0" err="1"/>
              <a:t>Lilti</a:t>
            </a:r>
            <a:r>
              <a:rPr lang="fr-FR" dirty="0"/>
              <a:t>, </a:t>
            </a:r>
            <a:r>
              <a:rPr lang="fr-FR" i="1" dirty="0"/>
              <a:t>L’héritage des Lumières</a:t>
            </a:r>
            <a:r>
              <a:rPr lang="fr-FR" dirty="0"/>
              <a:t>, 2019) = émettre une opinion, critiquer, remettre en question l’ordre établi (</a:t>
            </a:r>
            <a:r>
              <a:rPr lang="fr-FR" dirty="0" err="1"/>
              <a:t>pol</a:t>
            </a:r>
            <a:r>
              <a:rPr lang="fr-FR" dirty="0"/>
              <a:t> soc et </a:t>
            </a:r>
            <a:r>
              <a:rPr lang="fr-FR" dirty="0" err="1"/>
              <a:t>cult</a:t>
            </a:r>
            <a:r>
              <a:rPr lang="fr-FR" dirty="0"/>
              <a:t>) = une nouvelle manière de voir et de penser le monde, et d’y participer </a:t>
            </a:r>
          </a:p>
          <a:p>
            <a:r>
              <a:rPr lang="fr-FR" dirty="0"/>
              <a:t>Ce changement concerne tous les domaines = Encyclopédie ambition universelle, Villes, surtout Paris Ville Lumières lieux de sociabilité aussi des lieux de mondanité, de discussion et de critique </a:t>
            </a:r>
            <a:r>
              <a:rPr lang="fr-FR" dirty="0" err="1"/>
              <a:t>pol</a:t>
            </a:r>
            <a:r>
              <a:rPr lang="fr-FR" dirty="0"/>
              <a:t>, sociale ou intellectuelle ex salons A </a:t>
            </a:r>
            <a:r>
              <a:rPr lang="fr-FR" dirty="0" err="1"/>
              <a:t>Lilti</a:t>
            </a:r>
            <a:r>
              <a:rPr lang="fr-FR" dirty="0"/>
              <a:t>, </a:t>
            </a:r>
            <a:r>
              <a:rPr lang="fr-FR" i="1" dirty="0"/>
              <a:t>Le monde des salons</a:t>
            </a:r>
            <a:r>
              <a:rPr lang="fr-FR" dirty="0"/>
              <a:t>, 2005, café de Foy, loges franc maçonnerie Loges des 9 sœurs, cercles de lecture, </a:t>
            </a:r>
            <a:r>
              <a:rPr lang="fr-FR" dirty="0" err="1"/>
              <a:t>etc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53268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E97324-7A54-41DE-B792-3888AD88F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1743"/>
            <a:ext cx="10515600" cy="5295220"/>
          </a:xfrm>
        </p:spPr>
        <p:txBody>
          <a:bodyPr/>
          <a:lstStyle/>
          <a:p>
            <a:r>
              <a:rPr lang="fr-FR" dirty="0"/>
              <a:t>Idée d’une égale dignité des êtres humains, lien commun empathie, sensibilité, idée d’universel, nature commune </a:t>
            </a:r>
          </a:p>
          <a:p>
            <a:r>
              <a:rPr lang="fr-FR" dirty="0"/>
              <a:t>Campagnes ? Perméables colporteurs, curés, auberges/cabarets</a:t>
            </a:r>
          </a:p>
          <a:p>
            <a:r>
              <a:rPr lang="fr-FR" dirty="0"/>
              <a:t>Vêtements Daniel Roche </a:t>
            </a:r>
            <a:r>
              <a:rPr lang="fr-FR" i="1" dirty="0"/>
              <a:t>La culture des apparences</a:t>
            </a:r>
            <a:r>
              <a:rPr lang="fr-FR" dirty="0"/>
              <a:t>, 1989, consommation libéralisation des échanges, regrats</a:t>
            </a:r>
            <a:r>
              <a:rPr lang="fr-FR"/>
              <a:t>/regrattiers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76936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222</Words>
  <Application>Microsoft Office PowerPoint</Application>
  <PresentationFormat>Grand écran</PresentationFormat>
  <Paragraphs>7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Guillaume Mazeau</dc:creator>
  <cp:lastModifiedBy>Guillaume Mazeau</cp:lastModifiedBy>
  <cp:revision>4</cp:revision>
  <dcterms:created xsi:type="dcterms:W3CDTF">2024-09-26T12:07:49Z</dcterms:created>
  <dcterms:modified xsi:type="dcterms:W3CDTF">2024-09-26T12:47:35Z</dcterms:modified>
</cp:coreProperties>
</file>