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44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46587A-272F-4EBF-9269-7A83228F8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A411E7-BA26-4D58-B567-1447ED64FB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384568-88CC-4974-ABB2-51FDC5A52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FD74-8792-4566-A9A5-6FAD08DD3C2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7C274D-FFD0-4EE9-9BEE-CBB008D96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3FA3EC-F304-49B2-BD75-524C01981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0F92-4DAD-4FB6-A26C-053E1BCE7E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51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8D9E25-D92F-4465-B49C-2B0131678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903A3A-45DB-4DD2-A6C6-8DA412FF8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0368B0-4F64-4EA2-9153-FE4346A33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FD74-8792-4566-A9A5-6FAD08DD3C2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E4116F-C249-4D7C-BB17-27D48F445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ABD286-C0CE-4BCF-96C3-8B7426AF8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0F92-4DAD-4FB6-A26C-053E1BCE7E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34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D15AB9D-6751-49DE-B524-EF2D363EC9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738C5D-2E0A-44E3-811D-2E5B667F7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7CC25B-B5FE-4299-8241-472A00034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FD74-8792-4566-A9A5-6FAD08DD3C2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42794F-DDC3-481F-ACA3-94B97A34D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B37018-53E4-49C2-9E70-CCF0C4C0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0F92-4DAD-4FB6-A26C-053E1BCE7E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36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008067-417E-47DD-95AD-2741D97B6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73EF09-F109-4C54-B5A9-6A58E353E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E06852-72E9-4FA7-91D6-EA8AAECEF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FD74-8792-4566-A9A5-6FAD08DD3C2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2C2DDC-B60E-4AAF-AADD-577C7FCA8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5E5A09-CD30-4488-AA67-805205E50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0F92-4DAD-4FB6-A26C-053E1BCE7E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60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ACBDB4-A543-47EC-99AD-51750DED9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0F1FF8-34AD-4691-9B1D-713DE91DA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853AE7-ABBD-4095-9D9D-A5043E625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FD74-8792-4566-A9A5-6FAD08DD3C2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278EC3-F3A9-4914-9ADB-E9F6E53D4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4C985A-D0D0-44BD-84F5-5A4A34A18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0F92-4DAD-4FB6-A26C-053E1BCE7E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14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FA3D69-144B-4FD6-9C7F-7FE2910B9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705D7E-7EB7-44DA-A660-EC500F268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0C326F-EBBC-48AC-BB57-5CDA68E6A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A2E06F-E27D-4BF5-859D-7131C395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FD74-8792-4566-A9A5-6FAD08DD3C2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27D533-084C-488E-B39A-DD53581EF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C3B784-5F91-42F0-A987-21B915A3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0F92-4DAD-4FB6-A26C-053E1BCE7E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8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931C75-DCD5-4D46-B4BD-10D87C08E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8C8267-6E3A-42B0-A753-C52F8EBB8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D261EFA-E710-4764-93CA-D834F8ED2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8427D50-930D-4025-A006-4427075E33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86E86CF-F4AA-44BD-A880-0D81CE68D5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42BB10A-E92A-4DAA-8047-81D2BC94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FD74-8792-4566-A9A5-6FAD08DD3C2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5235C94-C5CF-48DF-B137-3DBF75F2F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89F105C-58F6-4692-9C9F-ED65FAD35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0F92-4DAD-4FB6-A26C-053E1BCE7E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915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B0FABA-2F1C-42DD-85EE-9E184EA89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C3469B7-E000-471A-8CEC-0CD500F58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FD74-8792-4566-A9A5-6FAD08DD3C2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3B83ABD-9DA7-4309-B2DC-CA80E94E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8A36FEE-D9A1-43BE-BB3F-3B4C833FF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0F92-4DAD-4FB6-A26C-053E1BCE7E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848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9E54CBC-B1BA-46BF-B428-B8025374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FD74-8792-4566-A9A5-6FAD08DD3C2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C8DD456-0C3C-4E75-8B20-67FDD06D7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AD8C2AD-2669-4287-BE07-28DA4F243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0F92-4DAD-4FB6-A26C-053E1BCE7E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85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12F940-FD91-44EF-8F0F-CE4E5FE9F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CC89D8-AF9F-4CF9-82D6-9282AE9DC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BA1C80-D6E1-4E37-87F9-1EE3224094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445928-D1B3-401A-9320-671FBA650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FD74-8792-4566-A9A5-6FAD08DD3C2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6F7AA0-9735-47DA-8E72-30907C71E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BC6D8C-6B50-4F94-98A4-BA7B0421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0F92-4DAD-4FB6-A26C-053E1BCE7E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95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BC63C8-3CC4-4621-984E-7DB1AA43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4A107FA-A786-4551-8715-D9F528BFD5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93F863-CEE1-4827-873F-7DB6E8220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55C22E-A413-4A52-B68E-BD2D63CD2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6FD74-8792-4566-A9A5-6FAD08DD3C2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BBEE5C-0280-44DA-B2F8-52F838FFD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C171AC-DE18-4C44-A3C3-954FAA52B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00F92-4DAD-4FB6-A26C-053E1BCE7E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09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9DA13E7-308D-4D58-BF3F-FF542650D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949255-AEED-4EC1-A526-C8E9320AD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60C7DA-2C5A-41CC-A155-C5149AA1D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6FD74-8792-4566-A9A5-6FAD08DD3C22}" type="datetimeFigureOut">
              <a:rPr lang="fr-FR" smtClean="0"/>
              <a:t>01/10/2024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7A580B-226A-4005-A40A-77BD115B70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D4DB65-9631-4F28-8521-28FDC10996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00F92-4DAD-4FB6-A26C-053E1BCE7E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2C593-28DC-4446-B014-D1EA84BC81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624A99-D7DF-434A-85C5-DB22BFF505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05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9E9DFD-574A-4365-BF62-B12796C7A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91886"/>
            <a:ext cx="10972800" cy="5785077"/>
          </a:xfrm>
        </p:spPr>
        <p:txBody>
          <a:bodyPr/>
          <a:lstStyle/>
          <a:p>
            <a:r>
              <a:rPr lang="fr-FR" dirty="0"/>
              <a:t>Pas un mouvement, pas une organisation un changement dans la manière de penser le monde, de voir le monde </a:t>
            </a:r>
          </a:p>
          <a:p>
            <a:r>
              <a:rPr lang="fr-FR" dirty="0"/>
              <a:t>Pas une doctrine unique, pas de programme des Lumières: grande diversité Antoine </a:t>
            </a:r>
            <a:r>
              <a:rPr lang="fr-FR" dirty="0" err="1"/>
              <a:t>Lilti</a:t>
            </a:r>
            <a:r>
              <a:rPr lang="fr-FR" dirty="0"/>
              <a:t>, </a:t>
            </a:r>
            <a:r>
              <a:rPr lang="fr-FR" i="1" dirty="0"/>
              <a:t>L’héritage des Lumières</a:t>
            </a:r>
            <a:r>
              <a:rPr lang="fr-FR" dirty="0"/>
              <a:t>, 2019 « Lumières plurielles » : plusieurs foyers de Lumières en Europe, Asie, Moyen Orient, Afrique, Amérique phénomène global même si la France y occupe une place importante (on parle </a:t>
            </a:r>
            <a:r>
              <a:rPr lang="fr-FR" dirty="0" err="1"/>
              <a:t>auj</a:t>
            </a:r>
            <a:r>
              <a:rPr lang="fr-FR" dirty="0"/>
              <a:t> du « pays des Lumières »)</a:t>
            </a:r>
          </a:p>
          <a:p>
            <a:r>
              <a:rPr lang="fr-FR" dirty="0"/>
              <a:t>Point commun: il est possible de contester, discuter, de critiquer l’ordre établi en matière politique (critiquer les « abus », le « tyran », le « despotisme ») en matière religieuse (possible de critiquer, de se faire une opinion sur les traditions, l’orthodoxie = règles, venues de l’Eglise)</a:t>
            </a:r>
          </a:p>
          <a:p>
            <a:r>
              <a:rPr lang="fr-FR" dirty="0"/>
              <a:t>Outil: la raison, l’éducation, la faculté de jugement de chaque sujet</a:t>
            </a:r>
          </a:p>
        </p:txBody>
      </p:sp>
    </p:spTree>
    <p:extLst>
      <p:ext uri="{BB962C8B-B14F-4D97-AF65-F5344CB8AC3E}">
        <p14:creationId xmlns:p14="http://schemas.microsoft.com/office/powerpoint/2010/main" val="3902144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98DB07-3F33-4F78-8AD9-A2739C283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7423"/>
            <a:ext cx="10515600" cy="5429540"/>
          </a:xfrm>
        </p:spPr>
        <p:txBody>
          <a:bodyPr>
            <a:normAutofit/>
          </a:bodyPr>
          <a:lstStyle/>
          <a:p>
            <a:r>
              <a:rPr lang="fr-FR" sz="2400" dirty="0"/>
              <a:t>Perfectibilité humaine: tout homme peut s’améliorer grâce à l’éducation, la connaissance, le savoir, même le « bas peuple » </a:t>
            </a:r>
          </a:p>
          <a:p>
            <a:r>
              <a:rPr lang="fr-FR" sz="2400" dirty="0"/>
              <a:t>Élites savantes </a:t>
            </a:r>
            <a:r>
              <a:rPr lang="fr-FR" sz="2400" dirty="0" err="1"/>
              <a:t>cf</a:t>
            </a:r>
            <a:r>
              <a:rPr lang="fr-FR" sz="2400" dirty="0"/>
              <a:t> « encyclopédistes » qui veulent diffuser les connaissances du monde entier, de ttes les disciplines au + gd nb = bcp de gens qui sont touchés = villes 70% hommes 50 femmes alphabétisées + campagnes, un peu curés, colporteurs, notaires laboureurs </a:t>
            </a:r>
          </a:p>
          <a:p>
            <a:r>
              <a:rPr lang="fr-FR" sz="2400" dirty="0"/>
              <a:t>Salons lieux semi privés Antoine </a:t>
            </a:r>
            <a:r>
              <a:rPr lang="fr-FR" sz="2400" dirty="0" err="1"/>
              <a:t>Lilti</a:t>
            </a:r>
            <a:r>
              <a:rPr lang="fr-FR" sz="2400" dirty="0"/>
              <a:t>, </a:t>
            </a:r>
            <a:r>
              <a:rPr lang="fr-FR" sz="2400" i="1" dirty="0"/>
              <a:t>Le monde des salons</a:t>
            </a:r>
            <a:r>
              <a:rPr lang="fr-FR" sz="2400" dirty="0"/>
              <a:t>, 2005</a:t>
            </a:r>
          </a:p>
          <a:p>
            <a:r>
              <a:rPr lang="fr-FR" sz="2400" dirty="0"/>
              <a:t>Académies paris province </a:t>
            </a:r>
          </a:p>
          <a:p>
            <a:r>
              <a:rPr lang="fr-FR" sz="2400" dirty="0"/>
              <a:t>Loges franc maçonnerie lieux de sociabilité, hommes, Pierre Yves Beaurepaire brassage social mais limité </a:t>
            </a:r>
          </a:p>
          <a:p>
            <a:r>
              <a:rPr lang="fr-FR" sz="2400" dirty="0"/>
              <a:t>Cercles de lecture / clubs</a:t>
            </a:r>
          </a:p>
          <a:p>
            <a:r>
              <a:rPr lang="fr-FR" sz="2400" dirty="0"/>
              <a:t>Cafés café de Foy </a:t>
            </a:r>
          </a:p>
        </p:txBody>
      </p:sp>
    </p:spTree>
    <p:extLst>
      <p:ext uri="{BB962C8B-B14F-4D97-AF65-F5344CB8AC3E}">
        <p14:creationId xmlns:p14="http://schemas.microsoft.com/office/powerpoint/2010/main" val="394478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0422F8-8487-4C21-9AAF-53B4EF0C2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8111"/>
            <a:ext cx="10515600" cy="4888852"/>
          </a:xfrm>
        </p:spPr>
        <p:txBody>
          <a:bodyPr/>
          <a:lstStyle/>
          <a:p>
            <a:r>
              <a:rPr lang="fr-FR" dirty="0"/>
              <a:t>Daniel Roche </a:t>
            </a:r>
            <a:r>
              <a:rPr lang="fr-FR" i="1" dirty="0"/>
              <a:t>La société des apparences</a:t>
            </a:r>
            <a:r>
              <a:rPr lang="fr-FR" dirty="0"/>
              <a:t>, 1989: habit signale l’identité sociale, l’appartenance à un ordre = brouillage vestimentaire des identités sociales = brouille les codes sociaux = consommation, modes, essor du marché de </a:t>
            </a:r>
            <a:r>
              <a:rPr lang="fr-FR"/>
              <a:t>l’occasion regrattiers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72067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321</Words>
  <Application>Microsoft Office PowerPoint</Application>
  <PresentationFormat>Grand écran</PresentationFormat>
  <Paragraphs>12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Mazeau</dc:creator>
  <cp:lastModifiedBy>Guillaume Mazeau</cp:lastModifiedBy>
  <cp:revision>5</cp:revision>
  <dcterms:created xsi:type="dcterms:W3CDTF">2024-10-01T12:13:35Z</dcterms:created>
  <dcterms:modified xsi:type="dcterms:W3CDTF">2024-10-01T12:54:57Z</dcterms:modified>
</cp:coreProperties>
</file>