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16CE6D-65FB-4075-B16C-5BDF36F38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6EE430-7785-4689-925F-7A072E81F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C395AE-0FEA-42AB-94A9-F67F10C14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F30B1B-05D0-4E79-9E11-084103ED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906DC8-E5D9-47FA-92B8-7C0D962C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016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D30735-809E-49EF-A31E-1B441F0EC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DB1619-3B70-4354-A988-D9FDA32F9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A9E21-D4F9-4717-A1B6-897F919E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656B6A-C38E-414E-B70B-76ECFE87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A1A668-128F-4950-9D9E-545E120F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40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A35AF3-D346-40FB-AB1F-AC8D0B54B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DA5708-18F2-45F3-89EC-1D1292711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99D9D0-23F8-4C2D-AFF3-E1879767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C49E27-3061-4AA5-955D-0E8AC61A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219070-FE76-4B46-A29F-180CDF2B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42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6E3F6-B55B-474F-A679-BF1AA546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E3BE29-9552-45F7-AA00-A78B92B56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BA31A4-C3B9-4714-A484-6D93C3F45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A56FB0-AA32-404D-AD90-2A002816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2A3C7E-49E0-49D4-AA63-B169B39BB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12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76706F-3FD3-45AA-8CDB-5C18F8E5E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0FCE2-FD98-46E8-B13F-6F29F2444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C2E0D1-E6B7-49DF-928A-B84BE17E2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D9327A-818A-4B23-82BF-EB8EF256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6F48D4-F97C-41D2-8B82-A5B6F32C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27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C0CFD8-B23C-4205-8186-EF8AF483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951A33-DDC1-461C-B539-FAFB067BF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BFCC1F-21EF-4EB5-90B7-4EED2EB84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B0B8BC-4219-4F93-A372-66EF61D5E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4EEE22-C326-4566-A1AD-E9D71F7E3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79BD63-27F3-414F-AD77-63C6B6CBF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72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BFA44F-82EF-414D-8A9C-EFB3DD484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C53092-6C80-4ABB-B4EE-5557528E1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AC7F27-8A3B-41AF-9CA7-8C80564F3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71CEAE-ED0E-470E-BD51-056374197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A7ED570-5D72-4C03-8D17-B879F0B41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E816C90-ECC0-4E95-890D-ABCA314D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4C96B0-6BE7-4B49-9392-7C361FCA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B17820-1386-47D4-8918-A2AF16D2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26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46D244-5523-49CD-B212-B2F7B6BE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88E3E56-51C1-4C38-9B5F-CB67FF863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20B229-F467-485C-8575-E90A30C6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B609293-4273-4533-B4FD-6AB7CBDFD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64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A56D977-D6C3-40D3-920D-ACCC1907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B8242A-A202-42E4-B31B-F19221109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5F6475-B2C8-4A05-BC67-941A3E65A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04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449D8C-B552-46BE-9193-AFF9993AC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9FB51-8B61-4FB0-91D6-F21363759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762A62-A07E-4FA9-A877-B332BAE8B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C581B0-59A3-4389-A87A-059B2FBE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67BE37-00D5-46AB-8977-D499374C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1D9967-2E09-4564-9C0B-1783ACEA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2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9E3A27-438E-49E2-A3D6-280994301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1AC33F9-36DF-4DE9-A975-F261346106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145D1C-7566-4A49-AE7C-F3D16DCA9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4035F0-92C5-4B3A-9086-3D436EC8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51C594-3524-4D4B-B39F-735B2C95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580931-723F-47DE-9DDC-2EBBA523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613EE0F-4FC8-43BD-B740-5991AF3A9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834FC2-957A-4AE3-A7A6-D6F91B9DE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4A7453-E601-4542-94EF-0DA3E36DD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C2BDE-9C0F-4449-B937-E92D81570FC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9A0446-8DFB-4BF0-A8F5-5B390FFBB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2DB854-4B0C-4E98-A48B-1269EF103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874B6-746A-420D-9D4D-AFDF4AA87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50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0E3278-4C0E-48D4-B456-9C85B070D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1" y="304800"/>
            <a:ext cx="10722429" cy="5872163"/>
          </a:xfrm>
        </p:spPr>
        <p:txBody>
          <a:bodyPr/>
          <a:lstStyle/>
          <a:p>
            <a:r>
              <a:rPr lang="fr-FR" dirty="0"/>
              <a:t>1° Liste des guerres dans lesquelles le royaume de France est engagé au XVIIIe s et dates de début et fin /2</a:t>
            </a:r>
          </a:p>
          <a:p>
            <a:r>
              <a:rPr lang="fr-FR" dirty="0"/>
              <a:t>2° Expliquez le système de Law /2</a:t>
            </a:r>
          </a:p>
          <a:p>
            <a:r>
              <a:rPr lang="fr-FR" dirty="0"/>
              <a:t>3° </a:t>
            </a:r>
            <a:r>
              <a:rPr lang="fr-FR" dirty="0" err="1"/>
              <a:t>def</a:t>
            </a:r>
            <a:r>
              <a:rPr lang="fr-FR" dirty="0"/>
              <a:t>: Cours souveraines /2</a:t>
            </a:r>
          </a:p>
          <a:p>
            <a:r>
              <a:rPr lang="fr-FR" dirty="0"/>
              <a:t>4° </a:t>
            </a:r>
            <a:r>
              <a:rPr lang="fr-FR" dirty="0" err="1"/>
              <a:t>def</a:t>
            </a:r>
            <a:r>
              <a:rPr lang="fr-FR" dirty="0"/>
              <a:t> Conseil d’Etat /2</a:t>
            </a:r>
          </a:p>
          <a:p>
            <a:r>
              <a:rPr lang="fr-FR" dirty="0"/>
              <a:t>5° </a:t>
            </a:r>
            <a:r>
              <a:rPr lang="fr-FR" dirty="0" err="1"/>
              <a:t>def</a:t>
            </a:r>
            <a:r>
              <a:rPr lang="fr-FR" dirty="0"/>
              <a:t> société de privilèges /2</a:t>
            </a:r>
          </a:p>
        </p:txBody>
      </p:sp>
    </p:spTree>
    <p:extLst>
      <p:ext uri="{BB962C8B-B14F-4D97-AF65-F5344CB8AC3E}">
        <p14:creationId xmlns:p14="http://schemas.microsoft.com/office/powerpoint/2010/main" val="84132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1C88B0-96D3-42B6-B226-DF945290D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271" y="553416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Dans ce préambule, Machault d’Arnouville s’attache à dédouaner les rois Louis XIV et LXV de la responsabilité des guerres qui ont causé ou aggravé les dettes des finances royales. </a:t>
            </a:r>
            <a:r>
              <a:rPr lang="fr-FR" dirty="0">
                <a:solidFill>
                  <a:schemeClr val="accent1"/>
                </a:solidFill>
              </a:rPr>
              <a:t>Il attribue tout d’abord la paix de 1748, qui met fin à la guerre de Succession d’Autriche (1740-48), à la Providence, c’est-à-dire à l’intervention de Dieu (l.1). </a:t>
            </a:r>
            <a:r>
              <a:rPr lang="fr-FR" dirty="0">
                <a:solidFill>
                  <a:schemeClr val="accent6"/>
                </a:solidFill>
              </a:rPr>
              <a:t>En réalité, ce sont bien les rapports de force, et notamment les dernières victoires du maréchal de Saxe, qui conduisent les belligérants à négocier la fin des hostilités</a:t>
            </a:r>
            <a:r>
              <a:rPr lang="fr-FR" dirty="0"/>
              <a:t>. </a:t>
            </a:r>
            <a:r>
              <a:rPr lang="fr-FR" dirty="0">
                <a:solidFill>
                  <a:srgbClr val="FF0000"/>
                </a:solidFill>
              </a:rPr>
              <a:t>Ensuite, il attribue aux hasards de l’histoire ou à l’obligation de protéger l’Etat les conflits qui ont émaillé les règnes de Louis XIV et de Louis XV </a:t>
            </a:r>
            <a:r>
              <a:rPr lang="fr-FR" dirty="0">
                <a:solidFill>
                  <a:schemeClr val="accent1"/>
                </a:solidFill>
              </a:rPr>
              <a:t>(l.4 « la nécessité des circonstances »). </a:t>
            </a:r>
            <a:r>
              <a:rPr lang="fr-FR" dirty="0">
                <a:solidFill>
                  <a:schemeClr val="accent6"/>
                </a:solidFill>
              </a:rPr>
              <a:t>Cet argument/cette assertion est tout aussi fausse: en réalité, les guerres de Louis XIV (guerres de Hollande, de la Ligue d’Augsbourg, de Succession d’Espagne 1701-14) sont dues à la politique d’expansion permanente de celui que l’historien Peter Burke appelle « le roi de guerre ». Quant à celles de son successeur, elles sont motivées par la volonté de garder à la France une place importante dans le jeu des puissances européennes, selon le programme développé par l’abbé de Saint Pierre dans son </a:t>
            </a:r>
            <a:r>
              <a:rPr lang="fr-FR" i="1" dirty="0">
                <a:solidFill>
                  <a:schemeClr val="accent6"/>
                </a:solidFill>
              </a:rPr>
              <a:t>Projet de paix perpétuelle </a:t>
            </a:r>
            <a:r>
              <a:rPr lang="fr-FR" dirty="0">
                <a:solidFill>
                  <a:schemeClr val="accent6"/>
                </a:solidFill>
              </a:rPr>
              <a:t>(1713). </a:t>
            </a: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69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295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4</cp:revision>
  <dcterms:created xsi:type="dcterms:W3CDTF">2024-10-08T12:08:40Z</dcterms:created>
  <dcterms:modified xsi:type="dcterms:W3CDTF">2024-10-08T13:08:36Z</dcterms:modified>
</cp:coreProperties>
</file>