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7" r:id="rId2"/>
    <p:sldId id="295" r:id="rId3"/>
    <p:sldId id="270" r:id="rId4"/>
    <p:sldId id="310" r:id="rId5"/>
    <p:sldId id="308" r:id="rId6"/>
    <p:sldId id="258" r:id="rId7"/>
    <p:sldId id="271" r:id="rId8"/>
    <p:sldId id="267" r:id="rId9"/>
    <p:sldId id="259" r:id="rId10"/>
    <p:sldId id="268" r:id="rId11"/>
    <p:sldId id="309" r:id="rId12"/>
    <p:sldId id="263" r:id="rId13"/>
    <p:sldId id="311" r:id="rId14"/>
    <p:sldId id="312" r:id="rId15"/>
    <p:sldId id="314" r:id="rId16"/>
    <p:sldId id="313" r:id="rId17"/>
    <p:sldId id="315" r:id="rId18"/>
    <p:sldId id="264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6"/>
    <p:restoredTop sz="94624"/>
  </p:normalViewPr>
  <p:slideViewPr>
    <p:cSldViewPr snapToGrid="0" snapToObjects="1">
      <p:cViewPr varScale="1">
        <p:scale>
          <a:sx n="111" d="100"/>
          <a:sy n="111" d="100"/>
        </p:scale>
        <p:origin x="7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2E6AC2-8053-DE49-B0C0-1E0DF3022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6BF01B2-09AA-CF42-99B7-0D78EF641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F58FC6-A06D-9941-AC7C-C2E63AB5B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7BAB-C11A-E44C-8F19-9B87B91C208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803E35-D630-F940-BA17-56D2492B8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E733F8-73B8-BA4B-8D21-F162014C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D853-A590-D241-9D81-50A114CD67C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6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66A1B-DE9C-CC40-AFA6-A8C2BB3A7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6C83AC3-1A71-FB49-B8BA-E1D7DAF8E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FAC3D1-B5C7-6F46-8590-2EC966000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7BAB-C11A-E44C-8F19-9B87B91C208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E5079E-1859-384E-BDCA-68721B93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3B0D61-40D2-A64F-BD03-1EDD143A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D853-A590-D241-9D81-50A114CD67C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5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ED9C496-F019-1146-AB33-ABE76AA261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EE5044-5F73-E741-826D-8DC475BB9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433EC4-D29A-2F40-80C3-B56ED69CD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7BAB-C11A-E44C-8F19-9B87B91C208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BCCFEC-8AE3-F143-8BBA-4F70958F4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DBEB43-4520-394E-9DB1-B25AF13F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D853-A590-D241-9D81-50A114CD67C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7289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F537F2-1C22-A249-A321-6ABA93325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EBF908-BF83-F247-A5C9-0EB007C2E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D5C4BC-8329-B64E-A44B-575B73FC8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7BAB-C11A-E44C-8F19-9B87B91C208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F876AF-B9F7-024E-8BE0-78CA6420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5C0A14-6070-A742-9C68-E5469A798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D853-A590-D241-9D81-50A114CD67C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151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2C69B0-9968-7B4F-B3E7-850E69CE9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82BF7D-027F-C046-B9B9-679F3AFAC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AC858B-498C-6349-979B-4480A5FA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7BAB-C11A-E44C-8F19-9B87B91C208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1B7326-230A-484F-B4BC-FF61DDEF3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C24FC4-0CCE-474D-BBA1-48065F426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D853-A590-D241-9D81-50A114CD67C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824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334FC1-CAEE-8A4A-BA4F-8F8D7A41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B28665-426E-E14C-B25B-A11E0E1D9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40C901-56D6-FD4D-9FB2-D6AD5C347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7F4-A1EA-2844-BC98-C31CC9AF0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7BAB-C11A-E44C-8F19-9B87B91C208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877DDB-13A1-B049-A513-92FEFD730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0EF82C-F327-8541-9DE4-27B37B499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D853-A590-D241-9D81-50A114CD67C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486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0C655A-4A41-1E47-B7F8-D1FCE3612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01B49D-97B4-0E48-AB75-02729DCDF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A3A7310-77B6-A34F-AD16-EFEA4EB19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D2804A0-2A06-7D4C-BAA4-1392D97494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6926E1B-18EE-4345-82B2-8C4890A98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F3AB76E-629C-7449-A6D7-5AF243B4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7BAB-C11A-E44C-8F19-9B87B91C208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6980AD0-8D4A-FA47-8B0D-1050509B6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00B3BEF-88E9-8E47-A90C-1BA0132B6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D853-A590-D241-9D81-50A114CD67C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05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181126-31A3-C04F-9431-87317DF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87B97CD-BEFC-6C49-897D-C4515EAB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7BAB-C11A-E44C-8F19-9B87B91C208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C94958-226D-CD48-8C6A-43DE21DEC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4896B2-DE2F-F349-B2D7-C23A76F9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D853-A590-D241-9D81-50A114CD67C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6522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301A1EF-05C4-9C41-9DCF-318CA235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7BAB-C11A-E44C-8F19-9B87B91C208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27B84E-9989-DC4B-B866-78D5C366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A4529B-4FCB-5844-9BB6-592A52B1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D853-A590-D241-9D81-50A114CD67C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23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6254B-7522-2543-8AAF-433EA00D7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9E76FA-4C7C-5049-BE62-F6C29DC44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A50DCC-80BD-B942-835F-08B92CC4F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28653F-0626-5A4A-8762-AFD6C109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7BAB-C11A-E44C-8F19-9B87B91C208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523437-7636-8847-87D4-ADDCD6AA1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7186AF-3388-6B40-83D0-39ACE3E3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D853-A590-D241-9D81-50A114CD67C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8270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85D2E-3A72-664C-8FBA-2272AA0C5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574BB0C-103D-3F4B-9416-2947560F3F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AB7A73-0823-B647-BFC6-1961AEEB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7145A8-70C8-9D4B-9CE2-BFF9AB13D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7BAB-C11A-E44C-8F19-9B87B91C208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FAA436-40A4-604F-9B48-D6FE4F923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6934F2-9E6D-F141-AB44-09AF69FC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D853-A590-D241-9D81-50A114CD67C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7438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DC31C5-12E6-3C4F-B10B-347BF39DE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B4F205-9A61-9B4F-9C60-D71FC948B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F1F88E-85C8-8E49-B0AC-E5BA2827E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F7BAB-C11A-E44C-8F19-9B87B91C208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CA38E5-3E18-D84D-AEC7-9B4AC6A21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A68DCB-7813-1B42-93F3-D4F3E77A3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FD853-A590-D241-9D81-50A114CD67C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419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useivaticani.va/content/museivaticani/fr/eventi-e-novita/iniziative/Eventi/2020/500-anni-morte-raffaello-arazzi-in-cappella-sistina.html#&amp;gid=1&amp;pid=19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ABDB430-51F0-C04F-B639-BB0A2344AC72}"/>
              </a:ext>
            </a:extLst>
          </p:cNvPr>
          <p:cNvSpPr txBox="1"/>
          <p:nvPr/>
        </p:nvSpPr>
        <p:spPr>
          <a:xfrm>
            <a:off x="2609088" y="1328928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Jules II (1503-1513)</a:t>
            </a:r>
          </a:p>
          <a:p>
            <a:r>
              <a:rPr lang="fr-FR" dirty="0"/>
              <a:t>Léon X (1513-1521)</a:t>
            </a:r>
          </a:p>
          <a:p>
            <a:r>
              <a:rPr lang="fr-FR" dirty="0"/>
              <a:t>Clément VII (1523-1534)</a:t>
            </a:r>
          </a:p>
        </p:txBody>
      </p:sp>
    </p:spTree>
    <p:extLst>
      <p:ext uri="{BB962C8B-B14F-4D97-AF65-F5344CB8AC3E}">
        <p14:creationId xmlns:p14="http://schemas.microsoft.com/office/powerpoint/2010/main" val="3020523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E8BCBD6-1563-BB4F-A67F-A951E2FAF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521" y="445573"/>
            <a:ext cx="4927600" cy="6121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95AAE89-204A-C347-9452-770FF29F74C1}"/>
              </a:ext>
            </a:extLst>
          </p:cNvPr>
          <p:cNvSpPr txBox="1"/>
          <p:nvPr/>
        </p:nvSpPr>
        <p:spPr>
          <a:xfrm>
            <a:off x="721217" y="1429555"/>
            <a:ext cx="43530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Raphaël</a:t>
            </a:r>
          </a:p>
          <a:p>
            <a:endParaRPr lang="fr-FR" dirty="0"/>
          </a:p>
          <a:p>
            <a:r>
              <a:rPr lang="fr-FR" dirty="0"/>
              <a:t>Héraclite sous les traits de </a:t>
            </a:r>
          </a:p>
          <a:p>
            <a:r>
              <a:rPr lang="fr-FR" dirty="0"/>
              <a:t>Michel Ange</a:t>
            </a:r>
          </a:p>
        </p:txBody>
      </p:sp>
    </p:spTree>
    <p:extLst>
      <p:ext uri="{BB962C8B-B14F-4D97-AF65-F5344CB8AC3E}">
        <p14:creationId xmlns:p14="http://schemas.microsoft.com/office/powerpoint/2010/main" val="2623385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C3167AD-B398-894C-BE61-AEF71DD4D6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017" y="0"/>
            <a:ext cx="5225143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EAD3D31-2804-874F-9190-CD22964D5F4A}"/>
              </a:ext>
            </a:extLst>
          </p:cNvPr>
          <p:cNvSpPr txBox="1"/>
          <p:nvPr/>
        </p:nvSpPr>
        <p:spPr>
          <a:xfrm>
            <a:off x="1146220" y="1365161"/>
            <a:ext cx="3528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Raphaël</a:t>
            </a:r>
          </a:p>
          <a:p>
            <a:r>
              <a:rPr lang="fr-FR" i="1" dirty="0"/>
              <a:t>Le Triomphe de Galatée</a:t>
            </a:r>
          </a:p>
          <a:p>
            <a:r>
              <a:rPr lang="fr-FR" dirty="0"/>
              <a:t>1511-1517</a:t>
            </a:r>
          </a:p>
          <a:p>
            <a:r>
              <a:rPr lang="fr-FR" dirty="0"/>
              <a:t>Fresque, 295 x 224 cm</a:t>
            </a:r>
          </a:p>
          <a:p>
            <a:r>
              <a:rPr lang="fr-FR" dirty="0"/>
              <a:t>Rome, Villa </a:t>
            </a:r>
            <a:r>
              <a:rPr lang="fr-FR" dirty="0" err="1"/>
              <a:t>Farnesina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2828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9343283-1B51-A54D-91C6-BD60290CFD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661" y="0"/>
            <a:ext cx="5602941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54CF50-0B43-2C42-8CFC-B4325B228A20}"/>
              </a:ext>
            </a:extLst>
          </p:cNvPr>
          <p:cNvSpPr txBox="1"/>
          <p:nvPr/>
        </p:nvSpPr>
        <p:spPr>
          <a:xfrm>
            <a:off x="605307" y="2073499"/>
            <a:ext cx="3181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Chambre de l’incendie de Borgo</a:t>
            </a:r>
          </a:p>
          <a:p>
            <a:endParaRPr lang="fr-FR" dirty="0"/>
          </a:p>
          <a:p>
            <a:r>
              <a:rPr lang="fr-FR" dirty="0"/>
              <a:t>1514-1517</a:t>
            </a:r>
          </a:p>
        </p:txBody>
      </p:sp>
    </p:spTree>
    <p:extLst>
      <p:ext uri="{BB962C8B-B14F-4D97-AF65-F5344CB8AC3E}">
        <p14:creationId xmlns:p14="http://schemas.microsoft.com/office/powerpoint/2010/main" val="4093252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5114B4F-001C-114C-98F1-70C66038D5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914" y="0"/>
            <a:ext cx="9154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72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AC75D5E-69B0-3242-A46C-1A5D97851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335295"/>
            <a:ext cx="8610600" cy="621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78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9F90CDE-ED17-1F45-872D-ACD1E6410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2250"/>
            <a:ext cx="114300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81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935D571-FF49-A343-AEF2-6E8F48208A71}"/>
              </a:ext>
            </a:extLst>
          </p:cNvPr>
          <p:cNvSpPr txBox="1"/>
          <p:nvPr/>
        </p:nvSpPr>
        <p:spPr>
          <a:xfrm>
            <a:off x="2476500" y="1257300"/>
            <a:ext cx="6610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Tapisseries </a:t>
            </a:r>
          </a:p>
          <a:p>
            <a:endParaRPr lang="fr-FR" dirty="0"/>
          </a:p>
          <a:p>
            <a:r>
              <a:rPr lang="fr-FR" dirty="0">
                <a:hlinkClick r:id="rId2"/>
              </a:rPr>
              <a:t>https://www.museivaticani.va/content/museivaticani/fr/eventi-e-novita/iniziative/Eventi/2020/500-anni-morte-raffaello-arazzi-in-cappella-sistina.html#&amp;gid=1&amp;pid=19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8447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7ABFFA-8430-0043-802F-6DB63D321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279399"/>
            <a:ext cx="5715000" cy="645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77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7CC8A20-B4EF-A341-850B-5C6B44972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201" y="0"/>
            <a:ext cx="97547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C6ADE7-8F13-E54D-A8DF-915AD5031DFC}"/>
              </a:ext>
            </a:extLst>
          </p:cNvPr>
          <p:cNvSpPr txBox="1"/>
          <p:nvPr/>
        </p:nvSpPr>
        <p:spPr>
          <a:xfrm>
            <a:off x="0" y="1146220"/>
            <a:ext cx="2223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Raphaël</a:t>
            </a:r>
          </a:p>
          <a:p>
            <a:endParaRPr lang="fr-FR" dirty="0"/>
          </a:p>
          <a:p>
            <a:r>
              <a:rPr lang="fr-FR" dirty="0"/>
              <a:t>L’incendie de Borgo</a:t>
            </a:r>
          </a:p>
        </p:txBody>
      </p:sp>
    </p:spTree>
    <p:extLst>
      <p:ext uri="{BB962C8B-B14F-4D97-AF65-F5344CB8AC3E}">
        <p14:creationId xmlns:p14="http://schemas.microsoft.com/office/powerpoint/2010/main" val="2151718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6D95EE8-842A-4E44-B87C-3E71C9BD4D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039" y="1161535"/>
            <a:ext cx="8028471" cy="46337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0F0D56A-1D82-484B-A391-6C829140DF88}"/>
              </a:ext>
            </a:extLst>
          </p:cNvPr>
          <p:cNvSpPr txBox="1"/>
          <p:nvPr/>
        </p:nvSpPr>
        <p:spPr>
          <a:xfrm>
            <a:off x="617838" y="1272746"/>
            <a:ext cx="25207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r>
              <a:rPr lang="fr-FR"/>
              <a:t>Pérugin (1448-1523), </a:t>
            </a:r>
            <a:r>
              <a:rPr lang="fr-FR" i="1"/>
              <a:t>Le Baptême du Christ</a:t>
            </a:r>
            <a:r>
              <a:rPr lang="fr-FR"/>
              <a:t>, vers 1497, peinture à l’huile sur bois, 39 x 68 cm, Rouen, MBA.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99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7E655CE-7B18-D744-B615-81DCCA8690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254" y="0"/>
            <a:ext cx="45720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1143F27-B215-DC4E-8817-56B1211F16C9}"/>
              </a:ext>
            </a:extLst>
          </p:cNvPr>
          <p:cNvSpPr txBox="1"/>
          <p:nvPr/>
        </p:nvSpPr>
        <p:spPr>
          <a:xfrm>
            <a:off x="321972" y="1429555"/>
            <a:ext cx="45591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Pérouse, San-Severo</a:t>
            </a:r>
          </a:p>
          <a:p>
            <a:endParaRPr lang="fr-FR" dirty="0"/>
          </a:p>
          <a:p>
            <a:r>
              <a:rPr lang="fr-FR" dirty="0"/>
              <a:t>L’Ascension</a:t>
            </a:r>
          </a:p>
          <a:p>
            <a:endParaRPr lang="fr-FR" dirty="0"/>
          </a:p>
          <a:p>
            <a:r>
              <a:rPr lang="fr-FR" dirty="0"/>
              <a:t>Partie supérieur : Raphaël, 1505</a:t>
            </a:r>
          </a:p>
          <a:p>
            <a:endParaRPr lang="fr-FR" dirty="0"/>
          </a:p>
          <a:p>
            <a:r>
              <a:rPr lang="fr-FR" dirty="0"/>
              <a:t>Partie inférieure : Le Pérugin, 1520</a:t>
            </a:r>
          </a:p>
        </p:txBody>
      </p:sp>
    </p:spTree>
    <p:extLst>
      <p:ext uri="{BB962C8B-B14F-4D97-AF65-F5344CB8AC3E}">
        <p14:creationId xmlns:p14="http://schemas.microsoft.com/office/powerpoint/2010/main" val="3118235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2A55EB0-1AA0-4642-981B-781DF40A82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0" y="476250"/>
            <a:ext cx="8069148" cy="34480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FE296D-6E19-E24C-AD37-685140318AC5}"/>
              </a:ext>
            </a:extLst>
          </p:cNvPr>
          <p:cNvSpPr txBox="1"/>
          <p:nvPr/>
        </p:nvSpPr>
        <p:spPr>
          <a:xfrm>
            <a:off x="400050" y="4324350"/>
            <a:ext cx="6038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Pérugin</a:t>
            </a:r>
          </a:p>
          <a:p>
            <a:r>
              <a:rPr lang="fr-FR" i="1" dirty="0"/>
              <a:t>Adoration des Bergers</a:t>
            </a:r>
          </a:p>
          <a:p>
            <a:r>
              <a:rPr lang="fr-FR" dirty="0"/>
              <a:t>Londres, Victoria and Albert Museum</a:t>
            </a:r>
          </a:p>
          <a:p>
            <a:endParaRPr lang="fr-FR" dirty="0"/>
          </a:p>
          <a:p>
            <a:r>
              <a:rPr lang="fr-FR" dirty="0"/>
              <a:t>L'église Santa Maria </a:t>
            </a:r>
            <a:r>
              <a:rPr lang="fr-FR" dirty="0" err="1"/>
              <a:t>Annunziata</a:t>
            </a:r>
            <a:r>
              <a:rPr lang="fr-FR" dirty="0"/>
              <a:t> de </a:t>
            </a:r>
            <a:r>
              <a:rPr lang="fr-FR" dirty="0" err="1"/>
              <a:t>Fontignano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9B2CE9-3C02-354E-830E-A100FCFF66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350" y="3814762"/>
            <a:ext cx="4057650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61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E01B9EF-2919-D748-8518-2DBEC7C1A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271" y="0"/>
            <a:ext cx="6669024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F1D3B5-6DD7-2248-9F5A-863EFBB254FF}"/>
              </a:ext>
            </a:extLst>
          </p:cNvPr>
          <p:cNvSpPr txBox="1"/>
          <p:nvPr/>
        </p:nvSpPr>
        <p:spPr>
          <a:xfrm>
            <a:off x="568411" y="321276"/>
            <a:ext cx="255377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Raphaël</a:t>
            </a:r>
          </a:p>
          <a:p>
            <a:r>
              <a:rPr lang="fr-FR" i="1" dirty="0"/>
              <a:t>Enterrement du christ ou</a:t>
            </a:r>
          </a:p>
          <a:p>
            <a:r>
              <a:rPr lang="fr-FR" i="1" dirty="0"/>
              <a:t>Déposition Borghèse </a:t>
            </a:r>
          </a:p>
          <a:p>
            <a:r>
              <a:rPr lang="fr-FR" dirty="0"/>
              <a:t>1507 (</a:t>
            </a:r>
            <a:r>
              <a:rPr lang="fr-FR" dirty="0" err="1"/>
              <a:t>sd</a:t>
            </a:r>
            <a:r>
              <a:rPr lang="fr-FR" dirty="0"/>
              <a:t>)</a:t>
            </a:r>
          </a:p>
          <a:p>
            <a:r>
              <a:rPr lang="fr-FR" dirty="0"/>
              <a:t>Peinture à l’huile sur bois</a:t>
            </a:r>
          </a:p>
          <a:p>
            <a:r>
              <a:rPr lang="fr-FR" dirty="0"/>
              <a:t>184 x 176 cm</a:t>
            </a:r>
          </a:p>
          <a:p>
            <a:r>
              <a:rPr lang="fr-FR" dirty="0"/>
              <a:t>Rome, Galerie Borghèse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71DD17-D802-9B4C-8C51-BC2B125AE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11" y="2460367"/>
            <a:ext cx="38989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31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1F22EEB-2941-3E40-B1A4-9EBBC05409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491" y="12879"/>
            <a:ext cx="8584423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3B4E432-441D-2D4A-ABA2-74B5F2FA2ED2}"/>
              </a:ext>
            </a:extLst>
          </p:cNvPr>
          <p:cNvSpPr txBox="1"/>
          <p:nvPr/>
        </p:nvSpPr>
        <p:spPr>
          <a:xfrm>
            <a:off x="167425" y="991673"/>
            <a:ext cx="2472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i="1" dirty="0"/>
              <a:t>La chambre de la Signature</a:t>
            </a:r>
          </a:p>
          <a:p>
            <a:endParaRPr lang="fr-FR" dirty="0"/>
          </a:p>
          <a:p>
            <a:r>
              <a:rPr lang="fr-FR" dirty="0"/>
              <a:t>1508-1511</a:t>
            </a:r>
          </a:p>
        </p:txBody>
      </p:sp>
    </p:spTree>
    <p:extLst>
      <p:ext uri="{BB962C8B-B14F-4D97-AF65-F5344CB8AC3E}">
        <p14:creationId xmlns:p14="http://schemas.microsoft.com/office/powerpoint/2010/main" val="1384121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66F544F-00E3-4C4D-9D0C-548EF4B036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143" y="0"/>
            <a:ext cx="7837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07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A02946-6F92-CA4D-B18E-C73A5473B6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704" y="0"/>
            <a:ext cx="91440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DD45ECA-4CFA-C94A-94AA-44F829057F3A}"/>
              </a:ext>
            </a:extLst>
          </p:cNvPr>
          <p:cNvSpPr txBox="1"/>
          <p:nvPr/>
        </p:nvSpPr>
        <p:spPr>
          <a:xfrm>
            <a:off x="206062" y="1918952"/>
            <a:ext cx="2060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Raphaël</a:t>
            </a:r>
          </a:p>
          <a:p>
            <a:endParaRPr lang="fr-FR" dirty="0"/>
          </a:p>
          <a:p>
            <a:r>
              <a:rPr lang="fr-FR" i="1" dirty="0"/>
              <a:t>La Dispute du </a:t>
            </a:r>
          </a:p>
          <a:p>
            <a:r>
              <a:rPr lang="fr-FR" i="1" dirty="0"/>
              <a:t>Saint-Sacrement</a:t>
            </a:r>
          </a:p>
          <a:p>
            <a:endParaRPr lang="fr-FR" dirty="0"/>
          </a:p>
          <a:p>
            <a:r>
              <a:rPr lang="fr-FR" dirty="0"/>
              <a:t>1509-1510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0647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8006B6A-174E-4C45-B730-90EA033BD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994C5A-A441-AC4D-9B14-E29EB2A14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915" y="0"/>
            <a:ext cx="8837154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46D1348-15E5-9C4D-937F-D8F9AE2B167B}"/>
              </a:ext>
            </a:extLst>
          </p:cNvPr>
          <p:cNvSpPr txBox="1"/>
          <p:nvPr/>
        </p:nvSpPr>
        <p:spPr>
          <a:xfrm>
            <a:off x="193183" y="1056068"/>
            <a:ext cx="2434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Raphaël</a:t>
            </a:r>
          </a:p>
          <a:p>
            <a:endParaRPr lang="fr-FR" i="1" dirty="0"/>
          </a:p>
          <a:p>
            <a:r>
              <a:rPr lang="fr-FR" i="1" dirty="0"/>
              <a:t>L’Ecole d’Athènes</a:t>
            </a:r>
          </a:p>
          <a:p>
            <a:endParaRPr lang="fr-FR" dirty="0"/>
          </a:p>
          <a:p>
            <a:r>
              <a:rPr lang="fr-FR" dirty="0"/>
              <a:t>Fresque, 1511</a:t>
            </a:r>
          </a:p>
        </p:txBody>
      </p:sp>
    </p:spTree>
    <p:extLst>
      <p:ext uri="{BB962C8B-B14F-4D97-AF65-F5344CB8AC3E}">
        <p14:creationId xmlns:p14="http://schemas.microsoft.com/office/powerpoint/2010/main" val="26818111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184</Words>
  <Application>Microsoft Macintosh PowerPoint</Application>
  <PresentationFormat>Grand écran</PresentationFormat>
  <Paragraphs>64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Frédéric Jiméno</dc:creator>
  <cp:keywords/>
  <dc:description/>
  <cp:lastModifiedBy>Frédéric Jiméno</cp:lastModifiedBy>
  <cp:revision>43</cp:revision>
  <dcterms:created xsi:type="dcterms:W3CDTF">2019-07-13T08:32:38Z</dcterms:created>
  <dcterms:modified xsi:type="dcterms:W3CDTF">2024-10-09T16:51:24Z</dcterms:modified>
  <cp:category/>
</cp:coreProperties>
</file>