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Lst>
  <p:sldSz cx="9906000" cy="6858000" type="A4"/>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3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André" userId="886210581c64946c" providerId="LiveId" clId="{0E72C75F-7041-48BD-A129-967AC576A2CE}"/>
    <pc:docChg chg="custSel modSld">
      <pc:chgData name="S. André" userId="886210581c64946c" providerId="LiveId" clId="{0E72C75F-7041-48BD-A129-967AC576A2CE}" dt="2024-10-15T20:23:20.600" v="283" actId="20577"/>
      <pc:docMkLst>
        <pc:docMk/>
      </pc:docMkLst>
      <pc:sldChg chg="modSp mod">
        <pc:chgData name="S. André" userId="886210581c64946c" providerId="LiveId" clId="{0E72C75F-7041-48BD-A129-967AC576A2CE}" dt="2024-10-15T20:23:20.600" v="283" actId="20577"/>
        <pc:sldMkLst>
          <pc:docMk/>
          <pc:sldMk cId="0" sldId="257"/>
        </pc:sldMkLst>
        <pc:spChg chg="mod">
          <ac:chgData name="S. André" userId="886210581c64946c" providerId="LiveId" clId="{0E72C75F-7041-48BD-A129-967AC576A2CE}" dt="2024-10-15T20:23:20.600" v="283" actId="20577"/>
          <ac:spMkLst>
            <pc:docMk/>
            <pc:sldMk cId="0" sldId="257"/>
            <ac:spMk id="85" creationId="{00000000-0000-0000-0000-000000000000}"/>
          </ac:spMkLst>
        </pc:spChg>
      </pc:sldChg>
      <pc:sldChg chg="modSp mod">
        <pc:chgData name="S. André" userId="886210581c64946c" providerId="LiveId" clId="{0E72C75F-7041-48BD-A129-967AC576A2CE}" dt="2024-10-15T20:22:22.039" v="156" actId="1076"/>
        <pc:sldMkLst>
          <pc:docMk/>
          <pc:sldMk cId="0" sldId="258"/>
        </pc:sldMkLst>
        <pc:spChg chg="mod">
          <ac:chgData name="S. André" userId="886210581c64946c" providerId="LiveId" clId="{0E72C75F-7041-48BD-A129-967AC576A2CE}" dt="2024-10-15T20:22:18.391" v="155" actId="20577"/>
          <ac:spMkLst>
            <pc:docMk/>
            <pc:sldMk cId="0" sldId="258"/>
            <ac:spMk id="86" creationId="{00000000-0000-0000-0000-000000000000}"/>
          </ac:spMkLst>
        </pc:spChg>
        <pc:spChg chg="mod">
          <ac:chgData name="S. André" userId="886210581c64946c" providerId="LiveId" clId="{0E72C75F-7041-48BD-A129-967AC576A2CE}" dt="2024-10-15T20:22:22.039" v="156" actId="1076"/>
          <ac:spMkLst>
            <pc:docMk/>
            <pc:sldMk cId="0" sldId="258"/>
            <ac:spMk id="87" creationId="{00000000-0000-0000-0000-000000000000}"/>
          </ac:spMkLst>
        </pc:spChg>
      </pc:sldChg>
      <pc:sldChg chg="delSp modSp mod">
        <pc:chgData name="S. André" userId="886210581c64946c" providerId="LiveId" clId="{0E72C75F-7041-48BD-A129-967AC576A2CE}" dt="2024-10-15T20:22:59.942" v="238" actId="20577"/>
        <pc:sldMkLst>
          <pc:docMk/>
          <pc:sldMk cId="0" sldId="259"/>
        </pc:sldMkLst>
        <pc:spChg chg="mod">
          <ac:chgData name="S. André" userId="886210581c64946c" providerId="LiveId" clId="{0E72C75F-7041-48BD-A129-967AC576A2CE}" dt="2024-10-15T20:22:59.942" v="238" actId="20577"/>
          <ac:spMkLst>
            <pc:docMk/>
            <pc:sldMk cId="0" sldId="259"/>
            <ac:spMk id="89" creationId="{00000000-0000-0000-0000-000000000000}"/>
          </ac:spMkLst>
        </pc:spChg>
        <pc:picChg chg="del">
          <ac:chgData name="S. André" userId="886210581c64946c" providerId="LiveId" clId="{0E72C75F-7041-48BD-A129-967AC576A2CE}" dt="2024-10-15T20:21:13.581" v="2" actId="478"/>
          <ac:picMkLst>
            <pc:docMk/>
            <pc:sldMk cId="0" sldId="259"/>
            <ac:picMk id="90"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27" name="PlaceHolder 2"/>
          <p:cNvSpPr>
            <a:spLocks noGrp="1"/>
          </p:cNvSpPr>
          <p:nvPr>
            <p:ph type="body"/>
          </p:nvPr>
        </p:nvSpPr>
        <p:spPr>
          <a:xfrm>
            <a:off x="681120" y="1825560"/>
            <a:ext cx="854352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28" name="PlaceHolder 3"/>
          <p:cNvSpPr>
            <a:spLocks noGrp="1"/>
          </p:cNvSpPr>
          <p:nvPr>
            <p:ph type="body"/>
          </p:nvPr>
        </p:nvSpPr>
        <p:spPr>
          <a:xfrm>
            <a:off x="681120" y="4098240"/>
            <a:ext cx="8543520" cy="207504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30" name="PlaceHolder 2"/>
          <p:cNvSpPr>
            <a:spLocks noGrp="1"/>
          </p:cNvSpPr>
          <p:nvPr>
            <p:ph type="body"/>
          </p:nvPr>
        </p:nvSpPr>
        <p:spPr>
          <a:xfrm>
            <a:off x="681120" y="182556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31" name="PlaceHolder 3"/>
          <p:cNvSpPr>
            <a:spLocks noGrp="1"/>
          </p:cNvSpPr>
          <p:nvPr>
            <p:ph type="body"/>
          </p:nvPr>
        </p:nvSpPr>
        <p:spPr>
          <a:xfrm>
            <a:off x="5059080" y="182556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32" name="PlaceHolder 4"/>
          <p:cNvSpPr>
            <a:spLocks noGrp="1"/>
          </p:cNvSpPr>
          <p:nvPr>
            <p:ph type="body"/>
          </p:nvPr>
        </p:nvSpPr>
        <p:spPr>
          <a:xfrm>
            <a:off x="681120" y="409824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33" name="PlaceHolder 5"/>
          <p:cNvSpPr>
            <a:spLocks noGrp="1"/>
          </p:cNvSpPr>
          <p:nvPr>
            <p:ph type="body"/>
          </p:nvPr>
        </p:nvSpPr>
        <p:spPr>
          <a:xfrm>
            <a:off x="5059080" y="409824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35" name="PlaceHolder 2"/>
          <p:cNvSpPr>
            <a:spLocks noGrp="1"/>
          </p:cNvSpPr>
          <p:nvPr>
            <p:ph type="body"/>
          </p:nvPr>
        </p:nvSpPr>
        <p:spPr>
          <a:xfrm>
            <a:off x="681120" y="1825560"/>
            <a:ext cx="27507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36" name="PlaceHolder 3"/>
          <p:cNvSpPr>
            <a:spLocks noGrp="1"/>
          </p:cNvSpPr>
          <p:nvPr>
            <p:ph type="body"/>
          </p:nvPr>
        </p:nvSpPr>
        <p:spPr>
          <a:xfrm>
            <a:off x="3569760" y="1825560"/>
            <a:ext cx="27507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37" name="PlaceHolder 4"/>
          <p:cNvSpPr>
            <a:spLocks noGrp="1"/>
          </p:cNvSpPr>
          <p:nvPr>
            <p:ph type="body"/>
          </p:nvPr>
        </p:nvSpPr>
        <p:spPr>
          <a:xfrm>
            <a:off x="6458400" y="1825560"/>
            <a:ext cx="27507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38" name="PlaceHolder 5"/>
          <p:cNvSpPr>
            <a:spLocks noGrp="1"/>
          </p:cNvSpPr>
          <p:nvPr>
            <p:ph type="body"/>
          </p:nvPr>
        </p:nvSpPr>
        <p:spPr>
          <a:xfrm>
            <a:off x="681120" y="4098240"/>
            <a:ext cx="27507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39" name="PlaceHolder 6"/>
          <p:cNvSpPr>
            <a:spLocks noGrp="1"/>
          </p:cNvSpPr>
          <p:nvPr>
            <p:ph type="body"/>
          </p:nvPr>
        </p:nvSpPr>
        <p:spPr>
          <a:xfrm>
            <a:off x="3569760" y="4098240"/>
            <a:ext cx="27507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40" name="PlaceHolder 7"/>
          <p:cNvSpPr>
            <a:spLocks noGrp="1"/>
          </p:cNvSpPr>
          <p:nvPr>
            <p:ph type="body"/>
          </p:nvPr>
        </p:nvSpPr>
        <p:spPr>
          <a:xfrm>
            <a:off x="6458400" y="4098240"/>
            <a:ext cx="2750760" cy="207504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47" name="PlaceHolder 2"/>
          <p:cNvSpPr>
            <a:spLocks noGrp="1"/>
          </p:cNvSpPr>
          <p:nvPr>
            <p:ph type="subTitle"/>
          </p:nvPr>
        </p:nvSpPr>
        <p:spPr>
          <a:xfrm>
            <a:off x="681120" y="1825560"/>
            <a:ext cx="8543520" cy="4350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49" name="PlaceHolder 2"/>
          <p:cNvSpPr>
            <a:spLocks noGrp="1"/>
          </p:cNvSpPr>
          <p:nvPr>
            <p:ph type="body"/>
          </p:nvPr>
        </p:nvSpPr>
        <p:spPr>
          <a:xfrm>
            <a:off x="681120" y="1825560"/>
            <a:ext cx="8543520" cy="435096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51" name="PlaceHolder 2"/>
          <p:cNvSpPr>
            <a:spLocks noGrp="1"/>
          </p:cNvSpPr>
          <p:nvPr>
            <p:ph type="body"/>
          </p:nvPr>
        </p:nvSpPr>
        <p:spPr>
          <a:xfrm>
            <a:off x="681120" y="1825560"/>
            <a:ext cx="4169160" cy="435096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52" name="PlaceHolder 3"/>
          <p:cNvSpPr>
            <a:spLocks noGrp="1"/>
          </p:cNvSpPr>
          <p:nvPr>
            <p:ph type="body"/>
          </p:nvPr>
        </p:nvSpPr>
        <p:spPr>
          <a:xfrm>
            <a:off x="5059080" y="1825560"/>
            <a:ext cx="4169160" cy="435096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81120" y="365040"/>
            <a:ext cx="8543520" cy="61441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56" name="PlaceHolder 2"/>
          <p:cNvSpPr>
            <a:spLocks noGrp="1"/>
          </p:cNvSpPr>
          <p:nvPr>
            <p:ph type="body"/>
          </p:nvPr>
        </p:nvSpPr>
        <p:spPr>
          <a:xfrm>
            <a:off x="681120" y="182556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57" name="PlaceHolder 3"/>
          <p:cNvSpPr>
            <a:spLocks noGrp="1"/>
          </p:cNvSpPr>
          <p:nvPr>
            <p:ph type="body"/>
          </p:nvPr>
        </p:nvSpPr>
        <p:spPr>
          <a:xfrm>
            <a:off x="5059080" y="1825560"/>
            <a:ext cx="4169160" cy="435096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58" name="PlaceHolder 4"/>
          <p:cNvSpPr>
            <a:spLocks noGrp="1"/>
          </p:cNvSpPr>
          <p:nvPr>
            <p:ph type="body"/>
          </p:nvPr>
        </p:nvSpPr>
        <p:spPr>
          <a:xfrm>
            <a:off x="681120" y="409824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6" name="PlaceHolder 2"/>
          <p:cNvSpPr>
            <a:spLocks noGrp="1"/>
          </p:cNvSpPr>
          <p:nvPr>
            <p:ph type="subTitle"/>
          </p:nvPr>
        </p:nvSpPr>
        <p:spPr>
          <a:xfrm>
            <a:off x="681120" y="1825560"/>
            <a:ext cx="8543520" cy="4350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60" name="PlaceHolder 2"/>
          <p:cNvSpPr>
            <a:spLocks noGrp="1"/>
          </p:cNvSpPr>
          <p:nvPr>
            <p:ph type="body"/>
          </p:nvPr>
        </p:nvSpPr>
        <p:spPr>
          <a:xfrm>
            <a:off x="681120" y="1825560"/>
            <a:ext cx="4169160" cy="435096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61" name="PlaceHolder 3"/>
          <p:cNvSpPr>
            <a:spLocks noGrp="1"/>
          </p:cNvSpPr>
          <p:nvPr>
            <p:ph type="body"/>
          </p:nvPr>
        </p:nvSpPr>
        <p:spPr>
          <a:xfrm>
            <a:off x="5059080" y="182556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62" name="PlaceHolder 4"/>
          <p:cNvSpPr>
            <a:spLocks noGrp="1"/>
          </p:cNvSpPr>
          <p:nvPr>
            <p:ph type="body"/>
          </p:nvPr>
        </p:nvSpPr>
        <p:spPr>
          <a:xfrm>
            <a:off x="5059080" y="409824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64" name="PlaceHolder 2"/>
          <p:cNvSpPr>
            <a:spLocks noGrp="1"/>
          </p:cNvSpPr>
          <p:nvPr>
            <p:ph type="body"/>
          </p:nvPr>
        </p:nvSpPr>
        <p:spPr>
          <a:xfrm>
            <a:off x="681120" y="182556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65" name="PlaceHolder 3"/>
          <p:cNvSpPr>
            <a:spLocks noGrp="1"/>
          </p:cNvSpPr>
          <p:nvPr>
            <p:ph type="body"/>
          </p:nvPr>
        </p:nvSpPr>
        <p:spPr>
          <a:xfrm>
            <a:off x="5059080" y="182556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66" name="PlaceHolder 4"/>
          <p:cNvSpPr>
            <a:spLocks noGrp="1"/>
          </p:cNvSpPr>
          <p:nvPr>
            <p:ph type="body"/>
          </p:nvPr>
        </p:nvSpPr>
        <p:spPr>
          <a:xfrm>
            <a:off x="681120" y="4098240"/>
            <a:ext cx="8543520" cy="207504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68" name="PlaceHolder 2"/>
          <p:cNvSpPr>
            <a:spLocks noGrp="1"/>
          </p:cNvSpPr>
          <p:nvPr>
            <p:ph type="body"/>
          </p:nvPr>
        </p:nvSpPr>
        <p:spPr>
          <a:xfrm>
            <a:off x="681120" y="1825560"/>
            <a:ext cx="854352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69" name="PlaceHolder 3"/>
          <p:cNvSpPr>
            <a:spLocks noGrp="1"/>
          </p:cNvSpPr>
          <p:nvPr>
            <p:ph type="body"/>
          </p:nvPr>
        </p:nvSpPr>
        <p:spPr>
          <a:xfrm>
            <a:off x="681120" y="4098240"/>
            <a:ext cx="8543520" cy="207504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71" name="PlaceHolder 2"/>
          <p:cNvSpPr>
            <a:spLocks noGrp="1"/>
          </p:cNvSpPr>
          <p:nvPr>
            <p:ph type="body"/>
          </p:nvPr>
        </p:nvSpPr>
        <p:spPr>
          <a:xfrm>
            <a:off x="681120" y="182556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72" name="PlaceHolder 3"/>
          <p:cNvSpPr>
            <a:spLocks noGrp="1"/>
          </p:cNvSpPr>
          <p:nvPr>
            <p:ph type="body"/>
          </p:nvPr>
        </p:nvSpPr>
        <p:spPr>
          <a:xfrm>
            <a:off x="5059080" y="182556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73" name="PlaceHolder 4"/>
          <p:cNvSpPr>
            <a:spLocks noGrp="1"/>
          </p:cNvSpPr>
          <p:nvPr>
            <p:ph type="body"/>
          </p:nvPr>
        </p:nvSpPr>
        <p:spPr>
          <a:xfrm>
            <a:off x="681120" y="409824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74" name="PlaceHolder 5"/>
          <p:cNvSpPr>
            <a:spLocks noGrp="1"/>
          </p:cNvSpPr>
          <p:nvPr>
            <p:ph type="body"/>
          </p:nvPr>
        </p:nvSpPr>
        <p:spPr>
          <a:xfrm>
            <a:off x="5059080" y="409824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76" name="PlaceHolder 2"/>
          <p:cNvSpPr>
            <a:spLocks noGrp="1"/>
          </p:cNvSpPr>
          <p:nvPr>
            <p:ph type="body"/>
          </p:nvPr>
        </p:nvSpPr>
        <p:spPr>
          <a:xfrm>
            <a:off x="681120" y="1825560"/>
            <a:ext cx="27507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77" name="PlaceHolder 3"/>
          <p:cNvSpPr>
            <a:spLocks noGrp="1"/>
          </p:cNvSpPr>
          <p:nvPr>
            <p:ph type="body"/>
          </p:nvPr>
        </p:nvSpPr>
        <p:spPr>
          <a:xfrm>
            <a:off x="3569760" y="1825560"/>
            <a:ext cx="27507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78" name="PlaceHolder 4"/>
          <p:cNvSpPr>
            <a:spLocks noGrp="1"/>
          </p:cNvSpPr>
          <p:nvPr>
            <p:ph type="body"/>
          </p:nvPr>
        </p:nvSpPr>
        <p:spPr>
          <a:xfrm>
            <a:off x="6458400" y="1825560"/>
            <a:ext cx="27507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79" name="PlaceHolder 5"/>
          <p:cNvSpPr>
            <a:spLocks noGrp="1"/>
          </p:cNvSpPr>
          <p:nvPr>
            <p:ph type="body"/>
          </p:nvPr>
        </p:nvSpPr>
        <p:spPr>
          <a:xfrm>
            <a:off x="681120" y="4098240"/>
            <a:ext cx="27507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80" name="PlaceHolder 6"/>
          <p:cNvSpPr>
            <a:spLocks noGrp="1"/>
          </p:cNvSpPr>
          <p:nvPr>
            <p:ph type="body"/>
          </p:nvPr>
        </p:nvSpPr>
        <p:spPr>
          <a:xfrm>
            <a:off x="3569760" y="4098240"/>
            <a:ext cx="27507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81" name="PlaceHolder 7"/>
          <p:cNvSpPr>
            <a:spLocks noGrp="1"/>
          </p:cNvSpPr>
          <p:nvPr>
            <p:ph type="body"/>
          </p:nvPr>
        </p:nvSpPr>
        <p:spPr>
          <a:xfrm>
            <a:off x="6458400" y="4098240"/>
            <a:ext cx="2750760" cy="207504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8" name="PlaceHolder 2"/>
          <p:cNvSpPr>
            <a:spLocks noGrp="1"/>
          </p:cNvSpPr>
          <p:nvPr>
            <p:ph type="body"/>
          </p:nvPr>
        </p:nvSpPr>
        <p:spPr>
          <a:xfrm>
            <a:off x="681120" y="1825560"/>
            <a:ext cx="8543520" cy="435096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10" name="PlaceHolder 2"/>
          <p:cNvSpPr>
            <a:spLocks noGrp="1"/>
          </p:cNvSpPr>
          <p:nvPr>
            <p:ph type="body"/>
          </p:nvPr>
        </p:nvSpPr>
        <p:spPr>
          <a:xfrm>
            <a:off x="681120" y="1825560"/>
            <a:ext cx="4169160" cy="435096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11" name="PlaceHolder 3"/>
          <p:cNvSpPr>
            <a:spLocks noGrp="1"/>
          </p:cNvSpPr>
          <p:nvPr>
            <p:ph type="body"/>
          </p:nvPr>
        </p:nvSpPr>
        <p:spPr>
          <a:xfrm>
            <a:off x="5059080" y="1825560"/>
            <a:ext cx="4169160" cy="435096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1120" y="365040"/>
            <a:ext cx="8543520" cy="61441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15" name="PlaceHolder 2"/>
          <p:cNvSpPr>
            <a:spLocks noGrp="1"/>
          </p:cNvSpPr>
          <p:nvPr>
            <p:ph type="body"/>
          </p:nvPr>
        </p:nvSpPr>
        <p:spPr>
          <a:xfrm>
            <a:off x="681120" y="182556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16" name="PlaceHolder 3"/>
          <p:cNvSpPr>
            <a:spLocks noGrp="1"/>
          </p:cNvSpPr>
          <p:nvPr>
            <p:ph type="body"/>
          </p:nvPr>
        </p:nvSpPr>
        <p:spPr>
          <a:xfrm>
            <a:off x="5059080" y="1825560"/>
            <a:ext cx="4169160" cy="435096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17" name="PlaceHolder 4"/>
          <p:cNvSpPr>
            <a:spLocks noGrp="1"/>
          </p:cNvSpPr>
          <p:nvPr>
            <p:ph type="body"/>
          </p:nvPr>
        </p:nvSpPr>
        <p:spPr>
          <a:xfrm>
            <a:off x="681120" y="409824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19" name="PlaceHolder 2"/>
          <p:cNvSpPr>
            <a:spLocks noGrp="1"/>
          </p:cNvSpPr>
          <p:nvPr>
            <p:ph type="body"/>
          </p:nvPr>
        </p:nvSpPr>
        <p:spPr>
          <a:xfrm>
            <a:off x="681120" y="1825560"/>
            <a:ext cx="4169160" cy="435096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20" name="PlaceHolder 3"/>
          <p:cNvSpPr>
            <a:spLocks noGrp="1"/>
          </p:cNvSpPr>
          <p:nvPr>
            <p:ph type="body"/>
          </p:nvPr>
        </p:nvSpPr>
        <p:spPr>
          <a:xfrm>
            <a:off x="5059080" y="182556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21" name="PlaceHolder 4"/>
          <p:cNvSpPr>
            <a:spLocks noGrp="1"/>
          </p:cNvSpPr>
          <p:nvPr>
            <p:ph type="body"/>
          </p:nvPr>
        </p:nvSpPr>
        <p:spPr>
          <a:xfrm>
            <a:off x="5059080" y="409824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1120" y="365040"/>
            <a:ext cx="8543520" cy="1325160"/>
          </a:xfrm>
          <a:prstGeom prst="rect">
            <a:avLst/>
          </a:prstGeom>
        </p:spPr>
        <p:txBody>
          <a:bodyPr lIns="0" tIns="0" rIns="0" bIns="0" anchor="ctr">
            <a:noAutofit/>
          </a:bodyPr>
          <a:lstStyle/>
          <a:p>
            <a:endParaRPr lang="en-US" sz="1800" b="0" strike="noStrike" spc="-1">
              <a:solidFill>
                <a:srgbClr val="000000"/>
              </a:solidFill>
              <a:latin typeface="Aptos"/>
            </a:endParaRPr>
          </a:p>
        </p:txBody>
      </p:sp>
      <p:sp>
        <p:nvSpPr>
          <p:cNvPr id="23" name="PlaceHolder 2"/>
          <p:cNvSpPr>
            <a:spLocks noGrp="1"/>
          </p:cNvSpPr>
          <p:nvPr>
            <p:ph type="body"/>
          </p:nvPr>
        </p:nvSpPr>
        <p:spPr>
          <a:xfrm>
            <a:off x="681120" y="182556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24" name="PlaceHolder 3"/>
          <p:cNvSpPr>
            <a:spLocks noGrp="1"/>
          </p:cNvSpPr>
          <p:nvPr>
            <p:ph type="body"/>
          </p:nvPr>
        </p:nvSpPr>
        <p:spPr>
          <a:xfrm>
            <a:off x="5059080" y="1825560"/>
            <a:ext cx="4169160" cy="2075040"/>
          </a:xfrm>
          <a:prstGeom prst="rect">
            <a:avLst/>
          </a:prstGeom>
        </p:spPr>
        <p:txBody>
          <a:bodyPr lIns="0" tIns="0" rIns="0" bIns="0">
            <a:normAutofit/>
          </a:bodyPr>
          <a:lstStyle/>
          <a:p>
            <a:endParaRPr lang="en-US" sz="2800" b="0" strike="noStrike" spc="-1">
              <a:solidFill>
                <a:srgbClr val="000000"/>
              </a:solidFill>
              <a:latin typeface="Aptos"/>
            </a:endParaRPr>
          </a:p>
        </p:txBody>
      </p:sp>
      <p:sp>
        <p:nvSpPr>
          <p:cNvPr id="25" name="PlaceHolder 4"/>
          <p:cNvSpPr>
            <a:spLocks noGrp="1"/>
          </p:cNvSpPr>
          <p:nvPr>
            <p:ph type="body"/>
          </p:nvPr>
        </p:nvSpPr>
        <p:spPr>
          <a:xfrm>
            <a:off x="681120" y="4098240"/>
            <a:ext cx="8543520" cy="2075040"/>
          </a:xfrm>
          <a:prstGeom prst="rect">
            <a:avLst/>
          </a:prstGeom>
        </p:spPr>
        <p:txBody>
          <a:bodyPr lIns="0" tIns="0" rIns="0" bIns="0">
            <a:normAutofit/>
          </a:bodyPr>
          <a:lstStyle/>
          <a:p>
            <a:endParaRPr lang="en-US" sz="2800" b="0" strike="noStrike" spc="-1">
              <a:solidFill>
                <a:srgbClr val="000000"/>
              </a:solidFill>
              <a:latin typeface="Apto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743040" y="1122480"/>
            <a:ext cx="8419680" cy="2387160"/>
          </a:xfrm>
          <a:prstGeom prst="rect">
            <a:avLst/>
          </a:prstGeom>
        </p:spPr>
        <p:txBody>
          <a:bodyPr anchor="b">
            <a:noAutofit/>
          </a:bodyPr>
          <a:lstStyle/>
          <a:p>
            <a:pPr algn="ctr">
              <a:lnSpc>
                <a:spcPct val="90000"/>
              </a:lnSpc>
            </a:pPr>
            <a:r>
              <a:rPr lang="fr-FR" sz="6000" b="0" strike="noStrike" spc="-1">
                <a:solidFill>
                  <a:srgbClr val="000000"/>
                </a:solidFill>
                <a:latin typeface="Aptos Display"/>
              </a:rPr>
              <a:t>Modifiez le style du titre</a:t>
            </a:r>
            <a:endParaRPr lang="en-US" sz="6000" b="0" strike="noStrike" spc="-1">
              <a:solidFill>
                <a:srgbClr val="000000"/>
              </a:solidFill>
              <a:latin typeface="Aptos"/>
            </a:endParaRPr>
          </a:p>
        </p:txBody>
      </p:sp>
      <p:sp>
        <p:nvSpPr>
          <p:cNvPr id="6" name="PlaceHolder 2"/>
          <p:cNvSpPr>
            <a:spLocks noGrp="1"/>
          </p:cNvSpPr>
          <p:nvPr>
            <p:ph type="dt"/>
          </p:nvPr>
        </p:nvSpPr>
        <p:spPr>
          <a:xfrm>
            <a:off x="681120" y="6356520"/>
            <a:ext cx="2228400" cy="364680"/>
          </a:xfrm>
          <a:prstGeom prst="rect">
            <a:avLst/>
          </a:prstGeom>
        </p:spPr>
        <p:txBody>
          <a:bodyPr anchor="ctr">
            <a:noAutofit/>
          </a:bodyPr>
          <a:lstStyle/>
          <a:p>
            <a:pPr>
              <a:lnSpc>
                <a:spcPct val="100000"/>
              </a:lnSpc>
            </a:pPr>
            <a:fld id="{55D5B97C-6018-43A8-8C3F-AA52E0F15768}" type="datetime">
              <a:rPr lang="fr-FR" sz="1200" b="0" strike="noStrike" spc="-1">
                <a:solidFill>
                  <a:srgbClr val="787878"/>
                </a:solidFill>
                <a:latin typeface="Aptos"/>
              </a:rPr>
              <a:t>15/10/2024</a:t>
            </a:fld>
            <a:endParaRPr lang="fr-FR" sz="1200" b="0" strike="noStrike" spc="-1">
              <a:latin typeface="Times New Roman"/>
            </a:endParaRPr>
          </a:p>
        </p:txBody>
      </p:sp>
      <p:sp>
        <p:nvSpPr>
          <p:cNvPr id="2" name="PlaceHolder 3"/>
          <p:cNvSpPr>
            <a:spLocks noGrp="1"/>
          </p:cNvSpPr>
          <p:nvPr>
            <p:ph type="ftr"/>
          </p:nvPr>
        </p:nvSpPr>
        <p:spPr>
          <a:xfrm>
            <a:off x="3281400" y="6356520"/>
            <a:ext cx="3342960" cy="364680"/>
          </a:xfrm>
          <a:prstGeom prst="rect">
            <a:avLst/>
          </a:prstGeom>
        </p:spPr>
        <p:txBody>
          <a:bodyPr anchor="ctr">
            <a:noAutofit/>
          </a:bodyPr>
          <a:lstStyle/>
          <a:p>
            <a:endParaRPr lang="fr-FR" sz="2400" b="0" strike="noStrike" spc="-1">
              <a:latin typeface="Times New Roman"/>
            </a:endParaRPr>
          </a:p>
        </p:txBody>
      </p:sp>
      <p:sp>
        <p:nvSpPr>
          <p:cNvPr id="3" name="PlaceHolder 4"/>
          <p:cNvSpPr>
            <a:spLocks noGrp="1"/>
          </p:cNvSpPr>
          <p:nvPr>
            <p:ph type="sldNum"/>
          </p:nvPr>
        </p:nvSpPr>
        <p:spPr>
          <a:xfrm>
            <a:off x="6996240" y="6356520"/>
            <a:ext cx="2228400" cy="364680"/>
          </a:xfrm>
          <a:prstGeom prst="rect">
            <a:avLst/>
          </a:prstGeom>
        </p:spPr>
        <p:txBody>
          <a:bodyPr anchor="ctr">
            <a:noAutofit/>
          </a:bodyPr>
          <a:lstStyle/>
          <a:p>
            <a:pPr algn="r">
              <a:lnSpc>
                <a:spcPct val="100000"/>
              </a:lnSpc>
            </a:pPr>
            <a:fld id="{DD056FF9-B6D3-4677-93EF-6E756F8E873F}" type="slidenum">
              <a:rPr lang="fr-FR" sz="1200" b="0" strike="noStrike" spc="-1">
                <a:solidFill>
                  <a:srgbClr val="787878"/>
                </a:solidFill>
                <a:latin typeface="Aptos"/>
              </a:rPr>
              <a:t>‹N°›</a:t>
            </a:fld>
            <a:endParaRPr lang="fr-FR" sz="1200" b="0" strike="noStrike" spc="-1">
              <a:latin typeface="Times New Roman"/>
            </a:endParaRPr>
          </a:p>
        </p:txBody>
      </p:sp>
      <p:sp>
        <p:nvSpPr>
          <p:cNvPr id="4" name="PlaceHolder 5"/>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ptos"/>
              </a:rPr>
              <a:t>Cliquez pour éditer le format du plan de texte</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ptos"/>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ptos"/>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ptos"/>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ptos"/>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ptos"/>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ptos"/>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81120" y="365040"/>
            <a:ext cx="8543520" cy="1325160"/>
          </a:xfrm>
          <a:prstGeom prst="rect">
            <a:avLst/>
          </a:prstGeom>
        </p:spPr>
        <p:txBody>
          <a:bodyPr anchor="ctr">
            <a:noAutofit/>
          </a:bodyPr>
          <a:lstStyle/>
          <a:p>
            <a:pPr>
              <a:lnSpc>
                <a:spcPct val="90000"/>
              </a:lnSpc>
            </a:pPr>
            <a:r>
              <a:rPr lang="fr-FR" sz="4400" b="0" strike="noStrike" spc="-1">
                <a:solidFill>
                  <a:srgbClr val="000000"/>
                </a:solidFill>
                <a:latin typeface="Aptos Display"/>
              </a:rPr>
              <a:t>Modifiez le style du titre</a:t>
            </a:r>
            <a:endParaRPr lang="en-US" sz="4400" b="0" strike="noStrike" spc="-1">
              <a:solidFill>
                <a:srgbClr val="000000"/>
              </a:solidFill>
              <a:latin typeface="Aptos"/>
            </a:endParaRPr>
          </a:p>
        </p:txBody>
      </p:sp>
      <p:sp>
        <p:nvSpPr>
          <p:cNvPr id="42" name="PlaceHolder 2"/>
          <p:cNvSpPr>
            <a:spLocks noGrp="1"/>
          </p:cNvSpPr>
          <p:nvPr>
            <p:ph type="body"/>
          </p:nvPr>
        </p:nvSpPr>
        <p:spPr>
          <a:xfrm>
            <a:off x="681120" y="1825560"/>
            <a:ext cx="854352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fr-FR" sz="2800" b="0" strike="noStrike" spc="-1">
                <a:solidFill>
                  <a:srgbClr val="000000"/>
                </a:solidFill>
                <a:latin typeface="Aptos"/>
              </a:rPr>
              <a:t>Cliquez pour modifier les styles du texte du masque</a:t>
            </a:r>
            <a:endParaRPr lang="en-US" sz="2800" b="0" strike="noStrike" spc="-1">
              <a:solidFill>
                <a:srgbClr val="000000"/>
              </a:solidFill>
              <a:latin typeface="Aptos"/>
            </a:endParaRPr>
          </a:p>
          <a:p>
            <a:pPr marL="685800" lvl="1" indent="-228240">
              <a:lnSpc>
                <a:spcPct val="90000"/>
              </a:lnSpc>
              <a:spcBef>
                <a:spcPts val="499"/>
              </a:spcBef>
              <a:buClr>
                <a:srgbClr val="000000"/>
              </a:buClr>
              <a:buFont typeface="Arial"/>
              <a:buChar char="•"/>
            </a:pPr>
            <a:r>
              <a:rPr lang="fr-FR" sz="2400" b="0" strike="noStrike" spc="-1">
                <a:solidFill>
                  <a:srgbClr val="000000"/>
                </a:solidFill>
                <a:latin typeface="Aptos"/>
              </a:rPr>
              <a:t>Deuxième niveau</a:t>
            </a:r>
            <a:endParaRPr lang="en-US" sz="2400" b="0" strike="noStrike" spc="-1">
              <a:solidFill>
                <a:srgbClr val="000000"/>
              </a:solidFill>
              <a:latin typeface="Aptos"/>
            </a:endParaRPr>
          </a:p>
          <a:p>
            <a:pPr marL="1143000" lvl="2" indent="-228240">
              <a:lnSpc>
                <a:spcPct val="90000"/>
              </a:lnSpc>
              <a:spcBef>
                <a:spcPts val="499"/>
              </a:spcBef>
              <a:buClr>
                <a:srgbClr val="000000"/>
              </a:buClr>
              <a:buFont typeface="Arial"/>
              <a:buChar char="•"/>
            </a:pPr>
            <a:r>
              <a:rPr lang="fr-FR" sz="2000" b="0" strike="noStrike" spc="-1">
                <a:solidFill>
                  <a:srgbClr val="000000"/>
                </a:solidFill>
                <a:latin typeface="Aptos"/>
              </a:rPr>
              <a:t>Troisième niveau</a:t>
            </a:r>
            <a:endParaRPr lang="en-US" sz="2000" b="0" strike="noStrike" spc="-1">
              <a:solidFill>
                <a:srgbClr val="000000"/>
              </a:solidFill>
              <a:latin typeface="Aptos"/>
            </a:endParaRPr>
          </a:p>
          <a:p>
            <a:pPr marL="1600200" lvl="3" indent="-228240">
              <a:lnSpc>
                <a:spcPct val="90000"/>
              </a:lnSpc>
              <a:spcBef>
                <a:spcPts val="499"/>
              </a:spcBef>
              <a:buClr>
                <a:srgbClr val="000000"/>
              </a:buClr>
              <a:buFont typeface="Arial"/>
              <a:buChar char="•"/>
            </a:pPr>
            <a:r>
              <a:rPr lang="fr-FR" sz="1800" b="0" strike="noStrike" spc="-1">
                <a:solidFill>
                  <a:srgbClr val="000000"/>
                </a:solidFill>
                <a:latin typeface="Aptos"/>
              </a:rPr>
              <a:t>Quatrième niveau</a:t>
            </a:r>
            <a:endParaRPr lang="en-US" sz="1800" b="0" strike="noStrike" spc="-1">
              <a:solidFill>
                <a:srgbClr val="000000"/>
              </a:solidFill>
              <a:latin typeface="Aptos"/>
            </a:endParaRPr>
          </a:p>
          <a:p>
            <a:pPr marL="2057400" lvl="4" indent="-228240">
              <a:lnSpc>
                <a:spcPct val="90000"/>
              </a:lnSpc>
              <a:spcBef>
                <a:spcPts val="499"/>
              </a:spcBef>
              <a:buClr>
                <a:srgbClr val="000000"/>
              </a:buClr>
              <a:buFont typeface="Arial"/>
              <a:buChar char="•"/>
            </a:pPr>
            <a:r>
              <a:rPr lang="fr-FR" sz="1800" b="0" strike="noStrike" spc="-1">
                <a:solidFill>
                  <a:srgbClr val="000000"/>
                </a:solidFill>
                <a:latin typeface="Aptos"/>
              </a:rPr>
              <a:t>Cinquième niveau</a:t>
            </a:r>
            <a:endParaRPr lang="en-US" sz="1800" b="0" strike="noStrike" spc="-1">
              <a:solidFill>
                <a:srgbClr val="000000"/>
              </a:solidFill>
              <a:latin typeface="Aptos"/>
            </a:endParaRPr>
          </a:p>
        </p:txBody>
      </p:sp>
      <p:sp>
        <p:nvSpPr>
          <p:cNvPr id="43" name="PlaceHolder 3"/>
          <p:cNvSpPr>
            <a:spLocks noGrp="1"/>
          </p:cNvSpPr>
          <p:nvPr>
            <p:ph type="dt"/>
          </p:nvPr>
        </p:nvSpPr>
        <p:spPr>
          <a:xfrm>
            <a:off x="681120" y="6356520"/>
            <a:ext cx="2228400" cy="364680"/>
          </a:xfrm>
          <a:prstGeom prst="rect">
            <a:avLst/>
          </a:prstGeom>
        </p:spPr>
        <p:txBody>
          <a:bodyPr anchor="ctr">
            <a:noAutofit/>
          </a:bodyPr>
          <a:lstStyle/>
          <a:p>
            <a:pPr>
              <a:lnSpc>
                <a:spcPct val="100000"/>
              </a:lnSpc>
            </a:pPr>
            <a:fld id="{3100ED48-AA77-484B-97CE-EC430571B992}" type="datetime">
              <a:rPr lang="fr-FR" sz="1200" b="0" strike="noStrike" spc="-1">
                <a:solidFill>
                  <a:srgbClr val="787878"/>
                </a:solidFill>
                <a:latin typeface="Aptos"/>
              </a:rPr>
              <a:t>15/10/2024</a:t>
            </a:fld>
            <a:endParaRPr lang="fr-FR" sz="1200" b="0" strike="noStrike" spc="-1">
              <a:latin typeface="Times New Roman"/>
            </a:endParaRPr>
          </a:p>
        </p:txBody>
      </p:sp>
      <p:sp>
        <p:nvSpPr>
          <p:cNvPr id="44" name="PlaceHolder 4"/>
          <p:cNvSpPr>
            <a:spLocks noGrp="1"/>
          </p:cNvSpPr>
          <p:nvPr>
            <p:ph type="ftr"/>
          </p:nvPr>
        </p:nvSpPr>
        <p:spPr>
          <a:xfrm>
            <a:off x="3281400" y="6356520"/>
            <a:ext cx="3342960" cy="364680"/>
          </a:xfrm>
          <a:prstGeom prst="rect">
            <a:avLst/>
          </a:prstGeom>
        </p:spPr>
        <p:txBody>
          <a:bodyPr anchor="ctr">
            <a:noAutofit/>
          </a:bodyPr>
          <a:lstStyle/>
          <a:p>
            <a:endParaRPr lang="fr-FR" sz="2400" b="0" strike="noStrike" spc="-1">
              <a:latin typeface="Times New Roman"/>
            </a:endParaRPr>
          </a:p>
        </p:txBody>
      </p:sp>
      <p:sp>
        <p:nvSpPr>
          <p:cNvPr id="45" name="PlaceHolder 5"/>
          <p:cNvSpPr>
            <a:spLocks noGrp="1"/>
          </p:cNvSpPr>
          <p:nvPr>
            <p:ph type="sldNum"/>
          </p:nvPr>
        </p:nvSpPr>
        <p:spPr>
          <a:xfrm>
            <a:off x="6996240" y="6356520"/>
            <a:ext cx="2228400" cy="364680"/>
          </a:xfrm>
          <a:prstGeom prst="rect">
            <a:avLst/>
          </a:prstGeom>
        </p:spPr>
        <p:txBody>
          <a:bodyPr anchor="ctr">
            <a:noAutofit/>
          </a:bodyPr>
          <a:lstStyle/>
          <a:p>
            <a:pPr algn="r">
              <a:lnSpc>
                <a:spcPct val="100000"/>
              </a:lnSpc>
            </a:pPr>
            <a:fld id="{DB9F58AA-3DBD-4431-B5AC-F4987ACDCD7C}" type="slidenum">
              <a:rPr lang="fr-FR" sz="1200" b="0" strike="noStrike" spc="-1">
                <a:solidFill>
                  <a:srgbClr val="787878"/>
                </a:solidFill>
                <a:latin typeface="Aptos"/>
              </a:rPr>
              <a:t>‹N°›</a:t>
            </a:fld>
            <a:endParaRPr lang="fr-F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1469520" y="870840"/>
            <a:ext cx="7129800" cy="429552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000" b="0" strike="noStrike" spc="-1">
                <a:solidFill>
                  <a:srgbClr val="000000"/>
                </a:solidFill>
                <a:latin typeface="Aptos"/>
              </a:rPr>
              <a:t>Histoire contemporaine L1 – s.1</a:t>
            </a:r>
            <a:endParaRPr lang="fr-FR" sz="4000" b="0" strike="noStrike" spc="-1">
              <a:latin typeface="Arial"/>
            </a:endParaRPr>
          </a:p>
          <a:p>
            <a:pPr>
              <a:lnSpc>
                <a:spcPct val="100000"/>
              </a:lnSpc>
            </a:pPr>
            <a:r>
              <a:rPr lang="fr-FR" sz="2000" b="0" strike="noStrike" spc="-1">
                <a:solidFill>
                  <a:srgbClr val="000000"/>
                </a:solidFill>
                <a:latin typeface="Aptos"/>
              </a:rPr>
              <a:t> </a:t>
            </a:r>
            <a:endParaRPr lang="fr-FR" sz="2000" b="0" strike="noStrike" spc="-1">
              <a:latin typeface="Arial"/>
            </a:endParaRPr>
          </a:p>
          <a:p>
            <a:pPr algn="ctr">
              <a:lnSpc>
                <a:spcPct val="100000"/>
              </a:lnSpc>
            </a:pPr>
            <a:r>
              <a:rPr lang="fr-FR" sz="4000" b="1" strike="noStrike" spc="-1">
                <a:solidFill>
                  <a:srgbClr val="000000"/>
                </a:solidFill>
                <a:latin typeface="Aptos"/>
              </a:rPr>
              <a:t>Les cultures politiques en pratiques en Europe occidentale</a:t>
            </a:r>
            <a:endParaRPr lang="fr-FR" sz="4000" b="0" strike="noStrike" spc="-1">
              <a:latin typeface="Arial"/>
            </a:endParaRPr>
          </a:p>
          <a:p>
            <a:pPr algn="ctr">
              <a:lnSpc>
                <a:spcPct val="100000"/>
              </a:lnSpc>
            </a:pPr>
            <a:endParaRPr lang="fr-FR" sz="4000" b="0" strike="noStrike" spc="-1">
              <a:latin typeface="Arial"/>
            </a:endParaRPr>
          </a:p>
          <a:p>
            <a:pPr algn="ctr">
              <a:lnSpc>
                <a:spcPct val="100000"/>
              </a:lnSpc>
            </a:pPr>
            <a:r>
              <a:rPr lang="fr-FR" sz="3600" b="0" i="1" strike="noStrike" spc="-1">
                <a:solidFill>
                  <a:srgbClr val="000000"/>
                </a:solidFill>
                <a:latin typeface="Aptos"/>
              </a:rPr>
              <a:t>TD - Séance 3</a:t>
            </a:r>
            <a:endParaRPr lang="fr-FR" sz="3600" b="0" strike="noStrike" spc="-1">
              <a:latin typeface="Arial"/>
            </a:endParaRPr>
          </a:p>
        </p:txBody>
      </p:sp>
      <p:sp>
        <p:nvSpPr>
          <p:cNvPr id="83" name="CustomShape 2"/>
          <p:cNvSpPr/>
          <p:nvPr/>
        </p:nvSpPr>
        <p:spPr>
          <a:xfrm>
            <a:off x="5562720" y="6128640"/>
            <a:ext cx="409284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Aptos"/>
              </a:rPr>
              <a:t>Samuel ANDRE-BERCOVICI</a:t>
            </a:r>
            <a:endParaRPr lang="fr-FR" sz="24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925200" y="489960"/>
            <a:ext cx="8022240" cy="57780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200" b="1" strike="noStrike" spc="-1">
                <a:solidFill>
                  <a:srgbClr val="000000"/>
                </a:solidFill>
                <a:latin typeface="Aptos"/>
              </a:rPr>
              <a:t>Organisation de la séance</a:t>
            </a:r>
            <a:endParaRPr lang="fr-FR" sz="3200" b="0" strike="noStrike" spc="-1">
              <a:latin typeface="Arial"/>
            </a:endParaRPr>
          </a:p>
        </p:txBody>
      </p:sp>
      <p:sp>
        <p:nvSpPr>
          <p:cNvPr id="85" name="CustomShape 2"/>
          <p:cNvSpPr/>
          <p:nvPr/>
        </p:nvSpPr>
        <p:spPr>
          <a:xfrm>
            <a:off x="860040" y="1643760"/>
            <a:ext cx="8196480" cy="184520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dirty="0">
              <a:latin typeface="Arial"/>
            </a:endParaRPr>
          </a:p>
          <a:p>
            <a:pPr marL="343080" indent="-342720">
              <a:lnSpc>
                <a:spcPct val="100000"/>
              </a:lnSpc>
              <a:buClr>
                <a:srgbClr val="000000"/>
              </a:buClr>
              <a:buFont typeface="Arial"/>
              <a:buChar char="•"/>
            </a:pPr>
            <a:r>
              <a:rPr lang="fr-FR" sz="2400" b="0" strike="noStrike" spc="-1" dirty="0">
                <a:solidFill>
                  <a:srgbClr val="000000"/>
                </a:solidFill>
                <a:latin typeface="Aptos"/>
              </a:rPr>
              <a:t>Questions et reprise du cours magistral</a:t>
            </a:r>
            <a:endParaRPr lang="fr-FR" sz="2400" b="0" strike="noStrike" spc="-1" dirty="0">
              <a:latin typeface="Arial"/>
            </a:endParaRPr>
          </a:p>
          <a:p>
            <a:pPr>
              <a:lnSpc>
                <a:spcPct val="100000"/>
              </a:lnSpc>
            </a:pPr>
            <a:endParaRPr lang="fr-FR" sz="2400" b="0" strike="noStrike" spc="-1" dirty="0">
              <a:latin typeface="Arial"/>
            </a:endParaRPr>
          </a:p>
          <a:p>
            <a:pPr marL="343080" indent="-342720">
              <a:lnSpc>
                <a:spcPct val="100000"/>
              </a:lnSpc>
              <a:buClr>
                <a:srgbClr val="000000"/>
              </a:buClr>
              <a:buFont typeface="Arial"/>
              <a:buChar char="•"/>
            </a:pPr>
            <a:r>
              <a:rPr lang="fr-FR" sz="2400" b="0" strike="noStrike" spc="-1" dirty="0">
                <a:solidFill>
                  <a:srgbClr val="000000"/>
                </a:solidFill>
                <a:latin typeface="Aptos"/>
              </a:rPr>
              <a:t>Réaliser un commentaire et utiliser un manuel</a:t>
            </a:r>
            <a:endParaRPr lang="fr-FR" sz="2400" b="0" strike="noStrike" spc="-1" dirty="0">
              <a:latin typeface="Arial"/>
            </a:endParaRPr>
          </a:p>
          <a:p>
            <a:pPr>
              <a:lnSpc>
                <a:spcPct val="100000"/>
              </a:lnSpc>
            </a:pPr>
            <a:endParaRPr lang="fr-FR" sz="24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360000" y="180000"/>
            <a:ext cx="9360000" cy="2060649"/>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200" b="1" strike="noStrike" spc="-1" dirty="0">
                <a:solidFill>
                  <a:srgbClr val="000000"/>
                </a:solidFill>
                <a:latin typeface="Aptos"/>
              </a:rPr>
              <a:t>Réaliser commentaire et utiliser un manuel</a:t>
            </a:r>
            <a:endParaRPr lang="fr-FR" sz="3200" b="0" strike="noStrike" spc="-1" dirty="0">
              <a:latin typeface="Arial"/>
            </a:endParaRPr>
          </a:p>
          <a:p>
            <a:pPr algn="ctr">
              <a:lnSpc>
                <a:spcPct val="100000"/>
              </a:lnSpc>
            </a:pPr>
            <a:r>
              <a:rPr lang="fr-FR" sz="3200" b="0" i="1" strike="noStrike" spc="-1" dirty="0">
                <a:solidFill>
                  <a:srgbClr val="000000"/>
                </a:solidFill>
                <a:latin typeface="Aptos"/>
              </a:rPr>
              <a:t>Mise en pratique: document p.31</a:t>
            </a:r>
            <a:endParaRPr lang="fr-FR" sz="3200" b="0" strike="noStrike" spc="-1" dirty="0">
              <a:latin typeface="Arial"/>
            </a:endParaRPr>
          </a:p>
          <a:p>
            <a:pPr algn="ctr">
              <a:lnSpc>
                <a:spcPct val="100000"/>
              </a:lnSpc>
            </a:pPr>
            <a:r>
              <a:rPr lang="fr-FR" sz="3200" b="0" i="1" strike="noStrike" spc="-1" dirty="0">
                <a:solidFill>
                  <a:srgbClr val="000000"/>
                </a:solidFill>
                <a:latin typeface="Aptos"/>
              </a:rPr>
              <a:t>Manuel numérique: cf. EPI </a:t>
            </a:r>
          </a:p>
          <a:p>
            <a:pPr algn="ctr">
              <a:lnSpc>
                <a:spcPct val="100000"/>
              </a:lnSpc>
            </a:pPr>
            <a:r>
              <a:rPr lang="fr-FR" sz="3200" i="1" spc="-1" dirty="0">
                <a:solidFill>
                  <a:srgbClr val="000000"/>
                </a:solidFill>
                <a:latin typeface="Aptos"/>
              </a:rPr>
              <a:t>Voir fiche méthode (fichier)</a:t>
            </a:r>
            <a:endParaRPr lang="fr-FR" sz="3200" b="0" strike="noStrike" spc="-1" dirty="0">
              <a:latin typeface="Arial"/>
            </a:endParaRPr>
          </a:p>
        </p:txBody>
      </p:sp>
      <p:sp>
        <p:nvSpPr>
          <p:cNvPr id="87" name="CustomShape 2"/>
          <p:cNvSpPr/>
          <p:nvPr/>
        </p:nvSpPr>
        <p:spPr>
          <a:xfrm>
            <a:off x="941760" y="2288160"/>
            <a:ext cx="8196480" cy="456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buClr>
                <a:srgbClr val="000000"/>
              </a:buClr>
              <a:buFont typeface="Arial"/>
              <a:buChar char="•"/>
            </a:pPr>
            <a:r>
              <a:rPr lang="fr-FR" sz="2400" b="1" strike="noStrike" spc="-1" dirty="0">
                <a:solidFill>
                  <a:srgbClr val="000000"/>
                </a:solidFill>
                <a:latin typeface="Aptos"/>
              </a:rPr>
              <a:t>Première lecture du document</a:t>
            </a:r>
            <a:r>
              <a:rPr lang="fr-FR" sz="2400" b="0" strike="noStrike" spc="-1" dirty="0">
                <a:solidFill>
                  <a:srgbClr val="000000"/>
                </a:solidFill>
                <a:latin typeface="Aptos"/>
              </a:rPr>
              <a:t>:</a:t>
            </a:r>
            <a:endParaRPr lang="fr-FR" sz="2400" b="0" strike="noStrike" spc="-1" dirty="0">
              <a:latin typeface="Arial"/>
            </a:endParaRPr>
          </a:p>
          <a:p>
            <a:pPr marL="800280" lvl="1" indent="-342720">
              <a:lnSpc>
                <a:spcPct val="100000"/>
              </a:lnSpc>
              <a:buClr>
                <a:srgbClr val="000000"/>
              </a:buClr>
              <a:buFont typeface="Arial"/>
              <a:buChar char="•"/>
            </a:pPr>
            <a:r>
              <a:rPr lang="fr-FR" sz="2200" b="0" strike="noStrike" spc="-1" dirty="0">
                <a:solidFill>
                  <a:srgbClr val="000000"/>
                </a:solidFill>
                <a:latin typeface="Aptos"/>
              </a:rPr>
              <a:t>Numéroter les lignes (1,5,10,15,…)</a:t>
            </a:r>
            <a:endParaRPr lang="fr-FR" sz="2200" b="0" strike="noStrike" spc="-1" dirty="0">
              <a:latin typeface="Arial"/>
            </a:endParaRPr>
          </a:p>
          <a:p>
            <a:pPr marL="800280" lvl="1" indent="-342720">
              <a:lnSpc>
                <a:spcPct val="100000"/>
              </a:lnSpc>
              <a:buClr>
                <a:srgbClr val="000000"/>
              </a:buClr>
              <a:buFont typeface="Arial"/>
              <a:buChar char="•"/>
            </a:pPr>
            <a:r>
              <a:rPr lang="fr-FR" sz="2200" b="0" strike="noStrike" spc="-1" dirty="0">
                <a:solidFill>
                  <a:srgbClr val="000000"/>
                </a:solidFill>
                <a:latin typeface="Aptos"/>
              </a:rPr>
              <a:t>Relever les informations pour présenter le document</a:t>
            </a:r>
            <a:endParaRPr lang="fr-FR" sz="2200" b="0" strike="noStrike" spc="-1" dirty="0">
              <a:latin typeface="Arial"/>
            </a:endParaRPr>
          </a:p>
          <a:p>
            <a:pPr marL="800280" lvl="1" indent="-342720">
              <a:lnSpc>
                <a:spcPct val="100000"/>
              </a:lnSpc>
              <a:buClr>
                <a:srgbClr val="000000"/>
              </a:buClr>
              <a:buFont typeface="Arial"/>
              <a:buChar char="•"/>
            </a:pPr>
            <a:r>
              <a:rPr lang="fr-FR" sz="2200" b="0" strike="noStrike" spc="-1" dirty="0">
                <a:solidFill>
                  <a:srgbClr val="000000"/>
                </a:solidFill>
                <a:latin typeface="Aptos"/>
              </a:rPr>
              <a:t>Chercher à discerner s’il existe une structure dans le document. Si oui laquelle?</a:t>
            </a:r>
            <a:endParaRPr lang="fr-FR" sz="2200" b="0" strike="noStrike" spc="-1" dirty="0">
              <a:latin typeface="Arial"/>
            </a:endParaRPr>
          </a:p>
          <a:p>
            <a:pPr marL="343080" indent="-342720">
              <a:lnSpc>
                <a:spcPct val="100000"/>
              </a:lnSpc>
              <a:buClr>
                <a:srgbClr val="000000"/>
              </a:buClr>
              <a:buFont typeface="Arial"/>
              <a:buChar char="•"/>
            </a:pPr>
            <a:r>
              <a:rPr lang="fr-FR" sz="2400" b="1" strike="noStrike" spc="-1" dirty="0">
                <a:solidFill>
                  <a:srgbClr val="000000"/>
                </a:solidFill>
                <a:latin typeface="Aptos"/>
              </a:rPr>
              <a:t>Deuxième lecture</a:t>
            </a:r>
            <a:r>
              <a:rPr lang="fr-FR" sz="2400" b="0" strike="noStrike" spc="-1" dirty="0">
                <a:solidFill>
                  <a:srgbClr val="000000"/>
                </a:solidFill>
                <a:latin typeface="Aptos"/>
              </a:rPr>
              <a:t>:</a:t>
            </a:r>
            <a:endParaRPr lang="fr-FR" sz="2400" b="0" strike="noStrike" spc="-1" dirty="0">
              <a:latin typeface="Arial"/>
            </a:endParaRPr>
          </a:p>
          <a:p>
            <a:pPr marL="800280" lvl="1" indent="-342720">
              <a:lnSpc>
                <a:spcPct val="100000"/>
              </a:lnSpc>
              <a:buClr>
                <a:srgbClr val="000000"/>
              </a:buClr>
              <a:buFont typeface="Arial"/>
              <a:buChar char="•"/>
            </a:pPr>
            <a:r>
              <a:rPr lang="fr-FR" sz="2400" b="0" strike="noStrike" spc="-1" dirty="0">
                <a:solidFill>
                  <a:srgbClr val="000000"/>
                </a:solidFill>
                <a:latin typeface="Aptos"/>
              </a:rPr>
              <a:t>I</a:t>
            </a:r>
            <a:r>
              <a:rPr lang="fr-FR" sz="2200" b="0" strike="noStrike" spc="-1" dirty="0">
                <a:solidFill>
                  <a:srgbClr val="000000"/>
                </a:solidFill>
                <a:latin typeface="Aptos"/>
              </a:rPr>
              <a:t>dentifiez dans le document les points à éclairer ou expliquer</a:t>
            </a:r>
            <a:endParaRPr lang="fr-FR" sz="2200" b="0" strike="noStrike" spc="-1" dirty="0">
              <a:latin typeface="Arial"/>
            </a:endParaRPr>
          </a:p>
          <a:p>
            <a:pPr marL="800280" lvl="1" indent="-342720">
              <a:lnSpc>
                <a:spcPct val="100000"/>
              </a:lnSpc>
              <a:buClr>
                <a:srgbClr val="000000"/>
              </a:buClr>
              <a:buFont typeface="Arial"/>
              <a:buChar char="•"/>
            </a:pPr>
            <a:r>
              <a:rPr lang="fr-FR" sz="2200" b="0" strike="noStrike" spc="-1" dirty="0">
                <a:solidFill>
                  <a:srgbClr val="000000"/>
                </a:solidFill>
                <a:latin typeface="Aptos"/>
              </a:rPr>
              <a:t>Quels liens pouvez-vous établir avec des connaissances (cf. CM)?</a:t>
            </a:r>
            <a:endParaRPr lang="fr-FR" sz="2200" b="0" strike="noStrike" spc="-1" dirty="0">
              <a:latin typeface="Arial"/>
            </a:endParaRPr>
          </a:p>
          <a:p>
            <a:pPr marL="800280" lvl="1" indent="-342720">
              <a:lnSpc>
                <a:spcPct val="100000"/>
              </a:lnSpc>
              <a:buClr>
                <a:srgbClr val="000000"/>
              </a:buClr>
              <a:buFont typeface="Arial"/>
              <a:buChar char="•"/>
            </a:pPr>
            <a:r>
              <a:rPr lang="fr-FR" sz="2200" b="0" strike="noStrike" spc="-1" dirty="0">
                <a:solidFill>
                  <a:srgbClr val="000000"/>
                </a:solidFill>
                <a:latin typeface="Aptos"/>
              </a:rPr>
              <a:t>Quels éléments demeurent obscurs?</a:t>
            </a:r>
            <a:endParaRPr lang="fr-FR" sz="2200" b="0" strike="noStrike" spc="-1" dirty="0">
              <a:latin typeface="Arial"/>
            </a:endParaRPr>
          </a:p>
          <a:p>
            <a:pPr marL="343080" indent="-342720">
              <a:lnSpc>
                <a:spcPct val="100000"/>
              </a:lnSpc>
              <a:buClr>
                <a:srgbClr val="000000"/>
              </a:buClr>
              <a:buFont typeface="Arial"/>
              <a:buChar char="•"/>
            </a:pPr>
            <a:r>
              <a:rPr lang="fr-FR" sz="2400" b="1" strike="noStrike" spc="-1" dirty="0">
                <a:solidFill>
                  <a:srgbClr val="000000"/>
                </a:solidFill>
                <a:latin typeface="Aptos"/>
              </a:rPr>
              <a:t>Etablir une problématique et un plan</a:t>
            </a:r>
            <a:endParaRPr lang="fr-FR" sz="24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925200" y="478800"/>
            <a:ext cx="8349120" cy="155268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200" b="1" strike="noStrike" spc="-1">
                <a:solidFill>
                  <a:srgbClr val="000000"/>
                </a:solidFill>
                <a:latin typeface="Aptos"/>
              </a:rPr>
              <a:t>Utiliser un manuel:</a:t>
            </a:r>
            <a:endParaRPr lang="fr-FR" sz="3200" b="0" strike="noStrike" spc="-1">
              <a:latin typeface="Arial"/>
            </a:endParaRPr>
          </a:p>
          <a:p>
            <a:pPr algn="ctr">
              <a:lnSpc>
                <a:spcPct val="100000"/>
              </a:lnSpc>
            </a:pPr>
            <a:r>
              <a:rPr lang="fr-FR" sz="3200" b="0" i="1" strike="noStrike" spc="-1">
                <a:solidFill>
                  <a:srgbClr val="000000"/>
                </a:solidFill>
                <a:latin typeface="Aptos"/>
              </a:rPr>
              <a:t>A partir de </a:t>
            </a:r>
            <a:r>
              <a:rPr lang="fr-FR" sz="3200" b="0" strike="noStrike" spc="-1">
                <a:solidFill>
                  <a:srgbClr val="000000"/>
                </a:solidFill>
                <a:latin typeface="Aptos"/>
              </a:rPr>
              <a:t>Jean-Charles GESLOT</a:t>
            </a:r>
            <a:r>
              <a:rPr lang="fr-FR" sz="3200" b="0" i="1" strike="noStrike" spc="-1">
                <a:solidFill>
                  <a:srgbClr val="000000"/>
                </a:solidFill>
                <a:latin typeface="Aptos"/>
              </a:rPr>
              <a:t>, La France de 1848 à 1914, </a:t>
            </a:r>
            <a:r>
              <a:rPr lang="fr-FR" sz="3200" b="0" strike="noStrike" spc="-1">
                <a:solidFill>
                  <a:srgbClr val="000000"/>
                </a:solidFill>
                <a:latin typeface="Aptos"/>
              </a:rPr>
              <a:t>Paris, A. Colin, 2014</a:t>
            </a:r>
            <a:endParaRPr lang="fr-FR" sz="3200" b="0" strike="noStrike" spc="-1">
              <a:latin typeface="Arial"/>
            </a:endParaRPr>
          </a:p>
        </p:txBody>
      </p:sp>
      <p:sp>
        <p:nvSpPr>
          <p:cNvPr id="89" name="CustomShape 2"/>
          <p:cNvSpPr/>
          <p:nvPr/>
        </p:nvSpPr>
        <p:spPr>
          <a:xfrm>
            <a:off x="925200" y="2351160"/>
            <a:ext cx="8196480" cy="34148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buClr>
                <a:srgbClr val="000000"/>
              </a:buClr>
              <a:buFont typeface="Arial"/>
              <a:buChar char="•"/>
            </a:pPr>
            <a:r>
              <a:rPr lang="fr-FR" sz="2400" b="1" strike="noStrike" spc="-1" dirty="0">
                <a:solidFill>
                  <a:srgbClr val="000000"/>
                </a:solidFill>
                <a:latin typeface="Aptos"/>
              </a:rPr>
              <a:t>Consulter le sommaire (p.6-14)</a:t>
            </a:r>
            <a:endParaRPr lang="fr-FR" sz="2400" b="0" strike="noStrike" spc="-1" dirty="0">
              <a:latin typeface="Arial"/>
            </a:endParaRPr>
          </a:p>
          <a:p>
            <a:pPr marL="343080" indent="-342720">
              <a:lnSpc>
                <a:spcPct val="100000"/>
              </a:lnSpc>
              <a:buClr>
                <a:srgbClr val="000000"/>
              </a:buClr>
              <a:buFont typeface="Arial"/>
              <a:buChar char="•"/>
            </a:pPr>
            <a:r>
              <a:rPr lang="fr-FR" sz="2400" b="1" strike="noStrike" spc="-1" dirty="0">
                <a:solidFill>
                  <a:srgbClr val="000000"/>
                </a:solidFill>
                <a:latin typeface="Aptos"/>
              </a:rPr>
              <a:t>Quel(s) chapitre(s) peu(</a:t>
            </a:r>
            <a:r>
              <a:rPr lang="fr-FR" sz="2400" b="1" strike="noStrike" spc="-1" dirty="0" err="1">
                <a:solidFill>
                  <a:srgbClr val="000000"/>
                </a:solidFill>
                <a:latin typeface="Aptos"/>
              </a:rPr>
              <a:t>ven</a:t>
            </a:r>
            <a:r>
              <a:rPr lang="fr-FR" sz="2400" b="1" strike="noStrike" spc="-1" dirty="0">
                <a:solidFill>
                  <a:srgbClr val="000000"/>
                </a:solidFill>
                <a:latin typeface="Aptos"/>
              </a:rPr>
              <a:t>)t être mobilisé(s)?</a:t>
            </a:r>
            <a:endParaRPr lang="fr-FR" sz="2400" b="0" strike="noStrike" spc="-1" dirty="0">
              <a:latin typeface="Arial"/>
            </a:endParaRPr>
          </a:p>
          <a:p>
            <a:pPr>
              <a:lnSpc>
                <a:spcPct val="100000"/>
              </a:lnSpc>
            </a:pPr>
            <a:endParaRPr lang="fr-FR" sz="2400" b="0" strike="noStrike" spc="-1" dirty="0">
              <a:latin typeface="Arial"/>
            </a:endParaRPr>
          </a:p>
          <a:p>
            <a:pPr marL="342900" indent="-342900">
              <a:lnSpc>
                <a:spcPct val="100000"/>
              </a:lnSpc>
              <a:buFont typeface="Symbol" panose="05050102010706020507" pitchFamily="18" charset="2"/>
              <a:buChar char="Þ"/>
            </a:pPr>
            <a:r>
              <a:rPr lang="fr-FR" sz="2400" b="1" strike="noStrike" spc="-1" dirty="0">
                <a:solidFill>
                  <a:srgbClr val="000000"/>
                </a:solidFill>
                <a:latin typeface="Aptos"/>
              </a:rPr>
              <a:t>Mise en œuvre: rédiger un paragraphe de commentaire</a:t>
            </a:r>
          </a:p>
          <a:p>
            <a:pPr marL="342900" indent="-342900">
              <a:lnSpc>
                <a:spcPct val="100000"/>
              </a:lnSpc>
              <a:buFont typeface="Symbol" panose="05050102010706020507" pitchFamily="18" charset="2"/>
              <a:buChar char="Þ"/>
            </a:pPr>
            <a:endParaRPr lang="fr-FR" sz="2400" b="1" spc="-1" dirty="0">
              <a:solidFill>
                <a:srgbClr val="000000"/>
              </a:solidFill>
              <a:latin typeface="Aptos"/>
            </a:endParaRPr>
          </a:p>
          <a:p>
            <a:pPr marL="342900" indent="-342900">
              <a:lnSpc>
                <a:spcPct val="100000"/>
              </a:lnSpc>
              <a:buFont typeface="Arial" panose="020B0604020202020204" pitchFamily="34" charset="0"/>
              <a:buChar char="•"/>
            </a:pPr>
            <a:r>
              <a:rPr lang="fr-FR" sz="2400" b="1" strike="noStrike" spc="-1" dirty="0">
                <a:solidFill>
                  <a:srgbClr val="000000"/>
                </a:solidFill>
                <a:latin typeface="Aptos"/>
              </a:rPr>
              <a:t>Les citations: toujours entre guillemets (« … ») et avec la précision de la ligne</a:t>
            </a:r>
          </a:p>
          <a:p>
            <a:pPr marL="342900" indent="-342900">
              <a:lnSpc>
                <a:spcPct val="100000"/>
              </a:lnSpc>
              <a:buFont typeface="Arial" panose="020B0604020202020204" pitchFamily="34" charset="0"/>
              <a:buChar char="•"/>
            </a:pPr>
            <a:r>
              <a:rPr lang="fr-FR" sz="2400" b="1" strike="noStrike" spc="-1" dirty="0">
                <a:solidFill>
                  <a:srgbClr val="000000"/>
                </a:solidFill>
                <a:latin typeface="Aptos"/>
              </a:rPr>
              <a:t> Risque à éviter: la paraphrase / le hors-sujet</a:t>
            </a:r>
            <a:endParaRPr lang="fr-FR" sz="2400" b="0" strike="noStrike" spc="-1" dirty="0">
              <a:latin typeface="Arial"/>
            </a:endParaRPr>
          </a:p>
          <a:p>
            <a:pPr>
              <a:lnSpc>
                <a:spcPct val="100000"/>
              </a:lnSpc>
            </a:pPr>
            <a:endParaRPr lang="fr-FR" sz="24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363960" y="634320"/>
            <a:ext cx="9356040" cy="6233400"/>
          </a:xfrm>
          <a:prstGeom prst="rect">
            <a:avLst/>
          </a:prstGeom>
          <a:noFill/>
          <a:ln w="0">
            <a:noFill/>
          </a:ln>
        </p:spPr>
        <p:txBody>
          <a:bodyPr lIns="90000" tIns="45000" rIns="90000" bIns="45000">
            <a:noAutofit/>
          </a:bodyPr>
          <a:lstStyle/>
          <a:p>
            <a:pPr algn="just"/>
            <a:r>
              <a:rPr lang="fr-FR" sz="1800" b="0" strike="noStrike" spc="-1">
                <a:latin typeface="Arial"/>
              </a:rPr>
              <a:t>Les races supérieures ont sur les races inférieures un droit qu'elles exercent, ce droit, par une transformation particulière, est en même temps un devoir de civilisation. Voilà en propres termes la thèse de M. Ferry, et l'on voit le gouvernement français exerçant son droit sur les races inférieures en allant guerroyer contre elles et les convertissant de force aux bienfaits de la civilisation. Races supérieures ? races inférieures, c'est bientôt dit ! Pour ma part, j'en rabats singulièrement depuis que j'ai vu des savants allemands démontrer scientifiquement que la France devait être vaincue dans la guerre franco-allemande parce que le Français est d'une race inférieure à l'Allemand. Depuis ce temps, je l'avoue, j'y regarde à deux fois avant de me retourner vers un homme et vers une civilisation, et de prononcer : homme ou civilisation inférieurs. Race inférieure, les Hindous ! Avec cette grande civilisation raffinée qui se perd dans la nuit des temps ! avec cette grande religion bouddhiste qui a quitté l'Inde pour la Chine, avec cette grande efflorescence d'art dont nous voyons encore aujourd'hui les magnifiques vestiges ! Race inférieure, les Chinois ! avec cette civilisation dont les origines sont inconnues et qui paraît avoir été poussée tout d'abord jusqu'à ses extrêmes limites. Inférieur Confucius ! En vérité, aujourd'hui même, permettez-moi de dire que, quand les diplomates chinois sont aux prises avec certains diplomates européens... (rires et applaudissements sur divers bancs), ils font bonne figure et que, si l'un veut consulter les annales diplomatiques de certains peuples, on y peut voir des documents qui prouvent assurément que la race jaune, au point de vue de l'entente des affaires, de la bonne conduite d'opération infiniment délicates, n'est en rien inférieure à ceux qui se hâtent trop de proclamer leur suprématie.</a:t>
            </a:r>
          </a:p>
          <a:p>
            <a:pPr algn="just"/>
            <a:r>
              <a:rPr lang="fr-FR" sz="1800" b="0" strike="noStrike" spc="-1">
                <a:latin typeface="Arial"/>
              </a:rPr>
              <a:t>Je ne veux pas juger au fond la thèse qui a été apportée ici et qui n'est pas autre chose que la proclamation de la primauté de la force sur le droit ; l'histoire de France depuis la Révolution est une vivante protestation contre cette inique prétention.</a:t>
            </a:r>
          </a:p>
        </p:txBody>
      </p:sp>
      <p:sp>
        <p:nvSpPr>
          <p:cNvPr id="92" name="CustomShape 2"/>
          <p:cNvSpPr/>
          <p:nvPr/>
        </p:nvSpPr>
        <p:spPr>
          <a:xfrm>
            <a:off x="173880" y="180000"/>
            <a:ext cx="9546120" cy="39492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0" strike="noStrike" spc="-1">
                <a:solidFill>
                  <a:srgbClr val="000000"/>
                </a:solidFill>
                <a:latin typeface="Aptos"/>
              </a:rPr>
              <a:t>Discours de Georges Clémenceau à la chambre des députés, 1885</a:t>
            </a:r>
            <a:endParaRPr lang="fr-FR" sz="20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 92"/>
          <p:cNvPicPr/>
          <p:nvPr/>
        </p:nvPicPr>
        <p:blipFill>
          <a:blip r:embed="rId2"/>
          <a:srcRect l="17967" t="14042" r="34783" b="14882"/>
          <a:stretch/>
        </p:blipFill>
        <p:spPr>
          <a:xfrm>
            <a:off x="180360" y="1440000"/>
            <a:ext cx="5399640" cy="4568760"/>
          </a:xfrm>
          <a:prstGeom prst="rect">
            <a:avLst/>
          </a:prstGeom>
          <a:ln w="0">
            <a:noFill/>
          </a:ln>
        </p:spPr>
      </p:pic>
      <p:pic>
        <p:nvPicPr>
          <p:cNvPr id="94" name="Image 93"/>
          <p:cNvPicPr/>
          <p:nvPr/>
        </p:nvPicPr>
        <p:blipFill>
          <a:blip r:embed="rId3"/>
          <a:stretch/>
        </p:blipFill>
        <p:spPr>
          <a:xfrm>
            <a:off x="5487480" y="180000"/>
            <a:ext cx="2063520" cy="3060000"/>
          </a:xfrm>
          <a:prstGeom prst="rect">
            <a:avLst/>
          </a:prstGeom>
          <a:ln w="0">
            <a:noFill/>
          </a:ln>
        </p:spPr>
      </p:pic>
      <p:sp>
        <p:nvSpPr>
          <p:cNvPr id="95" name="CustomShape 1"/>
          <p:cNvSpPr/>
          <p:nvPr/>
        </p:nvSpPr>
        <p:spPr>
          <a:xfrm>
            <a:off x="540000" y="478800"/>
            <a:ext cx="4680000" cy="82116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0" i="1" strike="noStrike" spc="-1">
                <a:solidFill>
                  <a:srgbClr val="000000"/>
                </a:solidFill>
                <a:latin typeface="Aptos"/>
              </a:rPr>
              <a:t>Le tour du monde en 80 jours</a:t>
            </a:r>
            <a:r>
              <a:rPr lang="fr-FR" sz="2400" b="0" strike="noStrike" spc="-1">
                <a:solidFill>
                  <a:srgbClr val="000000"/>
                </a:solidFill>
                <a:latin typeface="Aptos"/>
              </a:rPr>
              <a:t>, Jules Verne</a:t>
            </a:r>
            <a:r>
              <a:rPr lang="fr-FR" sz="2400" b="0" i="1" strike="noStrike" spc="-1">
                <a:solidFill>
                  <a:srgbClr val="000000"/>
                </a:solidFill>
                <a:latin typeface="Aptos"/>
              </a:rPr>
              <a:t>, </a:t>
            </a:r>
            <a:r>
              <a:rPr lang="fr-FR" sz="2400" b="0" strike="noStrike" spc="-1">
                <a:solidFill>
                  <a:srgbClr val="000000"/>
                </a:solidFill>
                <a:latin typeface="Aptos"/>
              </a:rPr>
              <a:t>Hetzel éd. 1872</a:t>
            </a:r>
            <a:endParaRPr lang="fr-FR" sz="2400" b="0" strike="noStrike" spc="-1">
              <a:latin typeface="Arial"/>
            </a:endParaRPr>
          </a:p>
        </p:txBody>
      </p:sp>
      <p:pic>
        <p:nvPicPr>
          <p:cNvPr id="96" name="Image 95"/>
          <p:cNvPicPr/>
          <p:nvPr/>
        </p:nvPicPr>
        <p:blipFill>
          <a:blip r:embed="rId4"/>
          <a:stretch/>
        </p:blipFill>
        <p:spPr>
          <a:xfrm>
            <a:off x="7063920" y="2223720"/>
            <a:ext cx="2476080" cy="4076280"/>
          </a:xfrm>
          <a:prstGeom prst="rect">
            <a:avLst/>
          </a:prstGeom>
          <a:ln w="0">
            <a:noFill/>
          </a:ln>
        </p:spPr>
      </p:pic>
      <p:sp>
        <p:nvSpPr>
          <p:cNvPr id="97" name="CustomShape 2"/>
          <p:cNvSpPr/>
          <p:nvPr/>
        </p:nvSpPr>
        <p:spPr>
          <a:xfrm>
            <a:off x="540000" y="478800"/>
            <a:ext cx="4680000" cy="82116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0" i="1" strike="noStrike" spc="-1">
                <a:solidFill>
                  <a:srgbClr val="000000"/>
                </a:solidFill>
                <a:latin typeface="Aptos"/>
              </a:rPr>
              <a:t>Le tour du monde en 80 jours</a:t>
            </a:r>
            <a:r>
              <a:rPr lang="fr-FR" sz="2400" b="0" strike="noStrike" spc="-1">
                <a:solidFill>
                  <a:srgbClr val="000000"/>
                </a:solidFill>
                <a:latin typeface="Aptos"/>
              </a:rPr>
              <a:t>, Jules Verne</a:t>
            </a:r>
            <a:r>
              <a:rPr lang="fr-FR" sz="2400" b="0" i="1" strike="noStrike" spc="-1">
                <a:solidFill>
                  <a:srgbClr val="000000"/>
                </a:solidFill>
                <a:latin typeface="Aptos"/>
              </a:rPr>
              <a:t>, </a:t>
            </a:r>
            <a:r>
              <a:rPr lang="fr-FR" sz="2400" b="0" strike="noStrike" spc="-1">
                <a:solidFill>
                  <a:srgbClr val="000000"/>
                </a:solidFill>
                <a:latin typeface="Aptos"/>
              </a:rPr>
              <a:t>Hetzel éd. 1872</a:t>
            </a:r>
            <a:endParaRPr lang="fr-FR" sz="2400" b="0" strike="noStrike" spc="-1">
              <a:latin typeface="Arial"/>
            </a:endParaRPr>
          </a:p>
        </p:txBody>
      </p:sp>
      <p:sp>
        <p:nvSpPr>
          <p:cNvPr id="98" name="CustomShape 3"/>
          <p:cNvSpPr/>
          <p:nvPr/>
        </p:nvSpPr>
        <p:spPr>
          <a:xfrm>
            <a:off x="540000" y="478800"/>
            <a:ext cx="4680000" cy="82116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0" i="1" strike="noStrike" spc="-1">
                <a:solidFill>
                  <a:srgbClr val="000000"/>
                </a:solidFill>
                <a:latin typeface="Aptos"/>
              </a:rPr>
              <a:t>Le tour du monde en 80 jours</a:t>
            </a:r>
            <a:r>
              <a:rPr lang="fr-FR" sz="2400" b="0" strike="noStrike" spc="-1">
                <a:solidFill>
                  <a:srgbClr val="000000"/>
                </a:solidFill>
                <a:latin typeface="Aptos"/>
              </a:rPr>
              <a:t>, Jules Verne</a:t>
            </a:r>
            <a:r>
              <a:rPr lang="fr-FR" sz="2400" b="0" i="1" strike="noStrike" spc="-1">
                <a:solidFill>
                  <a:srgbClr val="000000"/>
                </a:solidFill>
                <a:latin typeface="Aptos"/>
              </a:rPr>
              <a:t>, </a:t>
            </a:r>
            <a:r>
              <a:rPr lang="fr-FR" sz="2400" b="0" strike="noStrike" spc="-1">
                <a:solidFill>
                  <a:srgbClr val="000000"/>
                </a:solidFill>
                <a:latin typeface="Aptos"/>
              </a:rPr>
              <a:t>Hetzel éd. 1872</a:t>
            </a:r>
            <a:endParaRPr lang="fr-FR" sz="2400" b="0" strike="noStrike" spc="-1">
              <a:latin typeface="Arial"/>
            </a:endParaRPr>
          </a:p>
        </p:txBody>
      </p:sp>
      <p:sp>
        <p:nvSpPr>
          <p:cNvPr id="99" name="CustomShape 4"/>
          <p:cNvSpPr/>
          <p:nvPr/>
        </p:nvSpPr>
        <p:spPr>
          <a:xfrm>
            <a:off x="7658640" y="974160"/>
            <a:ext cx="2247480" cy="118584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0" i="1" strike="noStrike" spc="-1">
                <a:solidFill>
                  <a:srgbClr val="000000"/>
                </a:solidFill>
                <a:latin typeface="Aptos"/>
              </a:rPr>
              <a:t>La japonaise,</a:t>
            </a:r>
            <a:r>
              <a:rPr lang="fr-FR" sz="2400" b="0" strike="noStrike" spc="-1">
                <a:solidFill>
                  <a:srgbClr val="000000"/>
                </a:solidFill>
                <a:latin typeface="Aptos"/>
              </a:rPr>
              <a:t> Claude Monet, 1872</a:t>
            </a:r>
            <a:endParaRPr lang="fr-FR" sz="24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TotalTime>
  <Words>652</Words>
  <Application>Microsoft Office PowerPoint</Application>
  <PresentationFormat>Format A4 (210 x 297 mm)</PresentationFormat>
  <Paragraphs>40</Paragraphs>
  <Slides>6</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6</vt:i4>
      </vt:variant>
    </vt:vector>
  </HeadingPairs>
  <TitlesOfParts>
    <vt:vector size="14" baseType="lpstr">
      <vt:lpstr>Aptos</vt:lpstr>
      <vt:lpstr>Aptos Display</vt:lpstr>
      <vt:lpstr>Arial</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 André</dc:creator>
  <dc:description/>
  <cp:lastModifiedBy>S. André</cp:lastModifiedBy>
  <cp:revision>2</cp:revision>
  <dcterms:created xsi:type="dcterms:W3CDTF">2024-10-08T20:45:14Z</dcterms:created>
  <dcterms:modified xsi:type="dcterms:W3CDTF">2024-10-15T20:23:27Z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Format A4 (210 x 297 mm)</vt:lpwstr>
  </property>
  <property fmtid="{D5CDD505-2E9C-101B-9397-08002B2CF9AE}" pid="9" name="ScaleCrop">
    <vt:bool>false</vt:bool>
  </property>
  <property fmtid="{D5CDD505-2E9C-101B-9397-08002B2CF9AE}" pid="10" name="ShareDoc">
    <vt:bool>false</vt:bool>
  </property>
  <property fmtid="{D5CDD505-2E9C-101B-9397-08002B2CF9AE}" pid="11" name="Slides">
    <vt:i4>4</vt:i4>
  </property>
</Properties>
</file>