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7" r:id="rId2"/>
    <p:sldId id="258" r:id="rId3"/>
    <p:sldId id="259" r:id="rId4"/>
    <p:sldId id="266" r:id="rId5"/>
    <p:sldId id="261" r:id="rId6"/>
    <p:sldId id="262" r:id="rId7"/>
    <p:sldId id="260" r:id="rId8"/>
    <p:sldId id="263" r:id="rId9"/>
    <p:sldId id="264" r:id="rId10"/>
    <p:sldId id="265" r:id="rId11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F7608B0-5041-4EAC-93F0-5164C4C89F84}" v="30" dt="2024-10-02T06:34:37.81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1384" y="5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. André" userId="886210581c64946c" providerId="LiveId" clId="{6F7608B0-5041-4EAC-93F0-5164C4C89F84}"/>
    <pc:docChg chg="undo redo custSel addSld modSld sldOrd">
      <pc:chgData name="S. André" userId="886210581c64946c" providerId="LiveId" clId="{6F7608B0-5041-4EAC-93F0-5164C4C89F84}" dt="2024-10-15T20:25:53.685" v="1426" actId="20577"/>
      <pc:docMkLst>
        <pc:docMk/>
      </pc:docMkLst>
      <pc:sldChg chg="modSp mod">
        <pc:chgData name="S. André" userId="886210581c64946c" providerId="LiveId" clId="{6F7608B0-5041-4EAC-93F0-5164C4C89F84}" dt="2024-10-08T20:45:57.439" v="1300" actId="20577"/>
        <pc:sldMkLst>
          <pc:docMk/>
          <pc:sldMk cId="1606670371" sldId="257"/>
        </pc:sldMkLst>
        <pc:spChg chg="mod">
          <ac:chgData name="S. André" userId="886210581c64946c" providerId="LiveId" clId="{6F7608B0-5041-4EAC-93F0-5164C4C89F84}" dt="2024-10-08T20:45:57.439" v="1300" actId="20577"/>
          <ac:spMkLst>
            <pc:docMk/>
            <pc:sldMk cId="1606670371" sldId="257"/>
            <ac:spMk id="4" creationId="{1CEB1866-F56E-7A55-4929-4493B9708D20}"/>
          </ac:spMkLst>
        </pc:spChg>
      </pc:sldChg>
      <pc:sldChg chg="modSp mod">
        <pc:chgData name="S. André" userId="886210581c64946c" providerId="LiveId" clId="{6F7608B0-5041-4EAC-93F0-5164C4C89F84}" dt="2024-10-15T20:25:53.685" v="1426" actId="20577"/>
        <pc:sldMkLst>
          <pc:docMk/>
          <pc:sldMk cId="562608690" sldId="258"/>
        </pc:sldMkLst>
        <pc:spChg chg="mod">
          <ac:chgData name="S. André" userId="886210581c64946c" providerId="LiveId" clId="{6F7608B0-5041-4EAC-93F0-5164C4C89F84}" dt="2024-10-15T20:25:53.685" v="1426" actId="20577"/>
          <ac:spMkLst>
            <pc:docMk/>
            <pc:sldMk cId="562608690" sldId="258"/>
            <ac:spMk id="5" creationId="{38664C89-F06D-ADC9-CB56-503A49022811}"/>
          </ac:spMkLst>
        </pc:spChg>
      </pc:sldChg>
      <pc:sldChg chg="addSp delSp modSp new mod">
        <pc:chgData name="S. André" userId="886210581c64946c" providerId="LiveId" clId="{6F7608B0-5041-4EAC-93F0-5164C4C89F84}" dt="2024-10-01T21:36:59.098" v="879" actId="6549"/>
        <pc:sldMkLst>
          <pc:docMk/>
          <pc:sldMk cId="2950191567" sldId="259"/>
        </pc:sldMkLst>
        <pc:spChg chg="del">
          <ac:chgData name="S. André" userId="886210581c64946c" providerId="LiveId" clId="{6F7608B0-5041-4EAC-93F0-5164C4C89F84}" dt="2024-10-01T10:47:18.382" v="1" actId="478"/>
          <ac:spMkLst>
            <pc:docMk/>
            <pc:sldMk cId="2950191567" sldId="259"/>
            <ac:spMk id="2" creationId="{B1948019-CA7A-C201-BDBB-4BF2C52EAF53}"/>
          </ac:spMkLst>
        </pc:spChg>
        <pc:spChg chg="del">
          <ac:chgData name="S. André" userId="886210581c64946c" providerId="LiveId" clId="{6F7608B0-5041-4EAC-93F0-5164C4C89F84}" dt="2024-10-01T10:47:18.382" v="1" actId="478"/>
          <ac:spMkLst>
            <pc:docMk/>
            <pc:sldMk cId="2950191567" sldId="259"/>
            <ac:spMk id="3" creationId="{CBEA3AAA-A71A-93D5-D2C8-2DB0C0CFF329}"/>
          </ac:spMkLst>
        </pc:spChg>
        <pc:spChg chg="add mod">
          <ac:chgData name="S. André" userId="886210581c64946c" providerId="LiveId" clId="{6F7608B0-5041-4EAC-93F0-5164C4C89F84}" dt="2024-10-01T20:38:12.337" v="93" actId="20577"/>
          <ac:spMkLst>
            <pc:docMk/>
            <pc:sldMk cId="2950191567" sldId="259"/>
            <ac:spMk id="4" creationId="{BD7D5557-C7D1-4FB2-A770-65396AD08041}"/>
          </ac:spMkLst>
        </pc:spChg>
        <pc:spChg chg="add mod">
          <ac:chgData name="S. André" userId="886210581c64946c" providerId="LiveId" clId="{6F7608B0-5041-4EAC-93F0-5164C4C89F84}" dt="2024-10-01T21:36:59.098" v="879" actId="6549"/>
          <ac:spMkLst>
            <pc:docMk/>
            <pc:sldMk cId="2950191567" sldId="259"/>
            <ac:spMk id="5" creationId="{EE30110E-8355-8A5E-3B76-C3BED09186F0}"/>
          </ac:spMkLst>
        </pc:spChg>
        <pc:picChg chg="add del">
          <ac:chgData name="S. André" userId="886210581c64946c" providerId="LiveId" clId="{6F7608B0-5041-4EAC-93F0-5164C4C89F84}" dt="2024-10-01T10:47:20.910" v="3" actId="478"/>
          <ac:picMkLst>
            <pc:docMk/>
            <pc:sldMk cId="2950191567" sldId="259"/>
            <ac:picMk id="1026" creationId="{C3AF35F1-1C13-F7F2-755F-4C68A61A2F25}"/>
          </ac:picMkLst>
        </pc:picChg>
      </pc:sldChg>
      <pc:sldChg chg="addSp delSp modSp new mod ord">
        <pc:chgData name="S. André" userId="886210581c64946c" providerId="LiveId" clId="{6F7608B0-5041-4EAC-93F0-5164C4C89F84}" dt="2024-10-01T21:43:47.598" v="881"/>
        <pc:sldMkLst>
          <pc:docMk/>
          <pc:sldMk cId="3334514098" sldId="260"/>
        </pc:sldMkLst>
        <pc:spChg chg="del">
          <ac:chgData name="S. André" userId="886210581c64946c" providerId="LiveId" clId="{6F7608B0-5041-4EAC-93F0-5164C4C89F84}" dt="2024-10-01T20:44:04.676" v="218" actId="478"/>
          <ac:spMkLst>
            <pc:docMk/>
            <pc:sldMk cId="3334514098" sldId="260"/>
            <ac:spMk id="2" creationId="{5B01C373-3E34-9555-B256-33196535AAD4}"/>
          </ac:spMkLst>
        </pc:spChg>
        <pc:spChg chg="del">
          <ac:chgData name="S. André" userId="886210581c64946c" providerId="LiveId" clId="{6F7608B0-5041-4EAC-93F0-5164C4C89F84}" dt="2024-10-01T20:44:04.676" v="218" actId="478"/>
          <ac:spMkLst>
            <pc:docMk/>
            <pc:sldMk cId="3334514098" sldId="260"/>
            <ac:spMk id="3" creationId="{0356F1F9-DA2F-7993-8BBC-F1149DB6976F}"/>
          </ac:spMkLst>
        </pc:spChg>
        <pc:spChg chg="add mod">
          <ac:chgData name="S. André" userId="886210581c64946c" providerId="LiveId" clId="{6F7608B0-5041-4EAC-93F0-5164C4C89F84}" dt="2024-10-01T21:25:54.694" v="687" actId="121"/>
          <ac:spMkLst>
            <pc:docMk/>
            <pc:sldMk cId="3334514098" sldId="260"/>
            <ac:spMk id="6" creationId="{0F27A9B4-72B0-CF6D-ABA2-C35F5A3625CB}"/>
          </ac:spMkLst>
        </pc:spChg>
        <pc:spChg chg="add mod">
          <ac:chgData name="S. André" userId="886210581c64946c" providerId="LiveId" clId="{6F7608B0-5041-4EAC-93F0-5164C4C89F84}" dt="2024-10-01T21:36:31.319" v="798" actId="1076"/>
          <ac:spMkLst>
            <pc:docMk/>
            <pc:sldMk cId="3334514098" sldId="260"/>
            <ac:spMk id="8" creationId="{0446393D-E55C-8243-D736-500529D9BED9}"/>
          </ac:spMkLst>
        </pc:spChg>
        <pc:picChg chg="add mod">
          <ac:chgData name="S. André" userId="886210581c64946c" providerId="LiveId" clId="{6F7608B0-5041-4EAC-93F0-5164C4C89F84}" dt="2024-10-01T21:25:48.270" v="685" actId="1076"/>
          <ac:picMkLst>
            <pc:docMk/>
            <pc:sldMk cId="3334514098" sldId="260"/>
            <ac:picMk id="5" creationId="{698693FE-B585-B486-CB4D-6061AA83B00E}"/>
          </ac:picMkLst>
        </pc:picChg>
        <pc:picChg chg="add mod">
          <ac:chgData name="S. André" userId="886210581c64946c" providerId="LiveId" clId="{6F7608B0-5041-4EAC-93F0-5164C4C89F84}" dt="2024-10-01T21:25:33.154" v="681" actId="1076"/>
          <ac:picMkLst>
            <pc:docMk/>
            <pc:sldMk cId="3334514098" sldId="260"/>
            <ac:picMk id="7" creationId="{1FCF48EF-4A2C-77D3-32A0-DD6579C7FA7F}"/>
          </ac:picMkLst>
        </pc:picChg>
      </pc:sldChg>
      <pc:sldChg chg="addSp delSp modSp new mod">
        <pc:chgData name="S. André" userId="886210581c64946c" providerId="LiveId" clId="{6F7608B0-5041-4EAC-93F0-5164C4C89F84}" dt="2024-10-01T21:20:34.986" v="675" actId="20577"/>
        <pc:sldMkLst>
          <pc:docMk/>
          <pc:sldMk cId="1764229259" sldId="261"/>
        </pc:sldMkLst>
        <pc:spChg chg="del">
          <ac:chgData name="S. André" userId="886210581c64946c" providerId="LiveId" clId="{6F7608B0-5041-4EAC-93F0-5164C4C89F84}" dt="2024-10-01T20:59:00.981" v="355" actId="478"/>
          <ac:spMkLst>
            <pc:docMk/>
            <pc:sldMk cId="1764229259" sldId="261"/>
            <ac:spMk id="2" creationId="{CEACBB1D-0A1A-16FB-D29C-9554B011EC52}"/>
          </ac:spMkLst>
        </pc:spChg>
        <pc:spChg chg="del">
          <ac:chgData name="S. André" userId="886210581c64946c" providerId="LiveId" clId="{6F7608B0-5041-4EAC-93F0-5164C4C89F84}" dt="2024-10-01T20:59:00.981" v="355" actId="478"/>
          <ac:spMkLst>
            <pc:docMk/>
            <pc:sldMk cId="1764229259" sldId="261"/>
            <ac:spMk id="3" creationId="{BA63E599-FE3B-E67A-560A-94B32D4CD561}"/>
          </ac:spMkLst>
        </pc:spChg>
        <pc:spChg chg="add del">
          <ac:chgData name="S. André" userId="886210581c64946c" providerId="LiveId" clId="{6F7608B0-5041-4EAC-93F0-5164C4C89F84}" dt="2024-10-01T21:03:21.107" v="361" actId="22"/>
          <ac:spMkLst>
            <pc:docMk/>
            <pc:sldMk cId="1764229259" sldId="261"/>
            <ac:spMk id="7" creationId="{542BA6CA-3CFD-DC17-CDC5-B15D3A0E93F3}"/>
          </ac:spMkLst>
        </pc:spChg>
        <pc:spChg chg="add mod">
          <ac:chgData name="S. André" userId="886210581c64946c" providerId="LiveId" clId="{6F7608B0-5041-4EAC-93F0-5164C4C89F84}" dt="2024-10-01T21:19:21.573" v="586" actId="1076"/>
          <ac:spMkLst>
            <pc:docMk/>
            <pc:sldMk cId="1764229259" sldId="261"/>
            <ac:spMk id="15" creationId="{BD4F8199-3662-720C-9ACE-B82C56B43D42}"/>
          </ac:spMkLst>
        </pc:spChg>
        <pc:spChg chg="add mod">
          <ac:chgData name="S. André" userId="886210581c64946c" providerId="LiveId" clId="{6F7608B0-5041-4EAC-93F0-5164C4C89F84}" dt="2024-10-01T21:19:35.284" v="590" actId="1076"/>
          <ac:spMkLst>
            <pc:docMk/>
            <pc:sldMk cId="1764229259" sldId="261"/>
            <ac:spMk id="16" creationId="{256A5D55-3D40-4140-873D-A57E232CD02E}"/>
          </ac:spMkLst>
        </pc:spChg>
        <pc:spChg chg="add mod">
          <ac:chgData name="S. André" userId="886210581c64946c" providerId="LiveId" clId="{6F7608B0-5041-4EAC-93F0-5164C4C89F84}" dt="2024-10-01T21:20:34.986" v="675" actId="20577"/>
          <ac:spMkLst>
            <pc:docMk/>
            <pc:sldMk cId="1764229259" sldId="261"/>
            <ac:spMk id="18" creationId="{2EDB4FC9-0E87-3B98-C004-6B2806F3AD62}"/>
          </ac:spMkLst>
        </pc:spChg>
        <pc:picChg chg="add del mod">
          <ac:chgData name="S. André" userId="886210581c64946c" providerId="LiveId" clId="{6F7608B0-5041-4EAC-93F0-5164C4C89F84}" dt="2024-10-01T21:03:00.471" v="359" actId="478"/>
          <ac:picMkLst>
            <pc:docMk/>
            <pc:sldMk cId="1764229259" sldId="261"/>
            <ac:picMk id="5" creationId="{8CEBF580-C2A5-3F91-F629-041B1499FADD}"/>
          </ac:picMkLst>
        </pc:picChg>
        <pc:picChg chg="add del mod">
          <ac:chgData name="S. André" userId="886210581c64946c" providerId="LiveId" clId="{6F7608B0-5041-4EAC-93F0-5164C4C89F84}" dt="2024-10-01T21:12:57.538" v="372" actId="478"/>
          <ac:picMkLst>
            <pc:docMk/>
            <pc:sldMk cId="1764229259" sldId="261"/>
            <ac:picMk id="9" creationId="{9864E322-388E-56A2-B813-BA21D5343238}"/>
          </ac:picMkLst>
        </pc:picChg>
        <pc:picChg chg="add mod">
          <ac:chgData name="S. André" userId="886210581c64946c" providerId="LiveId" clId="{6F7608B0-5041-4EAC-93F0-5164C4C89F84}" dt="2024-10-01T21:19:21.573" v="586" actId="1076"/>
          <ac:picMkLst>
            <pc:docMk/>
            <pc:sldMk cId="1764229259" sldId="261"/>
            <ac:picMk id="11" creationId="{2578A78B-D0DB-3C73-8639-F2FEEF092093}"/>
          </ac:picMkLst>
        </pc:picChg>
        <pc:picChg chg="add mod">
          <ac:chgData name="S. André" userId="886210581c64946c" providerId="LiveId" clId="{6F7608B0-5041-4EAC-93F0-5164C4C89F84}" dt="2024-10-01T21:19:23.279" v="587" actId="1076"/>
          <ac:picMkLst>
            <pc:docMk/>
            <pc:sldMk cId="1764229259" sldId="261"/>
            <ac:picMk id="12" creationId="{78DF9E6B-4E5E-7FEA-1CEA-6EEF1472DC0A}"/>
          </ac:picMkLst>
        </pc:picChg>
        <pc:picChg chg="add del mod">
          <ac:chgData name="S. André" userId="886210581c64946c" providerId="LiveId" clId="{6F7608B0-5041-4EAC-93F0-5164C4C89F84}" dt="2024-10-01T21:13:22.419" v="381" actId="478"/>
          <ac:picMkLst>
            <pc:docMk/>
            <pc:sldMk cId="1764229259" sldId="261"/>
            <ac:picMk id="14" creationId="{463DEC66-1C79-B5C9-8CDA-7855BDFC4B70}"/>
          </ac:picMkLst>
        </pc:picChg>
        <pc:picChg chg="add mod">
          <ac:chgData name="S. André" userId="886210581c64946c" providerId="LiveId" clId="{6F7608B0-5041-4EAC-93F0-5164C4C89F84}" dt="2024-10-01T21:20:06.759" v="598" actId="1076"/>
          <ac:picMkLst>
            <pc:docMk/>
            <pc:sldMk cId="1764229259" sldId="261"/>
            <ac:picMk id="17" creationId="{114AB632-4891-0B9A-1183-DBC8BC57E31C}"/>
          </ac:picMkLst>
        </pc:picChg>
      </pc:sldChg>
      <pc:sldChg chg="addSp delSp modSp new mod">
        <pc:chgData name="S. André" userId="886210581c64946c" providerId="LiveId" clId="{6F7608B0-5041-4EAC-93F0-5164C4C89F84}" dt="2024-10-01T22:15:54.497" v="1027" actId="20577"/>
        <pc:sldMkLst>
          <pc:docMk/>
          <pc:sldMk cId="278031741" sldId="262"/>
        </pc:sldMkLst>
        <pc:spChg chg="del">
          <ac:chgData name="S. André" userId="886210581c64946c" providerId="LiveId" clId="{6F7608B0-5041-4EAC-93F0-5164C4C89F84}" dt="2024-10-01T22:12:00.888" v="883" actId="478"/>
          <ac:spMkLst>
            <pc:docMk/>
            <pc:sldMk cId="278031741" sldId="262"/>
            <ac:spMk id="2" creationId="{C247A204-AB42-8DF1-694B-9C417A5FC675}"/>
          </ac:spMkLst>
        </pc:spChg>
        <pc:spChg chg="del">
          <ac:chgData name="S. André" userId="886210581c64946c" providerId="LiveId" clId="{6F7608B0-5041-4EAC-93F0-5164C4C89F84}" dt="2024-10-01T22:12:00.888" v="883" actId="478"/>
          <ac:spMkLst>
            <pc:docMk/>
            <pc:sldMk cId="278031741" sldId="262"/>
            <ac:spMk id="3" creationId="{EF85F431-1220-31CA-5E93-5E5E79745F10}"/>
          </ac:spMkLst>
        </pc:spChg>
        <pc:spChg chg="add mod">
          <ac:chgData name="S. André" userId="886210581c64946c" providerId="LiveId" clId="{6F7608B0-5041-4EAC-93F0-5164C4C89F84}" dt="2024-10-01T22:14:47.190" v="962" actId="20577"/>
          <ac:spMkLst>
            <pc:docMk/>
            <pc:sldMk cId="278031741" sldId="262"/>
            <ac:spMk id="9" creationId="{B22D2D6E-678C-231C-5ACE-49949288A5E3}"/>
          </ac:spMkLst>
        </pc:spChg>
        <pc:spChg chg="add mod">
          <ac:chgData name="S. André" userId="886210581c64946c" providerId="LiveId" clId="{6F7608B0-5041-4EAC-93F0-5164C4C89F84}" dt="2024-10-01T22:15:54.497" v="1027" actId="20577"/>
          <ac:spMkLst>
            <pc:docMk/>
            <pc:sldMk cId="278031741" sldId="262"/>
            <ac:spMk id="10" creationId="{1DF9F2A9-B58A-3B5D-C94F-9126B90E8384}"/>
          </ac:spMkLst>
        </pc:spChg>
        <pc:picChg chg="add del mod">
          <ac:chgData name="S. André" userId="886210581c64946c" providerId="LiveId" clId="{6F7608B0-5041-4EAC-93F0-5164C4C89F84}" dt="2024-10-01T22:12:08.712" v="887" actId="478"/>
          <ac:picMkLst>
            <pc:docMk/>
            <pc:sldMk cId="278031741" sldId="262"/>
            <ac:picMk id="5" creationId="{0C228EB1-C5B0-CA1F-D442-526D1163CEDB}"/>
          </ac:picMkLst>
        </pc:picChg>
        <pc:picChg chg="add mod">
          <ac:chgData name="S. André" userId="886210581c64946c" providerId="LiveId" clId="{6F7608B0-5041-4EAC-93F0-5164C4C89F84}" dt="2024-10-01T22:13:57.004" v="895" actId="1076"/>
          <ac:picMkLst>
            <pc:docMk/>
            <pc:sldMk cId="278031741" sldId="262"/>
            <ac:picMk id="7" creationId="{B1F90BA8-C0B8-D35C-C0FC-3BC2570463B4}"/>
          </ac:picMkLst>
        </pc:picChg>
        <pc:picChg chg="add mod">
          <ac:chgData name="S. André" userId="886210581c64946c" providerId="LiveId" clId="{6F7608B0-5041-4EAC-93F0-5164C4C89F84}" dt="2024-10-01T22:14:13.076" v="899" actId="1076"/>
          <ac:picMkLst>
            <pc:docMk/>
            <pc:sldMk cId="278031741" sldId="262"/>
            <ac:picMk id="8" creationId="{846472EC-2C2C-779A-9A15-D77ECB5DA1E5}"/>
          </ac:picMkLst>
        </pc:picChg>
      </pc:sldChg>
      <pc:sldChg chg="addSp delSp modSp new mod">
        <pc:chgData name="S. André" userId="886210581c64946c" providerId="LiveId" clId="{6F7608B0-5041-4EAC-93F0-5164C4C89F84}" dt="2024-10-02T06:33:03.382" v="1229" actId="1076"/>
        <pc:sldMkLst>
          <pc:docMk/>
          <pc:sldMk cId="2651909115" sldId="263"/>
        </pc:sldMkLst>
        <pc:spChg chg="del">
          <ac:chgData name="S. André" userId="886210581c64946c" providerId="LiveId" clId="{6F7608B0-5041-4EAC-93F0-5164C4C89F84}" dt="2024-10-02T06:28:10.339" v="1029" actId="478"/>
          <ac:spMkLst>
            <pc:docMk/>
            <pc:sldMk cId="2651909115" sldId="263"/>
            <ac:spMk id="2" creationId="{FA9467E5-F9FE-123A-1364-977C8539E725}"/>
          </ac:spMkLst>
        </pc:spChg>
        <pc:spChg chg="del">
          <ac:chgData name="S. André" userId="886210581c64946c" providerId="LiveId" clId="{6F7608B0-5041-4EAC-93F0-5164C4C89F84}" dt="2024-10-02T06:28:10.339" v="1029" actId="478"/>
          <ac:spMkLst>
            <pc:docMk/>
            <pc:sldMk cId="2651909115" sldId="263"/>
            <ac:spMk id="3" creationId="{87768013-14FA-D4C7-5F02-75D43D56CC7A}"/>
          </ac:spMkLst>
        </pc:spChg>
        <pc:spChg chg="add mod">
          <ac:chgData name="S. André" userId="886210581c64946c" providerId="LiveId" clId="{6F7608B0-5041-4EAC-93F0-5164C4C89F84}" dt="2024-10-02T06:28:23.667" v="1047" actId="20577"/>
          <ac:spMkLst>
            <pc:docMk/>
            <pc:sldMk cId="2651909115" sldId="263"/>
            <ac:spMk id="4" creationId="{40150258-D9C8-BCFC-13C5-7DBDD1DAFA78}"/>
          </ac:spMkLst>
        </pc:spChg>
        <pc:spChg chg="add mod">
          <ac:chgData name="S. André" userId="886210581c64946c" providerId="LiveId" clId="{6F7608B0-5041-4EAC-93F0-5164C4C89F84}" dt="2024-10-02T06:31:08.512" v="1088" actId="122"/>
          <ac:spMkLst>
            <pc:docMk/>
            <pc:sldMk cId="2651909115" sldId="263"/>
            <ac:spMk id="7" creationId="{FB8E4250-EEAE-09BE-80ED-CDEEA5559CF0}"/>
          </ac:spMkLst>
        </pc:spChg>
        <pc:picChg chg="add">
          <ac:chgData name="S. André" userId="886210581c64946c" providerId="LiveId" clId="{6F7608B0-5041-4EAC-93F0-5164C4C89F84}" dt="2024-10-02T06:28:26.653" v="1048"/>
          <ac:picMkLst>
            <pc:docMk/>
            <pc:sldMk cId="2651909115" sldId="263"/>
            <ac:picMk id="5" creationId="{E90F88A6-7BFD-4487-0AD1-E876F8CE1BA5}"/>
          </ac:picMkLst>
        </pc:picChg>
        <pc:picChg chg="add mod">
          <ac:chgData name="S. André" userId="886210581c64946c" providerId="LiveId" clId="{6F7608B0-5041-4EAC-93F0-5164C4C89F84}" dt="2024-10-02T06:30:37.083" v="1053" actId="1076"/>
          <ac:picMkLst>
            <pc:docMk/>
            <pc:sldMk cId="2651909115" sldId="263"/>
            <ac:picMk id="6" creationId="{9CEF71AB-86E3-001C-5674-6C88472645E4}"/>
          </ac:picMkLst>
        </pc:picChg>
        <pc:picChg chg="add mod">
          <ac:chgData name="S. André" userId="886210581c64946c" providerId="LiveId" clId="{6F7608B0-5041-4EAC-93F0-5164C4C89F84}" dt="2024-10-02T06:33:03.382" v="1229" actId="1076"/>
          <ac:picMkLst>
            <pc:docMk/>
            <pc:sldMk cId="2651909115" sldId="263"/>
            <ac:picMk id="8" creationId="{E309A3A0-559B-338F-003B-17C9DEC9F257}"/>
          </ac:picMkLst>
        </pc:picChg>
      </pc:sldChg>
      <pc:sldChg chg="addSp delSp modSp new mod">
        <pc:chgData name="S. André" userId="886210581c64946c" providerId="LiveId" clId="{6F7608B0-5041-4EAC-93F0-5164C4C89F84}" dt="2024-10-02T06:32:15.736" v="1226" actId="114"/>
        <pc:sldMkLst>
          <pc:docMk/>
          <pc:sldMk cId="254730238" sldId="264"/>
        </pc:sldMkLst>
        <pc:spChg chg="del">
          <ac:chgData name="S. André" userId="886210581c64946c" providerId="LiveId" clId="{6F7608B0-5041-4EAC-93F0-5164C4C89F84}" dt="2024-10-02T06:30:41.759" v="1055" actId="478"/>
          <ac:spMkLst>
            <pc:docMk/>
            <pc:sldMk cId="254730238" sldId="264"/>
            <ac:spMk id="2" creationId="{96AE9BC2-A95C-74C3-9C1B-E46203E64C58}"/>
          </ac:spMkLst>
        </pc:spChg>
        <pc:spChg chg="del">
          <ac:chgData name="S. André" userId="886210581c64946c" providerId="LiveId" clId="{6F7608B0-5041-4EAC-93F0-5164C4C89F84}" dt="2024-10-02T06:30:41.759" v="1055" actId="478"/>
          <ac:spMkLst>
            <pc:docMk/>
            <pc:sldMk cId="254730238" sldId="264"/>
            <ac:spMk id="3" creationId="{A8F3D824-E6E9-7058-0675-21B72AA4CB07}"/>
          </ac:spMkLst>
        </pc:spChg>
        <pc:spChg chg="add mod">
          <ac:chgData name="S. André" userId="886210581c64946c" providerId="LiveId" clId="{6F7608B0-5041-4EAC-93F0-5164C4C89F84}" dt="2024-10-02T06:32:15.736" v="1226" actId="114"/>
          <ac:spMkLst>
            <pc:docMk/>
            <pc:sldMk cId="254730238" sldId="264"/>
            <ac:spMk id="6" creationId="{1DD12A20-73CD-1148-B557-A19BF9A04B96}"/>
          </ac:spMkLst>
        </pc:spChg>
        <pc:picChg chg="add mod">
          <ac:chgData name="S. André" userId="886210581c64946c" providerId="LiveId" clId="{6F7608B0-5041-4EAC-93F0-5164C4C89F84}" dt="2024-10-02T06:30:48.646" v="1060" actId="1076"/>
          <ac:picMkLst>
            <pc:docMk/>
            <pc:sldMk cId="254730238" sldId="264"/>
            <ac:picMk id="5" creationId="{FB8987E1-77D0-419F-231E-26D44AE853BA}"/>
          </ac:picMkLst>
        </pc:picChg>
        <pc:picChg chg="add mod">
          <ac:chgData name="S. André" userId="886210581c64946c" providerId="LiveId" clId="{6F7608B0-5041-4EAC-93F0-5164C4C89F84}" dt="2024-10-02T06:31:19.516" v="1091" actId="571"/>
          <ac:picMkLst>
            <pc:docMk/>
            <pc:sldMk cId="254730238" sldId="264"/>
            <ac:picMk id="7" creationId="{1A2625EF-25A8-5651-4C69-DA2E5EC0C31F}"/>
          </ac:picMkLst>
        </pc:picChg>
      </pc:sldChg>
      <pc:sldChg chg="addSp delSp modSp new mod">
        <pc:chgData name="S. André" userId="886210581c64946c" providerId="LiveId" clId="{6F7608B0-5041-4EAC-93F0-5164C4C89F84}" dt="2024-10-02T06:34:55.294" v="1291" actId="20577"/>
        <pc:sldMkLst>
          <pc:docMk/>
          <pc:sldMk cId="2341406572" sldId="265"/>
        </pc:sldMkLst>
        <pc:spChg chg="del">
          <ac:chgData name="S. André" userId="886210581c64946c" providerId="LiveId" clId="{6F7608B0-5041-4EAC-93F0-5164C4C89F84}" dt="2024-10-02T06:34:11.944" v="1231" actId="478"/>
          <ac:spMkLst>
            <pc:docMk/>
            <pc:sldMk cId="2341406572" sldId="265"/>
            <ac:spMk id="2" creationId="{168982CC-1687-ED76-69B5-0EF919EAC325}"/>
          </ac:spMkLst>
        </pc:spChg>
        <pc:spChg chg="del">
          <ac:chgData name="S. André" userId="886210581c64946c" providerId="LiveId" clId="{6F7608B0-5041-4EAC-93F0-5164C4C89F84}" dt="2024-10-02T06:34:11.944" v="1231" actId="478"/>
          <ac:spMkLst>
            <pc:docMk/>
            <pc:sldMk cId="2341406572" sldId="265"/>
            <ac:spMk id="3" creationId="{85539CDC-F4AC-32EE-2311-B26E6AA4581F}"/>
          </ac:spMkLst>
        </pc:spChg>
        <pc:spChg chg="add mod">
          <ac:chgData name="S. André" userId="886210581c64946c" providerId="LiveId" clId="{6F7608B0-5041-4EAC-93F0-5164C4C89F84}" dt="2024-10-02T06:34:55.294" v="1291" actId="20577"/>
          <ac:spMkLst>
            <pc:docMk/>
            <pc:sldMk cId="2341406572" sldId="265"/>
            <ac:spMk id="6" creationId="{58CDBA6E-5268-FA2D-205F-92FB9DC9FF4E}"/>
          </ac:spMkLst>
        </pc:spChg>
        <pc:picChg chg="add mod">
          <ac:chgData name="S. André" userId="886210581c64946c" providerId="LiveId" clId="{6F7608B0-5041-4EAC-93F0-5164C4C89F84}" dt="2024-10-02T06:34:17.656" v="1236" actId="1076"/>
          <ac:picMkLst>
            <pc:docMk/>
            <pc:sldMk cId="2341406572" sldId="265"/>
            <ac:picMk id="5" creationId="{0BB644C8-3A98-680B-5F4F-C2B0D4E6551A}"/>
          </ac:picMkLst>
        </pc:picChg>
      </pc:sldChg>
      <pc:sldChg chg="addSp delSp modSp new mod">
        <pc:chgData name="S. André" userId="886210581c64946c" providerId="LiveId" clId="{6F7608B0-5041-4EAC-93F0-5164C4C89F84}" dt="2024-10-02T15:50:12.272" v="1299" actId="1076"/>
        <pc:sldMkLst>
          <pc:docMk/>
          <pc:sldMk cId="2711003727" sldId="266"/>
        </pc:sldMkLst>
        <pc:spChg chg="del">
          <ac:chgData name="S. André" userId="886210581c64946c" providerId="LiveId" clId="{6F7608B0-5041-4EAC-93F0-5164C4C89F84}" dt="2024-10-02T15:49:42.975" v="1293" actId="478"/>
          <ac:spMkLst>
            <pc:docMk/>
            <pc:sldMk cId="2711003727" sldId="266"/>
            <ac:spMk id="2" creationId="{5F3BCA80-9E2A-7B06-1984-751409667FD4}"/>
          </ac:spMkLst>
        </pc:spChg>
        <pc:spChg chg="del">
          <ac:chgData name="S. André" userId="886210581c64946c" providerId="LiveId" clId="{6F7608B0-5041-4EAC-93F0-5164C4C89F84}" dt="2024-10-02T15:49:42.975" v="1293" actId="478"/>
          <ac:spMkLst>
            <pc:docMk/>
            <pc:sldMk cId="2711003727" sldId="266"/>
            <ac:spMk id="3" creationId="{524F1F5E-90BC-45F9-C012-0BF5AA80233F}"/>
          </ac:spMkLst>
        </pc:spChg>
        <pc:picChg chg="add mod">
          <ac:chgData name="S. André" userId="886210581c64946c" providerId="LiveId" clId="{6F7608B0-5041-4EAC-93F0-5164C4C89F84}" dt="2024-10-02T15:50:12.272" v="1299" actId="1076"/>
          <ac:picMkLst>
            <pc:docMk/>
            <pc:sldMk cId="2711003727" sldId="266"/>
            <ac:picMk id="5" creationId="{E4A2E86E-507C-E747-D629-59CF836338B6}"/>
          </ac:picMkLst>
        </pc:picChg>
        <pc:picChg chg="add mod">
          <ac:chgData name="S. André" userId="886210581c64946c" providerId="LiveId" clId="{6F7608B0-5041-4EAC-93F0-5164C4C89F84}" dt="2024-10-02T15:50:09.143" v="1298" actId="14100"/>
          <ac:picMkLst>
            <pc:docMk/>
            <pc:sldMk cId="2711003727" sldId="266"/>
            <ac:picMk id="7" creationId="{754878EC-74E9-C9E0-831B-A3643D18DB23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70F49-06F1-4F68-B845-0DAA1FAFE7E0}" type="datetimeFigureOut">
              <a:rPr lang="fr-FR" smtClean="0"/>
              <a:t>15/10/2024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011FB-813F-4754-B0E9-D51893BE4CA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67161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70F49-06F1-4F68-B845-0DAA1FAFE7E0}" type="datetimeFigureOut">
              <a:rPr lang="fr-FR" smtClean="0"/>
              <a:t>15/10/2024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011FB-813F-4754-B0E9-D51893BE4CA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503963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2" y="365125"/>
            <a:ext cx="2135981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38" y="365125"/>
            <a:ext cx="6284119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70F49-06F1-4F68-B845-0DAA1FAFE7E0}" type="datetimeFigureOut">
              <a:rPr lang="fr-FR" smtClean="0"/>
              <a:t>15/10/2024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011FB-813F-4754-B0E9-D51893BE4CA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522945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70F49-06F1-4F68-B845-0DAA1FAFE7E0}" type="datetimeFigureOut">
              <a:rPr lang="fr-FR" smtClean="0"/>
              <a:t>15/10/2024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011FB-813F-4754-B0E9-D51893BE4CA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5143997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79" y="1709740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79" y="4589465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70F49-06F1-4F68-B845-0DAA1FAFE7E0}" type="datetimeFigureOut">
              <a:rPr lang="fr-FR" smtClean="0"/>
              <a:t>15/10/2024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011FB-813F-4754-B0E9-D51893BE4CA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586967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70F49-06F1-4F68-B845-0DAA1FAFE7E0}" type="datetimeFigureOut">
              <a:rPr lang="fr-FR" smtClean="0"/>
              <a:t>15/10/2024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011FB-813F-4754-B0E9-D51893BE4CA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160755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365127"/>
            <a:ext cx="8543925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70F49-06F1-4F68-B845-0DAA1FAFE7E0}" type="datetimeFigureOut">
              <a:rPr lang="fr-FR" smtClean="0"/>
              <a:t>15/10/2024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011FB-813F-4754-B0E9-D51893BE4CA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7099463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70F49-06F1-4F68-B845-0DAA1FAFE7E0}" type="datetimeFigureOut">
              <a:rPr lang="fr-FR" smtClean="0"/>
              <a:t>15/10/2024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011FB-813F-4754-B0E9-D51893BE4CA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109743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70F49-06F1-4F68-B845-0DAA1FAFE7E0}" type="datetimeFigureOut">
              <a:rPr lang="fr-FR" smtClean="0"/>
              <a:t>15/10/2024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011FB-813F-4754-B0E9-D51893BE4CA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075178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7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70F49-06F1-4F68-B845-0DAA1FAFE7E0}" type="datetimeFigureOut">
              <a:rPr lang="fr-FR" smtClean="0"/>
              <a:t>15/10/2024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011FB-813F-4754-B0E9-D51893BE4CA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938125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28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7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28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C70F49-06F1-4F68-B845-0DAA1FAFE7E0}" type="datetimeFigureOut">
              <a:rPr lang="fr-FR" smtClean="0"/>
              <a:t>15/10/2024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4011FB-813F-4754-B0E9-D51893BE4CA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0926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10000"/>
            <a:lumOff val="9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38" y="365127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38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C70F49-06F1-4F68-B845-0DAA1FAFE7E0}" type="datetimeFigureOut">
              <a:rPr lang="fr-FR" smtClean="0"/>
              <a:t>15/10/2024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3" y="6356352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2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4011FB-813F-4754-B0E9-D51893BE4CAE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9455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1CEB1866-F56E-7A55-4929-4493B9708D20}"/>
              </a:ext>
            </a:extLst>
          </p:cNvPr>
          <p:cNvSpPr txBox="1"/>
          <p:nvPr/>
        </p:nvSpPr>
        <p:spPr>
          <a:xfrm>
            <a:off x="1469572" y="870857"/>
            <a:ext cx="7130142" cy="3724096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fr-FR" sz="4000" dirty="0"/>
              <a:t>Histoire contemporaine L1 – s.1</a:t>
            </a:r>
          </a:p>
          <a:p>
            <a:r>
              <a:rPr lang="fr-FR" sz="2000" dirty="0"/>
              <a:t> </a:t>
            </a:r>
            <a:endParaRPr lang="fr-FR" sz="4000" dirty="0"/>
          </a:p>
          <a:p>
            <a:pPr algn="ctr"/>
            <a:r>
              <a:rPr lang="fr-FR" sz="4000" b="1" dirty="0"/>
              <a:t>Les cultures politiques en pratiques en Europe occidentale</a:t>
            </a:r>
          </a:p>
          <a:p>
            <a:pPr algn="ctr"/>
            <a:endParaRPr lang="fr-FR" sz="2000" b="1" dirty="0"/>
          </a:p>
          <a:p>
            <a:pPr algn="ctr"/>
            <a:r>
              <a:rPr lang="fr-FR" sz="3600" i="1" dirty="0"/>
              <a:t>TD - Séance 3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1CF057F7-650B-1DEB-F312-7B879B067652}"/>
              </a:ext>
            </a:extLst>
          </p:cNvPr>
          <p:cNvSpPr txBox="1"/>
          <p:nvPr/>
        </p:nvSpPr>
        <p:spPr>
          <a:xfrm>
            <a:off x="5562600" y="6128657"/>
            <a:ext cx="409302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400" dirty="0"/>
              <a:t>Samuel ANDRE-BERCOVICI</a:t>
            </a:r>
          </a:p>
        </p:txBody>
      </p:sp>
    </p:spTree>
    <p:extLst>
      <p:ext uri="{BB962C8B-B14F-4D97-AF65-F5344CB8AC3E}">
        <p14:creationId xmlns:p14="http://schemas.microsoft.com/office/powerpoint/2010/main" val="160667037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carte, atlas&#10;&#10;Description générée automatiquement">
            <a:extLst>
              <a:ext uri="{FF2B5EF4-FFF2-40B4-BE49-F238E27FC236}">
                <a16:creationId xmlns:a16="http://schemas.microsoft.com/office/drawing/2014/main" id="{0BB644C8-3A98-680B-5F4F-C2B0D4E655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922" y="125185"/>
            <a:ext cx="6243709" cy="6607629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58CDBA6E-5268-FA2D-205F-92FB9DC9FF4E}"/>
              </a:ext>
            </a:extLst>
          </p:cNvPr>
          <p:cNvSpPr txBox="1"/>
          <p:nvPr/>
        </p:nvSpPr>
        <p:spPr>
          <a:xfrm>
            <a:off x="6953298" y="2068285"/>
            <a:ext cx="271535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L’Asie à la veille de la Première Guerre mondiale (</a:t>
            </a:r>
            <a:r>
              <a:rPr lang="fr-FR" i="1" dirty="0"/>
              <a:t>L’Atlas des mondes de l’Asie, L’Histoire</a:t>
            </a:r>
            <a:r>
              <a:rPr lang="fr-FR" dirty="0"/>
              <a:t>, 2014)</a:t>
            </a:r>
          </a:p>
        </p:txBody>
      </p:sp>
    </p:spTree>
    <p:extLst>
      <p:ext uri="{BB962C8B-B14F-4D97-AF65-F5344CB8AC3E}">
        <p14:creationId xmlns:p14="http://schemas.microsoft.com/office/powerpoint/2010/main" val="23414065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C1838DEE-1844-9858-45D5-59EF09B6803F}"/>
              </a:ext>
            </a:extLst>
          </p:cNvPr>
          <p:cNvSpPr txBox="1"/>
          <p:nvPr/>
        </p:nvSpPr>
        <p:spPr>
          <a:xfrm>
            <a:off x="925286" y="489857"/>
            <a:ext cx="8022771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/>
              <a:t>Organisation de la séance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38664C89-F06D-ADC9-CB56-503A49022811}"/>
              </a:ext>
            </a:extLst>
          </p:cNvPr>
          <p:cNvSpPr txBox="1"/>
          <p:nvPr/>
        </p:nvSpPr>
        <p:spPr>
          <a:xfrm>
            <a:off x="859971" y="1643743"/>
            <a:ext cx="8196943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fr-F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Questions et reprise du cours magistral</a:t>
            </a:r>
          </a:p>
          <a:p>
            <a:endParaRPr lang="fr-F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Etude de document :  la doctrine pangermaniste / présenter un/des document(s)</a:t>
            </a:r>
          </a:p>
          <a:p>
            <a:endParaRPr lang="fr-F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Etude de document : deux écoles du nationalisme français (p.27)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400" dirty="0"/>
          </a:p>
        </p:txBody>
      </p:sp>
    </p:spTree>
    <p:extLst>
      <p:ext uri="{BB962C8B-B14F-4D97-AF65-F5344CB8AC3E}">
        <p14:creationId xmlns:p14="http://schemas.microsoft.com/office/powerpoint/2010/main" val="5626086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BD7D5557-C7D1-4FB2-A770-65396AD08041}"/>
              </a:ext>
            </a:extLst>
          </p:cNvPr>
          <p:cNvSpPr txBox="1"/>
          <p:nvPr/>
        </p:nvSpPr>
        <p:spPr>
          <a:xfrm>
            <a:off x="925286" y="489857"/>
            <a:ext cx="8022771" cy="1077218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/>
              <a:t>Réaliser l’introduction d’un commentaire</a:t>
            </a:r>
          </a:p>
          <a:p>
            <a:pPr algn="ctr"/>
            <a:r>
              <a:rPr lang="fr-FR" sz="3200" i="1" dirty="0"/>
              <a:t>Mise en pratique: dossier p.24-25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id="{EE30110E-8355-8A5E-3B76-C3BED09186F0}"/>
              </a:ext>
            </a:extLst>
          </p:cNvPr>
          <p:cNvSpPr txBox="1"/>
          <p:nvPr/>
        </p:nvSpPr>
        <p:spPr>
          <a:xfrm>
            <a:off x="925286" y="1883229"/>
            <a:ext cx="8196943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endParaRPr lang="fr-F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Présentation du/des auteur(s)</a:t>
            </a:r>
          </a:p>
          <a:p>
            <a:endParaRPr lang="fr-F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Présentation du/des document(s) (titre, nature, destinataires, portée)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Présentation du contexte historique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Problématique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fr-FR" sz="2400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fr-FR" sz="2400" dirty="0"/>
              <a:t>Annonce du plan</a:t>
            </a:r>
          </a:p>
        </p:txBody>
      </p:sp>
    </p:spTree>
    <p:extLst>
      <p:ext uri="{BB962C8B-B14F-4D97-AF65-F5344CB8AC3E}">
        <p14:creationId xmlns:p14="http://schemas.microsoft.com/office/powerpoint/2010/main" val="29501915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E4A2E86E-507C-E747-D629-59CF836338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5529" y="0"/>
            <a:ext cx="4495160" cy="6858000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754878EC-74E9-C9E0-831B-A3643D18DB2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60689" y="2736340"/>
            <a:ext cx="5145312" cy="65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10037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2578A78B-D0DB-3C73-8639-F2FEEF0920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050" y="119743"/>
            <a:ext cx="3440669" cy="5344886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8DF9E6B-4E5E-7FEA-1CEA-6EEF1472DC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17499" y="119743"/>
            <a:ext cx="4148635" cy="3178630"/>
          </a:xfrm>
          <a:prstGeom prst="rect">
            <a:avLst/>
          </a:prstGeom>
        </p:spPr>
      </p:pic>
      <p:sp>
        <p:nvSpPr>
          <p:cNvPr id="15" name="ZoneTexte 14">
            <a:extLst>
              <a:ext uri="{FF2B5EF4-FFF2-40B4-BE49-F238E27FC236}">
                <a16:creationId xmlns:a16="http://schemas.microsoft.com/office/drawing/2014/main" id="{BD4F8199-3662-720C-9ACE-B82C56B43D42}"/>
              </a:ext>
            </a:extLst>
          </p:cNvPr>
          <p:cNvSpPr txBox="1"/>
          <p:nvPr/>
        </p:nvSpPr>
        <p:spPr>
          <a:xfrm>
            <a:off x="248050" y="5464629"/>
            <a:ext cx="34406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Affiche pour l’exposition marine de la ligue de la flotte allemande, Dortmund, 1900 env.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256A5D55-3D40-4140-873D-A57E232CD02E}"/>
              </a:ext>
            </a:extLst>
          </p:cNvPr>
          <p:cNvSpPr txBox="1"/>
          <p:nvPr/>
        </p:nvSpPr>
        <p:spPr>
          <a:xfrm>
            <a:off x="8066134" y="292971"/>
            <a:ext cx="175492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Carte d’adhérent à la ligue de la flotte allemande, Dessau, 1914</a:t>
            </a:r>
          </a:p>
        </p:txBody>
      </p:sp>
      <p:pic>
        <p:nvPicPr>
          <p:cNvPr id="17" name="Image 16">
            <a:extLst>
              <a:ext uri="{FF2B5EF4-FFF2-40B4-BE49-F238E27FC236}">
                <a16:creationId xmlns:a16="http://schemas.microsoft.com/office/drawing/2014/main" id="{114AB632-4891-0B9A-1183-DBC8BC57E3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17499" y="3543201"/>
            <a:ext cx="4233579" cy="2731423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2EDB4FC9-0E87-3B98-C004-6B2806F3AD62}"/>
              </a:ext>
            </a:extLst>
          </p:cNvPr>
          <p:cNvSpPr txBox="1"/>
          <p:nvPr/>
        </p:nvSpPr>
        <p:spPr>
          <a:xfrm>
            <a:off x="8151078" y="3867557"/>
            <a:ext cx="175492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Flotte allemande dans la rade de </a:t>
            </a:r>
            <a:r>
              <a:rPr lang="fr-FR" dirty="0" err="1"/>
              <a:t>Kiautschou</a:t>
            </a:r>
            <a:r>
              <a:rPr lang="fr-FR" dirty="0"/>
              <a:t> (Chine), carte postale, 1898</a:t>
            </a:r>
          </a:p>
        </p:txBody>
      </p:sp>
    </p:spTree>
    <p:extLst>
      <p:ext uri="{BB962C8B-B14F-4D97-AF65-F5344CB8AC3E}">
        <p14:creationId xmlns:p14="http://schemas.microsoft.com/office/powerpoint/2010/main" val="17642292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 descr="Une image contenant habits, personne, groupe, uniforme&#10;&#10;Description générée automatiquement">
            <a:extLst>
              <a:ext uri="{FF2B5EF4-FFF2-40B4-BE49-F238E27FC236}">
                <a16:creationId xmlns:a16="http://schemas.microsoft.com/office/drawing/2014/main" id="{B1F90BA8-C0B8-D35C-C0FC-3BC2570463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" y="131933"/>
            <a:ext cx="4800601" cy="475259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846472EC-2C2C-779A-9A15-D77ECB5DA1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6391" y="2688772"/>
            <a:ext cx="4657210" cy="2863109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B22D2D6E-678C-231C-5ACE-49949288A5E3}"/>
              </a:ext>
            </a:extLst>
          </p:cNvPr>
          <p:cNvSpPr txBox="1"/>
          <p:nvPr/>
        </p:nvSpPr>
        <p:spPr>
          <a:xfrm>
            <a:off x="5096391" y="292971"/>
            <a:ext cx="4724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Rassemblement d’une fraternité étudiante à Berlin (1913)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1DF9F2A9-B58A-3B5D-C94F-9126B90E8384}"/>
              </a:ext>
            </a:extLst>
          </p:cNvPr>
          <p:cNvSpPr txBox="1"/>
          <p:nvPr/>
        </p:nvSpPr>
        <p:spPr>
          <a:xfrm>
            <a:off x="5028936" y="5670514"/>
            <a:ext cx="47246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 err="1"/>
              <a:t>Mensur</a:t>
            </a:r>
            <a:r>
              <a:rPr lang="fr-FR" dirty="0"/>
              <a:t> (duel traditionnel) à </a:t>
            </a:r>
            <a:r>
              <a:rPr lang="fr-FR" dirty="0" err="1"/>
              <a:t>Tubingen</a:t>
            </a:r>
            <a:r>
              <a:rPr lang="fr-FR" dirty="0"/>
              <a:t>, Gustav Adolf </a:t>
            </a:r>
            <a:r>
              <a:rPr lang="fr-FR" dirty="0" err="1"/>
              <a:t>Closs</a:t>
            </a:r>
            <a:r>
              <a:rPr lang="fr-FR" dirty="0"/>
              <a:t>, 1890</a:t>
            </a:r>
          </a:p>
        </p:txBody>
      </p:sp>
    </p:spTree>
    <p:extLst>
      <p:ext uri="{BB962C8B-B14F-4D97-AF65-F5344CB8AC3E}">
        <p14:creationId xmlns:p14="http://schemas.microsoft.com/office/powerpoint/2010/main" val="2780317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698693FE-B585-B486-CB4D-6061AA83B0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0755" y="3300411"/>
            <a:ext cx="5234745" cy="3374572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0F27A9B4-72B0-CF6D-ABA2-C35F5A3625CB}"/>
              </a:ext>
            </a:extLst>
          </p:cNvPr>
          <p:cNvSpPr txBox="1"/>
          <p:nvPr/>
        </p:nvSpPr>
        <p:spPr>
          <a:xfrm>
            <a:off x="190500" y="4563071"/>
            <a:ext cx="40549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fr-FR" dirty="0"/>
              <a:t>Le monument à la bataille des nations, inauguré le 18 octobre 1913 à Leipzig</a:t>
            </a:r>
          </a:p>
          <a:p>
            <a:pPr algn="r"/>
            <a:r>
              <a:rPr lang="fr-FR" dirty="0"/>
              <a:t>[</a:t>
            </a:r>
            <a:r>
              <a:rPr lang="fr-FR" i="1" dirty="0"/>
              <a:t>carte postale, Karl </a:t>
            </a:r>
            <a:r>
              <a:rPr lang="fr-FR" i="1" dirty="0" err="1"/>
              <a:t>Fikenscher</a:t>
            </a:r>
            <a:r>
              <a:rPr lang="fr-FR" i="1" dirty="0"/>
              <a:t> </a:t>
            </a:r>
            <a:r>
              <a:rPr lang="fr-FR" i="1" dirty="0" err="1"/>
              <a:t>verlag</a:t>
            </a:r>
            <a:r>
              <a:rPr lang="fr-FR" i="1" dirty="0"/>
              <a:t>, 1913</a:t>
            </a:r>
            <a:r>
              <a:rPr lang="fr-FR" dirty="0"/>
              <a:t>]</a:t>
            </a:r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1FCF48EF-4A2C-77D3-32A0-DD6579C7FA7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500" y="183017"/>
            <a:ext cx="4762500" cy="3095625"/>
          </a:xfrm>
          <a:prstGeom prst="rect">
            <a:avLst/>
          </a:prstGeom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0446393D-E55C-8243-D736-500529D9BED9}"/>
              </a:ext>
            </a:extLst>
          </p:cNvPr>
          <p:cNvSpPr txBox="1"/>
          <p:nvPr/>
        </p:nvSpPr>
        <p:spPr>
          <a:xfrm>
            <a:off x="4953000" y="415614"/>
            <a:ext cx="405492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Inauguration du monument à Arminius (</a:t>
            </a:r>
            <a:r>
              <a:rPr lang="fr-FR" dirty="0" err="1"/>
              <a:t>Hermanndenkmal</a:t>
            </a:r>
            <a:r>
              <a:rPr lang="fr-FR" dirty="0"/>
              <a:t>, forêt de </a:t>
            </a:r>
            <a:r>
              <a:rPr lang="fr-FR" dirty="0" err="1"/>
              <a:t>Teutoburg</a:t>
            </a:r>
            <a:r>
              <a:rPr lang="fr-FR" dirty="0"/>
              <a:t>) en 1875</a:t>
            </a:r>
          </a:p>
        </p:txBody>
      </p:sp>
    </p:spTree>
    <p:extLst>
      <p:ext uri="{BB962C8B-B14F-4D97-AF65-F5344CB8AC3E}">
        <p14:creationId xmlns:p14="http://schemas.microsoft.com/office/powerpoint/2010/main" val="333451409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ZoneTexte 3">
            <a:extLst>
              <a:ext uri="{FF2B5EF4-FFF2-40B4-BE49-F238E27FC236}">
                <a16:creationId xmlns:a16="http://schemas.microsoft.com/office/drawing/2014/main" id="{40150258-D9C8-BCFC-13C5-7DBDD1DAFA78}"/>
              </a:ext>
            </a:extLst>
          </p:cNvPr>
          <p:cNvSpPr txBox="1"/>
          <p:nvPr/>
        </p:nvSpPr>
        <p:spPr>
          <a:xfrm>
            <a:off x="925286" y="489857"/>
            <a:ext cx="8022771" cy="58477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3200" b="1" dirty="0"/>
              <a:t>Ressources cartes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9CEF71AB-86E3-001C-5674-6C88472645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676" y="1240971"/>
            <a:ext cx="4566958" cy="5127172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FB8E4250-EEAE-09BE-80ED-CDEEA5559CF0}"/>
              </a:ext>
            </a:extLst>
          </p:cNvPr>
          <p:cNvSpPr txBox="1"/>
          <p:nvPr/>
        </p:nvSpPr>
        <p:spPr>
          <a:xfrm>
            <a:off x="234676" y="6368143"/>
            <a:ext cx="40549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L’Italie du Risorgimento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E309A3A0-559B-338F-003B-17C9DEC9F2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4368" y="1454408"/>
            <a:ext cx="4695893" cy="47002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90911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 descr="Une image contenant texte, carte, atlas, diagramme&#10;&#10;Description générée automatiquement">
            <a:extLst>
              <a:ext uri="{FF2B5EF4-FFF2-40B4-BE49-F238E27FC236}">
                <a16:creationId xmlns:a16="http://schemas.microsoft.com/office/drawing/2014/main" id="{FB8987E1-77D0-419F-231E-26D44AE853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83" y="185057"/>
            <a:ext cx="6565215" cy="6487886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id="{1DD12A20-73CD-1148-B557-A19BF9A04B96}"/>
              </a:ext>
            </a:extLst>
          </p:cNvPr>
          <p:cNvSpPr txBox="1"/>
          <p:nvPr/>
        </p:nvSpPr>
        <p:spPr>
          <a:xfrm>
            <a:off x="6953298" y="2068285"/>
            <a:ext cx="27153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/>
              <a:t>L’Afrique à la veille de la Première Guerre mondiale (</a:t>
            </a:r>
            <a:r>
              <a:rPr lang="fr-FR" i="1" dirty="0"/>
              <a:t>Les collections de l’Histoire</a:t>
            </a:r>
            <a:r>
              <a:rPr lang="fr-FR" dirty="0"/>
              <a:t>, vol.11)</a:t>
            </a:r>
          </a:p>
        </p:txBody>
      </p:sp>
    </p:spTree>
    <p:extLst>
      <p:ext uri="{BB962C8B-B14F-4D97-AF65-F5344CB8AC3E}">
        <p14:creationId xmlns:p14="http://schemas.microsoft.com/office/powerpoint/2010/main" val="254730238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Thème 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1312</TotalTime>
  <Words>256</Words>
  <Application>Microsoft Office PowerPoint</Application>
  <PresentationFormat>Format A4 (210 x 297 mm)</PresentationFormat>
  <Paragraphs>37</Paragraphs>
  <Slides>10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14" baseType="lpstr">
      <vt:lpstr>Aptos</vt:lpstr>
      <vt:lpstr>Aptos Display</vt:lpstr>
      <vt:lpstr>Arial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S. André</dc:creator>
  <cp:lastModifiedBy>S. André</cp:lastModifiedBy>
  <cp:revision>1</cp:revision>
  <dcterms:created xsi:type="dcterms:W3CDTF">2024-10-01T09:55:53Z</dcterms:created>
  <dcterms:modified xsi:type="dcterms:W3CDTF">2024-10-15T20:25:56Z</dcterms:modified>
</cp:coreProperties>
</file>