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517E23-849D-436F-81E5-0EC92483EB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36F86D-925C-4EC3-8D2F-6BE999040A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97FA3A-612E-4D50-963A-15CEAA747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2B66-EAE1-4D10-B985-24DE48240DB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294CA1-C36E-4AA1-A711-04ABA8772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1331C3-F814-4498-A4D4-862B2E419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6861-7A80-4B3B-8CDA-9B719A731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65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7FEFC0-977A-47FA-8DD8-7A479E573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C7AC15B-D559-4DAD-B547-8BF7C83B6D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E997D4-56A9-4D2F-B493-5EB6EDB1C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2B66-EAE1-4D10-B985-24DE48240DB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23341F-3F32-4BB2-93E2-0686440FA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4803B0-74BC-4A6C-A7A1-8B9DB9696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6861-7A80-4B3B-8CDA-9B719A731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871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38FB596-4BDA-4D85-8CF6-27906AD686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54C217-3208-4F2F-B8DE-71E941A72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0EE3DB-77EF-4D5A-B2F4-645E80A9C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2B66-EAE1-4D10-B985-24DE48240DB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E3FAE4-7269-4BA8-8BCD-A994498B1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0B8885-1350-4903-A652-7F425E3EF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6861-7A80-4B3B-8CDA-9B719A731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254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0EBA3F-766A-41AC-9AB3-168FF3005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64F631-2096-4B40-8E30-9DB4B4A94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8A9105-CFAE-4FF1-9A5B-8E8493331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2B66-EAE1-4D10-B985-24DE48240DB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96B482-50FB-4CB0-A990-05F737571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C4E226-C95C-47FF-8903-F2EBF9765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6861-7A80-4B3B-8CDA-9B719A731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0619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C826F8-5693-4E4D-97D0-A2BA80061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5B4203-EFB8-490A-8900-281BC7F3A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69F5B6-9EB6-4C56-9E02-2C38FCD7A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2B66-EAE1-4D10-B985-24DE48240DB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20A38E-1CFA-46FF-8A87-E2B90E643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8D6435-BCE2-4898-8262-5FC7E8375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6861-7A80-4B3B-8CDA-9B719A731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357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D3AA4A-F4F7-4E57-A300-02198D97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7E9BBB-E977-4067-9B70-D10FFDFE4E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FBBD2CC-DA24-4A1B-B0F7-3AC41D4678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9518DC3-DA79-4976-A5ED-D6CC6C3AC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2B66-EAE1-4D10-B985-24DE48240DB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9E28668-34E0-4386-BD8E-00902B13F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B5E9A3E-2E05-44DC-9081-A1AE1C056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6861-7A80-4B3B-8CDA-9B719A731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34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6478A5-93AD-4422-8E8F-DF0B7B6B2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E468BD-80FE-4A0D-A13F-C9AD48BA5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98FD643-6789-4F19-A36B-33F72B103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525EACD-901C-473C-B522-AFE5CDF150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26AB038-2ED4-4EFE-AD3A-D27A689911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81B7C35-0F5A-464E-817D-5F52B40B8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2B66-EAE1-4D10-B985-24DE48240DB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3B37B54-A40B-4C95-9FCE-4EDD3606D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3967D6F-B22D-4FF2-B3D2-8B9B754E4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6861-7A80-4B3B-8CDA-9B719A731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729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6979BD-9195-419B-80AB-73AD7D663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209B57C-4C45-4FCD-B8E4-635B329B9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2B66-EAE1-4D10-B985-24DE48240DB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A70EB80-CAD5-412F-8E28-F1EFFB11E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A46B5AF-B79A-41CC-A27C-33AC0FCFA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6861-7A80-4B3B-8CDA-9B719A731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229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22AD355-15F0-4E17-9061-8712EE159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2B66-EAE1-4D10-B985-24DE48240DB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D156653-C217-4421-B8B6-A04DEF8BE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C217C34-2B0A-4811-870E-49A6F716B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6861-7A80-4B3B-8CDA-9B719A731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0780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414996-5004-423D-9781-9F3A235D2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ABC69B-AF89-4C3C-90C0-FB8532D27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A69C6C4-EFCA-484F-8688-2768286E0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6E1F89-1BB5-421A-9641-FEA70980A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2B66-EAE1-4D10-B985-24DE48240DB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57636C-05B8-4BB1-9DBD-36B62023F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6324111-040E-4B47-B90D-983B4711E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6861-7A80-4B3B-8CDA-9B719A731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56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1C41F6-4ACB-43EA-83D7-03F29B365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69AA0D9-953A-4432-8EDB-B3D674C6C6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09E6E5-159F-4A2C-A62F-B37337894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D79F03-03F5-4189-880C-5A9BFE19B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2B66-EAE1-4D10-B985-24DE48240DB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87B61C9-6417-4E9E-A195-9F5B211EF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61153E-0C55-4A84-8DCF-F672A4519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6861-7A80-4B3B-8CDA-9B719A731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075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C411DF4-AFFD-45C8-B061-84E56EA25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6C04B6-B3EC-4C5D-A6A8-604B8C226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DF6096-4857-46A0-B70E-8B85FA5DD5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02B66-EAE1-4D10-B985-24DE48240DB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47C81F-D04B-415B-8342-9ECE8AA247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6A3969-23BD-4C27-9538-02CA9D332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86861-7A80-4B3B-8CDA-9B719A731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319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C416DE-7941-4EFB-94F1-8051AC4AC8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529921-EF3E-4F60-BE06-78F14A72A5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5375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3E7361-BC5E-451C-9A54-4F0D7495C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6943"/>
            <a:ext cx="10515600" cy="5600020"/>
          </a:xfrm>
        </p:spPr>
        <p:txBody>
          <a:bodyPr/>
          <a:lstStyle/>
          <a:p>
            <a:r>
              <a:rPr lang="fr-FR" dirty="0"/>
              <a:t>Nature du texte : </a:t>
            </a:r>
            <a:r>
              <a:rPr lang="fr-FR" b="1" dirty="0"/>
              <a:t>sermon</a:t>
            </a:r>
            <a:r>
              <a:rPr lang="fr-FR" dirty="0"/>
              <a:t> discours moral, interprétation des Evangiles, et application à l’actualité « Sermon sur le respect que nous devons à la parole » + publié</a:t>
            </a:r>
          </a:p>
          <a:p>
            <a:r>
              <a:rPr lang="fr-FR" dirty="0"/>
              <a:t>Auteur: JJ Bridaine  1701-1767 prédicateurs (prêche, pastorale) Uzès </a:t>
            </a:r>
            <a:r>
              <a:rPr lang="fr-FR" dirty="0" err="1"/>
              <a:t>Cevennes</a:t>
            </a:r>
            <a:r>
              <a:rPr lang="fr-FR" dirty="0"/>
              <a:t> collège des Jésuites d’Avignon (ordre monastique fondé 17</a:t>
            </a:r>
            <a:r>
              <a:rPr lang="fr-FR" baseline="30000" dirty="0"/>
              <a:t>e</a:t>
            </a:r>
            <a:r>
              <a:rPr lang="fr-FR" dirty="0"/>
              <a:t> Contre-Réforme ordre de combat = enseignement et missions 1516 séminaire missions royales de Saint Charles de La Croix = centaines de missions dans toute la France Languedoc et Bretagne = popularité = cible Nouvelles Ecclésiastiques) </a:t>
            </a:r>
          </a:p>
          <a:p>
            <a:r>
              <a:rPr lang="fr-FR" dirty="0"/>
              <a:t>Destinataire : assemblée des fidèles mais aussi opinion publique </a:t>
            </a:r>
          </a:p>
          <a:p>
            <a:r>
              <a:rPr lang="fr-FR" dirty="0"/>
              <a:t>Contexte: milieu 18</a:t>
            </a:r>
            <a:r>
              <a:rPr lang="fr-FR" baseline="30000" dirty="0"/>
              <a:t>e</a:t>
            </a:r>
            <a:r>
              <a:rPr lang="fr-FR" dirty="0"/>
              <a:t> s – 1746 Amiens 1752 Paris = Parlement 1753-4 1754 amnistie + 1757 Bulle Unigenitus loi royaume de France + 20’ convulsionnaires St Médard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5567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99CF31-B778-4603-9FCC-A17691386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3400"/>
            <a:ext cx="10515600" cy="5643563"/>
          </a:xfrm>
        </p:spPr>
        <p:txBody>
          <a:bodyPr/>
          <a:lstStyle/>
          <a:p>
            <a:r>
              <a:rPr lang="fr-FR" dirty="0"/>
              <a:t>Louis le Mal aimé dépravation Pompadour </a:t>
            </a:r>
          </a:p>
          <a:p>
            <a:r>
              <a:rPr lang="fr-FR" dirty="0"/>
              <a:t>1752 Conseil du roi faculté de la sorbonne censure l’Encyclopédie « irréligion » « incroyance » </a:t>
            </a:r>
          </a:p>
          <a:p>
            <a:r>
              <a:rPr lang="fr-FR" dirty="0"/>
              <a:t>Polémiques 1749 Buffon 6000 + 74.000 ans âge de la Terre</a:t>
            </a:r>
          </a:p>
          <a:p>
            <a:r>
              <a:rPr lang="fr-FR" dirty="0"/>
              <a:t>Scandales affaire Calas 1761-5 Sirven 1760-65 Voltaire </a:t>
            </a:r>
            <a:r>
              <a:rPr lang="fr-FR" i="1" dirty="0"/>
              <a:t>Traité sur la tolérance </a:t>
            </a:r>
            <a:r>
              <a:rPr lang="fr-FR" dirty="0"/>
              <a:t>1763 = appel à l’opinion </a:t>
            </a:r>
          </a:p>
          <a:p>
            <a:r>
              <a:rPr lang="fr-FR" dirty="0"/>
              <a:t>Critique richériste curés corrompus + critique luxe richesse corruption morale inutilité fanatisme religieux </a:t>
            </a:r>
          </a:p>
          <a:p>
            <a:r>
              <a:rPr lang="fr-FR" dirty="0"/>
              <a:t>JB Girard jésuite arrêté 1728 1738-45 40 curés parisiens </a:t>
            </a:r>
          </a:p>
          <a:p>
            <a:r>
              <a:rPr lang="fr-FR" dirty="0"/>
              <a:t>Diderot </a:t>
            </a:r>
            <a:r>
              <a:rPr lang="fr-FR" i="1" dirty="0"/>
              <a:t>La religieuse </a:t>
            </a:r>
            <a:r>
              <a:rPr lang="fr-FR" dirty="0"/>
              <a:t>1780 = victime couvent = prison </a:t>
            </a:r>
          </a:p>
        </p:txBody>
      </p:sp>
    </p:spTree>
    <p:extLst>
      <p:ext uri="{BB962C8B-B14F-4D97-AF65-F5344CB8AC3E}">
        <p14:creationId xmlns:p14="http://schemas.microsoft.com/office/powerpoint/2010/main" val="27202709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212</Words>
  <Application>Microsoft Office PowerPoint</Application>
  <PresentationFormat>Grand écran</PresentationFormat>
  <Paragraphs>11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Mazeau</dc:creator>
  <cp:lastModifiedBy>Guillaume Mazeau</cp:lastModifiedBy>
  <cp:revision>4</cp:revision>
  <dcterms:created xsi:type="dcterms:W3CDTF">2024-10-17T13:48:39Z</dcterms:created>
  <dcterms:modified xsi:type="dcterms:W3CDTF">2024-10-17T14:42:12Z</dcterms:modified>
</cp:coreProperties>
</file>