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1A5A60-60D4-4376-9AA5-DAE441723E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8B4326D-BEFA-409F-B58C-AB62CA0763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67B0DD3-6B46-445F-9150-E3A11B7B4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4713-043D-4959-8257-01A6AED94F54}" type="datetimeFigureOut">
              <a:rPr lang="fr-FR" smtClean="0"/>
              <a:t>22/10/2024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1B4D6C-768D-41F5-94D1-C653C239D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DBF28E9-ABD7-456C-938A-1A15631C5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F4B8-B170-4416-9678-5488092B6E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3538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5CE59B-A5EB-4094-8A7C-FBC2118D8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CBE87E-8529-4032-B403-651649C9AD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D092681-8133-4946-8BF7-26B29505C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4713-043D-4959-8257-01A6AED94F54}" type="datetimeFigureOut">
              <a:rPr lang="fr-FR" smtClean="0"/>
              <a:t>22/10/2024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A27F02-99A6-476C-9B07-FD671966F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18D3B69-8930-4EF6-8A03-B8FCCEDEB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F4B8-B170-4416-9678-5488092B6E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5451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4027CE6-AC22-484B-8ADA-B4DCC77A06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21BAD56-A001-4CD6-B250-D33E9AF4DF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316ECB-89AE-4631-A569-381626CD4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4713-043D-4959-8257-01A6AED94F54}" type="datetimeFigureOut">
              <a:rPr lang="fr-FR" smtClean="0"/>
              <a:t>22/10/2024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FDDD642-A79A-4D3B-9CDA-F1E450833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B178A95-5C3C-40E1-8D39-ECC41DDD8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F4B8-B170-4416-9678-5488092B6E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98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BC4EC2-FE01-417D-9C5D-486C0F1C6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A4C44F-7DEF-472C-B58D-5A4D001D0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61C2D5A-7C7B-41FB-AA8E-4BE437CB5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4713-043D-4959-8257-01A6AED94F54}" type="datetimeFigureOut">
              <a:rPr lang="fr-FR" smtClean="0"/>
              <a:t>22/10/2024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D13ED7-188C-41BA-8C97-1AAA0E66E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DC27460-0EE2-4D9B-9E86-E8DC153A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F4B8-B170-4416-9678-5488092B6E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0352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151AB2-023C-4BFA-AF0E-BA3001F01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1CF4AEC-DF57-4BE4-964B-5CECE46F6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7766F5-8091-42B7-9202-375EF8B40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4713-043D-4959-8257-01A6AED94F54}" type="datetimeFigureOut">
              <a:rPr lang="fr-FR" smtClean="0"/>
              <a:t>22/10/2024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A0A3260-16D5-4BCD-AA39-7401B949C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3912AC2-3885-426B-A658-F681C408C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F4B8-B170-4416-9678-5488092B6E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8109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7E3EF7-32BC-41A2-B605-6D0C4BB83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DB27EA-7899-4E79-A886-DB6403301C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49C7512-EEF2-43A8-92FA-E3544E532B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291470D-ACF9-4AED-BBA6-CC72724C6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4713-043D-4959-8257-01A6AED94F54}" type="datetimeFigureOut">
              <a:rPr lang="fr-FR" smtClean="0"/>
              <a:t>22/10/2024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3FD3648-02EF-49D3-80BD-AFB623086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45753CD-ABEE-47A9-85FC-0A077CFA2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F4B8-B170-4416-9678-5488092B6E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8369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59DACA-68FC-4294-98EE-62232D97C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3FB1B2F-1CDB-40ED-BE94-896498AAB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EFA79A2-56B0-412E-8D1A-2970321ECC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7C4E8B6-BD5A-4802-9A59-388EAB14CD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BF48BB3-644B-4C67-8F77-109CC37EB8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FC41583-25AF-4FF1-88A8-6F598CFAD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4713-043D-4959-8257-01A6AED94F54}" type="datetimeFigureOut">
              <a:rPr lang="fr-FR" smtClean="0"/>
              <a:t>22/10/2024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DD94C80-7D0C-46F5-9D61-1EA3F6A37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6271CAB-1466-4B45-8C55-829585C1A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F4B8-B170-4416-9678-5488092B6E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0667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23C2D3-668E-442C-9E6A-3DB56A2BE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B9D5BDC-413D-4406-A93B-EE61A93DF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4713-043D-4959-8257-01A6AED94F54}" type="datetimeFigureOut">
              <a:rPr lang="fr-FR" smtClean="0"/>
              <a:t>22/10/2024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52CCFB1-5F76-4443-929F-23B975258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DDD37AD-902E-4E5B-A09C-87B349FB5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F4B8-B170-4416-9678-5488092B6E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2414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FF011F2-88BD-4BB6-B3DE-BB59D7DC3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4713-043D-4959-8257-01A6AED94F54}" type="datetimeFigureOut">
              <a:rPr lang="fr-FR" smtClean="0"/>
              <a:t>22/10/2024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CB83452-5654-43FC-81D2-970E02B75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C15260C-6792-4EAF-B1CD-9C4D8E21C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F4B8-B170-4416-9678-5488092B6E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1835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0EF899-27DD-4FFC-9E50-7040F60BB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C125D-1E06-4212-BCB5-F0018D736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219DA6F-DE83-467A-958F-0F53503F37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CD6C7E6-E420-47AB-B88C-716340F16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4713-043D-4959-8257-01A6AED94F54}" type="datetimeFigureOut">
              <a:rPr lang="fr-FR" smtClean="0"/>
              <a:t>22/10/2024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D81FDFD-CC7F-40FA-92A3-4F14D5996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6AC10AC-54B6-43EC-8E06-5580E043E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F4B8-B170-4416-9678-5488092B6E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780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316EEC-6874-4599-83C6-6215AA838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CBD055F-C12C-478C-A865-40FE53D197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90EBA36-3B1F-40A5-95D2-2E36995CCF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3E932AF-8700-464A-898C-4837EEEBF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74713-043D-4959-8257-01A6AED94F54}" type="datetimeFigureOut">
              <a:rPr lang="fr-FR" smtClean="0"/>
              <a:t>22/10/2024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1056C28-DCDB-4EFA-87BF-B8C1D2162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00870F5-B72A-49B8-BDD3-9F3AE8075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DF4B8-B170-4416-9678-5488092B6E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4859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220AE9E-4971-40EC-A637-D715BF90F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8D6E4EB-D52E-49C7-AA9E-E2B99367B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F8AA0C1-64BC-4363-B317-D37A0970C4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74713-043D-4959-8257-01A6AED94F54}" type="datetimeFigureOut">
              <a:rPr lang="fr-FR" smtClean="0"/>
              <a:t>22/10/2024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2839FD7-10F6-4462-A427-D04BD7477A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9D84ABA-55DC-48CB-B3D3-FCE35183D2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DF4B8-B170-4416-9678-5488092B6E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4285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B9E2E3-A928-46E8-85B4-8463B0E671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Le salon du </a:t>
            </a:r>
            <a:r>
              <a:rPr lang="fr-FR"/>
              <a:t>baron d’Holbach vu par Morellet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CD92B31-B436-486E-837F-4CA06A866F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8833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77783A-F44E-5ED7-2BA6-A58B82B55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0094"/>
          </a:xfrm>
        </p:spPr>
        <p:txBody>
          <a:bodyPr>
            <a:normAutofit fontScale="90000"/>
          </a:bodyPr>
          <a:lstStyle/>
          <a:p>
            <a:r>
              <a:rPr lang="fr-FR" sz="2000" dirty="0"/>
              <a:t>Dans quelle mesure les souvenirs de Morellet témoignent-ils du double rôle des salons dans la sociabilité des Lumières, entre mondanité des élites urbaines et développements d’une opinion publique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E7E6B7-4CDC-DE46-D00A-483C75F1A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5220"/>
            <a:ext cx="10515600" cy="5031743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1° Des lieux de la mondanité urbaine</a:t>
            </a:r>
          </a:p>
          <a:p>
            <a:pPr marL="0" indent="0">
              <a:buNone/>
            </a:pPr>
            <a:r>
              <a:rPr lang="fr-FR" sz="2400" dirty="0"/>
              <a:t> </a:t>
            </a:r>
            <a:r>
              <a:rPr lang="fr-FR" sz="2000" dirty="0"/>
              <a:t>A) des espaces de sélection et de distinction des nouvelles élites urbaines</a:t>
            </a:r>
          </a:p>
          <a:p>
            <a:pPr marL="0" indent="0">
              <a:buNone/>
            </a:pPr>
            <a:r>
              <a:rPr lang="fr-FR" sz="2000" dirty="0"/>
              <a:t> B) Entre la Cour et la rue: l’essor d’une sociabilité policée fondée sur la conversation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dirty="0"/>
              <a:t>2° Une nouvelle République des Lettres?</a:t>
            </a:r>
          </a:p>
          <a:p>
            <a:pPr marL="0" indent="0">
              <a:buNone/>
            </a:pPr>
            <a:r>
              <a:rPr lang="fr-FR" sz="2000" dirty="0"/>
              <a:t> A) Une société cosmopolite au service d’idées universelles?</a:t>
            </a:r>
          </a:p>
          <a:p>
            <a:pPr marL="0" indent="0">
              <a:buNone/>
            </a:pPr>
            <a:r>
              <a:rPr lang="fr-FR" sz="2000" dirty="0"/>
              <a:t> B) Paris, un foyer des Lumières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dirty="0"/>
              <a:t>3° Les laboratoires de l’« esprit public » des Lumières</a:t>
            </a:r>
          </a:p>
          <a:p>
            <a:pPr marL="0" indent="0">
              <a:buNone/>
            </a:pPr>
            <a:r>
              <a:rPr lang="fr-FR" sz="2000" dirty="0"/>
              <a:t> A) Chez Holbach: un salon très radical</a:t>
            </a:r>
          </a:p>
          <a:p>
            <a:pPr marL="0" indent="0">
              <a:buNone/>
            </a:pPr>
            <a:r>
              <a:rPr lang="fr-FR" sz="2000" dirty="0"/>
              <a:t> B)  Des lieux sans programme, mais d’échange, de controverses et de fabrique de la critique</a:t>
            </a:r>
          </a:p>
        </p:txBody>
      </p:sp>
    </p:spTree>
    <p:extLst>
      <p:ext uri="{BB962C8B-B14F-4D97-AF65-F5344CB8AC3E}">
        <p14:creationId xmlns:p14="http://schemas.microsoft.com/office/powerpoint/2010/main" val="29020353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</Words>
  <Application>Microsoft Office PowerPoint</Application>
  <PresentationFormat>Grand écran</PresentationFormat>
  <Paragraphs>13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Le salon du baron d’Holbach vu par Morellet</vt:lpstr>
      <vt:lpstr>Dans quelle mesure les souvenirs de Morellet témoignent-ils du double rôle des salons dans la sociabilité des Lumières, entre mondanité des élites urbaines et développements d’une opinion publique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salon du baron d’Holbach vu par Morellet</dc:title>
  <dc:creator>Guillaume Mazeau</dc:creator>
  <cp:lastModifiedBy>Guillaume Mazeau</cp:lastModifiedBy>
  <cp:revision>1</cp:revision>
  <dcterms:created xsi:type="dcterms:W3CDTF">2024-10-22T07:05:33Z</dcterms:created>
  <dcterms:modified xsi:type="dcterms:W3CDTF">2024-10-22T07:05:56Z</dcterms:modified>
</cp:coreProperties>
</file>