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43" r:id="rId2"/>
    <p:sldId id="342" r:id="rId3"/>
    <p:sldId id="344" r:id="rId4"/>
    <p:sldId id="308" r:id="rId5"/>
    <p:sldId id="271" r:id="rId6"/>
    <p:sldId id="270" r:id="rId7"/>
    <p:sldId id="302" r:id="rId8"/>
    <p:sldId id="303" r:id="rId9"/>
    <p:sldId id="304" r:id="rId10"/>
    <p:sldId id="305" r:id="rId11"/>
    <p:sldId id="306" r:id="rId12"/>
    <p:sldId id="260" r:id="rId13"/>
    <p:sldId id="340" r:id="rId14"/>
    <p:sldId id="341" r:id="rId15"/>
    <p:sldId id="346" r:id="rId16"/>
    <p:sldId id="347" r:id="rId17"/>
    <p:sldId id="345" r:id="rId18"/>
    <p:sldId id="257" r:id="rId19"/>
    <p:sldId id="348" r:id="rId20"/>
    <p:sldId id="34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40"/>
    <p:restoredTop sz="94646"/>
  </p:normalViewPr>
  <p:slideViewPr>
    <p:cSldViewPr snapToGrid="0" snapToObjects="1">
      <p:cViewPr varScale="1">
        <p:scale>
          <a:sx n="70" d="100"/>
          <a:sy n="70" d="100"/>
        </p:scale>
        <p:origin x="18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DDE5C-7BC9-3D4B-9839-FABA18E56158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A9E79-1D1E-F049-91A7-0A5D99CB64F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9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08E7E-7B69-1845-9222-0AC5B3AE2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27F1A9-F9ED-0C4F-BDF1-40B13FA4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8A7AF-C769-294A-8341-8010D816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00FF9-D109-3E41-9DFA-C027A5D7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C450F-C660-5642-A0E1-34FA75AC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61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9C794-AFEB-8049-9CE9-20C2E9E7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FB9A69-7E7C-8F4B-9CA1-176D228D9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910F9F-C484-A943-919F-98045181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24835-B89C-724F-AF24-95A6D77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76596-A1FE-414F-ABB3-635C7F6D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15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DF4DFA-4777-3C49-87D6-163C78AEB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8F90F3-8D5F-EF47-9AFF-7E9AFFE45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E2179-ADF4-634F-A2DB-56030CA6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8497A-AAE3-A94A-9147-98FB5635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2C4715-4FB6-1242-9B9A-E8742C07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0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7F4EB-3D04-C34D-8E27-DEBF175D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71402-CAD0-0E43-BA80-7832A4A1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15EC9-8C2E-834E-B6FD-2BDCF674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D09BA-8CB4-3945-80E2-8675D089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BE377-8B62-B24B-984A-E1FB5E21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8C402-0578-734D-9AD9-BF379C28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A5D002-CCA4-7E42-B38C-D0411114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94E09-93EA-D646-B6C6-4DD78900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291CA-0B2D-B248-ADAC-5BB38107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96B3C-30A3-9E44-9171-6B7F5F19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0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BD399-0916-7843-996B-16BB8191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66FC6-A898-D44A-83A0-E459351E0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005056-45A9-264A-90BB-BCE6BDA70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6F142B-EFCE-B84B-8763-C082B476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0F2BA7-6FE3-5F4E-84F4-1FD8CA6E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ACD055-3B48-7946-A59A-E99CA040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9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EA118-C4FA-DD4D-B9D3-6EC8AE5D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95AE97-3885-7046-B7C7-AE3C520EE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289E57-D7DF-EF4F-90E7-1C529254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C84863-3D3F-D142-BB70-A7AC29957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E870AD-CB5D-A14C-AAC9-A0878BE83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BA7F0A-261A-0948-AB00-D9D2AEC4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9A7BE2-D2BE-E34D-B4AD-677F43EA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D6E7D4-1200-F940-9C47-40201D7B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19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53685-18DE-E449-935E-BC52C25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B9A7FB-B306-7442-9E9B-D4EE8D16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97910-BC77-EC47-A72E-C36057E5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34088-2E03-614E-AC88-B65D135A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67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06E4E6-3C3A-8249-91D0-B51CA963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47FD05-9668-A445-9044-706EA966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6198FC-3D99-5149-822F-FA7899E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9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59AD0-0B98-9E4D-A5F5-E93CDCCA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63511-ED19-344A-B5CB-16FE9E33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18AA4D-B9D1-C648-912A-19046AB4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8910A-20FB-7246-A461-9B9F2865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F075C8-7271-4C41-92AC-C3E8D4CC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D5BBE1-7F5E-9A4E-B602-4DA015B4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84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C32F0-38A9-2442-B63C-0FFA0029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857F74-1C40-5449-BAE9-39CEBD59A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8DF165-5C32-C444-81DD-F69BB9B9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775C9E-173D-1A42-A68B-0339DE1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B040FB-7677-1543-B257-7EA028D3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F60C8D-D1BF-A24E-B59F-2096238D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6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F59C75-6F9C-FF4D-A769-77CDA844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E05ACE-110E-CC4C-BB44-EDFB24186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B28399-6B12-BD45-B065-E2F39618A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1B5F94-2B83-9942-868C-7DA9829BE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5523B-1CB5-854C-8583-7A7AC7B27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5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7D47267-D897-9903-FEA0-5BD34171D8A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Carrache,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Choix d'Hercule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364943-B29C-C142-4965-BBF1223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751"/>
            <a:ext cx="8448026" cy="65144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F5872F-2FCB-B16A-8AAD-8F658EB5E6C2}"/>
              </a:ext>
            </a:extLst>
          </p:cNvPr>
          <p:cNvSpPr txBox="1"/>
          <p:nvPr/>
        </p:nvSpPr>
        <p:spPr>
          <a:xfrm>
            <a:off x="228600" y="161290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Annibal Carrache</a:t>
            </a:r>
          </a:p>
          <a:p>
            <a:endParaRPr lang="fr-FR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Choix d'Hercule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Hercule à la croisée des chemins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1597</a:t>
            </a:r>
          </a:p>
          <a:p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 166 x 239 cm, </a:t>
            </a:r>
          </a:p>
          <a:p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Naples,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Capodimonte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83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ris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464" y="11113"/>
            <a:ext cx="4486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lyphè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756" y="45096"/>
            <a:ext cx="5301564" cy="68129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BC752F-22BD-3444-B5B5-58EDD3423E7F}"/>
              </a:ext>
            </a:extLst>
          </p:cNvPr>
          <p:cNvSpPr txBox="1"/>
          <p:nvPr/>
        </p:nvSpPr>
        <p:spPr>
          <a:xfrm>
            <a:off x="736270" y="1163782"/>
            <a:ext cx="3253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i="1" dirty="0"/>
              <a:t>Apollon et Hyacinthe </a:t>
            </a:r>
          </a:p>
          <a:p>
            <a:endParaRPr lang="fr-FR" i="1" dirty="0"/>
          </a:p>
          <a:p>
            <a:r>
              <a:rPr lang="fr-FR" i="1" dirty="0"/>
              <a:t>Polyphème et Galatée</a:t>
            </a:r>
          </a:p>
          <a:p>
            <a:endParaRPr lang="fr-FR" i="1" dirty="0"/>
          </a:p>
          <a:p>
            <a:r>
              <a:rPr lang="fr-FR" i="1" dirty="0"/>
              <a:t>Le Rapt de Ganymède</a:t>
            </a:r>
          </a:p>
          <a:p>
            <a:endParaRPr lang="fr-FR" i="1" dirty="0"/>
          </a:p>
          <a:p>
            <a:r>
              <a:rPr lang="fr-FR" i="1" dirty="0"/>
              <a:t>Polyphème et Acis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77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rcurePar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278" y="0"/>
            <a:ext cx="460375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5E0C34-226A-024B-9350-F9C954610303}"/>
              </a:ext>
            </a:extLst>
          </p:cNvPr>
          <p:cNvSpPr txBox="1"/>
          <p:nvPr/>
        </p:nvSpPr>
        <p:spPr>
          <a:xfrm>
            <a:off x="688769" y="2042556"/>
            <a:ext cx="38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Mercure et Pâris</a:t>
            </a:r>
          </a:p>
        </p:txBody>
      </p:sp>
    </p:spTree>
    <p:extLst>
      <p:ext uri="{BB962C8B-B14F-4D97-AF65-F5344CB8AC3E}">
        <p14:creationId xmlns:p14="http://schemas.microsoft.com/office/powerpoint/2010/main" val="49404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mythologie, Visage humain, Arts visuels&#10;&#10;Description générée automatiquement">
            <a:extLst>
              <a:ext uri="{FF2B5EF4-FFF2-40B4-BE49-F238E27FC236}">
                <a16:creationId xmlns:a16="http://schemas.microsoft.com/office/drawing/2014/main" id="{AFA31D2D-2EFC-6031-54C3-CE68DC14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481" y="0"/>
            <a:ext cx="752779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D4F20F-48DA-D60A-AD98-E88EF5BE51C7}"/>
              </a:ext>
            </a:extLst>
          </p:cNvPr>
          <p:cNvSpPr txBox="1"/>
          <p:nvPr/>
        </p:nvSpPr>
        <p:spPr>
          <a:xfrm>
            <a:off x="466729" y="987552"/>
            <a:ext cx="3044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Annibal Carrache</a:t>
            </a:r>
          </a:p>
          <a:p>
            <a:endParaRPr lang="fr-FR" dirty="0"/>
          </a:p>
          <a:p>
            <a:r>
              <a:rPr lang="fr-FR" dirty="0" err="1"/>
              <a:t>Lamention</a:t>
            </a:r>
            <a:r>
              <a:rPr lang="fr-FR" dirty="0"/>
              <a:t> sur le christ mort</a:t>
            </a:r>
          </a:p>
          <a:p>
            <a:endParaRPr lang="fr-FR" dirty="0"/>
          </a:p>
          <a:p>
            <a:r>
              <a:rPr lang="fr-FR" dirty="0"/>
              <a:t>1606</a:t>
            </a:r>
          </a:p>
          <a:p>
            <a:endParaRPr lang="fr-FR" dirty="0"/>
          </a:p>
          <a:p>
            <a:r>
              <a:rPr lang="fr-FR" dirty="0"/>
              <a:t>Londres, The National </a:t>
            </a:r>
            <a:r>
              <a:rPr lang="fr-FR" dirty="0" err="1"/>
              <a:t>Gallery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14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einture, mythologie, Visage humain, Arts visuels&#10;&#10;Description générée automatiquement">
            <a:extLst>
              <a:ext uri="{FF2B5EF4-FFF2-40B4-BE49-F238E27FC236}">
                <a16:creationId xmlns:a16="http://schemas.microsoft.com/office/drawing/2014/main" id="{9FC6B964-7533-0EC7-CF02-5855B0F3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455" y="427482"/>
            <a:ext cx="5203934" cy="47409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115FB97-CC3D-C308-E6A7-D48E915F5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12" y="452882"/>
            <a:ext cx="5706254" cy="47409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F6A6EA8-2BD0-F6E9-3D8E-223CC4F3F215}"/>
              </a:ext>
            </a:extLst>
          </p:cNvPr>
          <p:cNvSpPr txBox="1"/>
          <p:nvPr/>
        </p:nvSpPr>
        <p:spPr>
          <a:xfrm>
            <a:off x="731012" y="5486400"/>
            <a:ext cx="570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Corrèges</a:t>
            </a:r>
            <a:r>
              <a:rPr lang="fr-FR" dirty="0"/>
              <a:t>, </a:t>
            </a:r>
            <a:r>
              <a:rPr lang="fr-FR" i="1" dirty="0" err="1"/>
              <a:t>Lamention</a:t>
            </a:r>
            <a:r>
              <a:rPr lang="fr-FR" i="1" dirty="0"/>
              <a:t> sur le christ mort</a:t>
            </a:r>
            <a:r>
              <a:rPr lang="fr-FR" dirty="0"/>
              <a:t>, vers 1522</a:t>
            </a:r>
          </a:p>
          <a:p>
            <a:r>
              <a:rPr lang="fr-FR" dirty="0"/>
              <a:t>HT 159 x 184 cm, Parma, </a:t>
            </a:r>
            <a:r>
              <a:rPr lang="fr-FR" dirty="0" err="1"/>
              <a:t>Galleria</a:t>
            </a:r>
            <a:r>
              <a:rPr lang="fr-FR" dirty="0"/>
              <a:t> </a:t>
            </a:r>
            <a:r>
              <a:rPr lang="fr-FR" dirty="0" err="1"/>
              <a:t>nazionale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87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55E6106-5580-9DA0-711D-26692162CC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968" y="0"/>
            <a:ext cx="438912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2E4A95-7DEF-5763-1A05-9B8A7AC620A5}"/>
              </a:ext>
            </a:extLst>
          </p:cNvPr>
          <p:cNvSpPr txBox="1"/>
          <p:nvPr/>
        </p:nvSpPr>
        <p:spPr>
          <a:xfrm>
            <a:off x="475488" y="950976"/>
            <a:ext cx="420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Guido Reni</a:t>
            </a:r>
          </a:p>
          <a:p>
            <a:endParaRPr lang="fr-FR" dirty="0"/>
          </a:p>
          <a:p>
            <a:r>
              <a:rPr lang="fr-FR" dirty="0"/>
              <a:t>Massacre des Innocents</a:t>
            </a:r>
          </a:p>
          <a:p>
            <a:endParaRPr lang="fr-FR" dirty="0"/>
          </a:p>
          <a:p>
            <a:r>
              <a:rPr lang="fr-FR" dirty="0"/>
              <a:t>1611</a:t>
            </a:r>
          </a:p>
          <a:p>
            <a:endParaRPr lang="fr-FR" dirty="0"/>
          </a:p>
          <a:p>
            <a:r>
              <a:rPr lang="fr-FR" dirty="0"/>
              <a:t>Pinacothèque nationale de Bologne</a:t>
            </a:r>
          </a:p>
        </p:txBody>
      </p:sp>
    </p:spTree>
    <p:extLst>
      <p:ext uri="{BB962C8B-B14F-4D97-AF65-F5344CB8AC3E}">
        <p14:creationId xmlns:p14="http://schemas.microsoft.com/office/powerpoint/2010/main" val="268002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23075B-5B0D-C941-33CA-47CF6122A3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465689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A79337-8286-4118-C121-9ED659DBC55E}"/>
              </a:ext>
            </a:extLst>
          </p:cNvPr>
          <p:cNvSpPr txBox="1"/>
          <p:nvPr/>
        </p:nvSpPr>
        <p:spPr>
          <a:xfrm>
            <a:off x="548640" y="1024128"/>
            <a:ext cx="4078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Guido Reni </a:t>
            </a:r>
          </a:p>
          <a:p>
            <a:endParaRPr lang="fr-FR" dirty="0"/>
          </a:p>
          <a:p>
            <a:r>
              <a:rPr lang="fr-FR" dirty="0"/>
              <a:t>Saint Michel Archange terrassant le démon </a:t>
            </a:r>
          </a:p>
          <a:p>
            <a:endParaRPr lang="fr-FR" dirty="0"/>
          </a:p>
          <a:p>
            <a:r>
              <a:rPr lang="fr-FR" dirty="0"/>
              <a:t>1636</a:t>
            </a:r>
          </a:p>
          <a:p>
            <a:endParaRPr lang="fr-FR" dirty="0"/>
          </a:p>
          <a:p>
            <a:r>
              <a:rPr lang="fr-FR" dirty="0"/>
              <a:t>Rome,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Santa Maria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della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Concezione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dei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Cappuccini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196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mythologie, Arts visuels&#10;&#10;Description générée automatiquement">
            <a:extLst>
              <a:ext uri="{FF2B5EF4-FFF2-40B4-BE49-F238E27FC236}">
                <a16:creationId xmlns:a16="http://schemas.microsoft.com/office/drawing/2014/main" id="{1E275D65-8A07-ED44-6AD4-5E43BBA7DD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78" y="144621"/>
            <a:ext cx="7772400" cy="65687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4E110A-111D-7958-F7FD-6668C4E449EC}"/>
              </a:ext>
            </a:extLst>
          </p:cNvPr>
          <p:cNvSpPr txBox="1"/>
          <p:nvPr/>
        </p:nvSpPr>
        <p:spPr>
          <a:xfrm>
            <a:off x="469900" y="95250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Guerchin</a:t>
            </a:r>
          </a:p>
          <a:p>
            <a:endParaRPr lang="fr-FR" dirty="0"/>
          </a:p>
          <a:p>
            <a:r>
              <a:rPr lang="fr-FR" i="1" dirty="0"/>
              <a:t>Suzanne et les vieillards</a:t>
            </a:r>
          </a:p>
          <a:p>
            <a:endParaRPr lang="fr-FR" dirty="0"/>
          </a:p>
          <a:p>
            <a:r>
              <a:rPr lang="fr-FR" dirty="0"/>
              <a:t>1617</a:t>
            </a:r>
          </a:p>
          <a:p>
            <a:endParaRPr lang="fr-FR" dirty="0"/>
          </a:p>
          <a:p>
            <a:r>
              <a:rPr lang="fr-FR" dirty="0"/>
              <a:t>HT 176 x 208 cm</a:t>
            </a:r>
          </a:p>
          <a:p>
            <a:endParaRPr lang="fr-FR" dirty="0"/>
          </a:p>
          <a:p>
            <a:r>
              <a:rPr lang="fr-FR" dirty="0"/>
              <a:t>Madrid, </a:t>
            </a:r>
            <a:r>
              <a:rPr lang="fr-FR" dirty="0" err="1"/>
              <a:t>Museo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Prado</a:t>
            </a:r>
          </a:p>
        </p:txBody>
      </p:sp>
    </p:spTree>
    <p:extLst>
      <p:ext uri="{BB962C8B-B14F-4D97-AF65-F5344CB8AC3E}">
        <p14:creationId xmlns:p14="http://schemas.microsoft.com/office/powerpoint/2010/main" val="37529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88596" y="705647"/>
            <a:ext cx="32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Guerchin</a:t>
            </a:r>
          </a:p>
          <a:p>
            <a:r>
              <a:rPr lang="fr-FR" dirty="0"/>
              <a:t>(1591-1666)</a:t>
            </a:r>
          </a:p>
          <a:p>
            <a:endParaRPr lang="fr-FR" dirty="0"/>
          </a:p>
          <a:p>
            <a:r>
              <a:rPr lang="fr-FR" i="1" dirty="0"/>
              <a:t>Enterrement de sainte Pétronille</a:t>
            </a:r>
            <a:endParaRPr lang="fr-FR" dirty="0"/>
          </a:p>
          <a:p>
            <a:r>
              <a:rPr lang="fr-FR" dirty="0"/>
              <a:t>1623</a:t>
            </a:r>
          </a:p>
          <a:p>
            <a:endParaRPr lang="fr-FR" dirty="0"/>
          </a:p>
          <a:p>
            <a:r>
              <a:rPr lang="fr-FR" dirty="0"/>
              <a:t>HT 700 x 400 cm</a:t>
            </a:r>
          </a:p>
          <a:p>
            <a:endParaRPr lang="fr-FR" dirty="0"/>
          </a:p>
          <a:p>
            <a:r>
              <a:rPr lang="fr-FR" dirty="0"/>
              <a:t>Rome, Musée du Capitole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73943F-37AB-C3C4-D962-916B52255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005" y="0"/>
            <a:ext cx="3930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7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FE41FD-3193-45A5-7642-0E83E36FDE92}"/>
              </a:ext>
            </a:extLst>
          </p:cNvPr>
          <p:cNvSpPr txBox="1"/>
          <p:nvPr/>
        </p:nvSpPr>
        <p:spPr>
          <a:xfrm>
            <a:off x="647700" y="939800"/>
            <a:ext cx="3263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Giovanni Lanfranco </a:t>
            </a:r>
          </a:p>
          <a:p>
            <a:r>
              <a:rPr lang="fr-FR" dirty="0"/>
              <a:t>(1582-1647)</a:t>
            </a:r>
          </a:p>
          <a:p>
            <a:endParaRPr lang="fr-FR" dirty="0"/>
          </a:p>
          <a:p>
            <a:r>
              <a:rPr lang="fr-FR" dirty="0"/>
              <a:t>Madeleine portée au ciel par des anges</a:t>
            </a:r>
          </a:p>
          <a:p>
            <a:endParaRPr lang="fr-FR" dirty="0"/>
          </a:p>
          <a:p>
            <a:r>
              <a:rPr lang="fr-FR" dirty="0"/>
              <a:t>1616-1617</a:t>
            </a:r>
          </a:p>
          <a:p>
            <a:endParaRPr lang="fr-FR" dirty="0"/>
          </a:p>
          <a:p>
            <a:r>
              <a:rPr lang="fr-FR" dirty="0"/>
              <a:t>Naples, Musée de </a:t>
            </a:r>
            <a:r>
              <a:rPr lang="fr-FR" dirty="0" err="1"/>
              <a:t>Capodimonte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E54113-0F9F-F508-18BB-E896765AF5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480" y="0"/>
            <a:ext cx="482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0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C8B36B-9827-CC49-6C5C-907F5A5F4F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74" y="329184"/>
            <a:ext cx="5773752" cy="46451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8D752F7-F35B-6133-F309-2AF2775A2D2C}"/>
              </a:ext>
            </a:extLst>
          </p:cNvPr>
          <p:cNvSpPr txBox="1"/>
          <p:nvPr/>
        </p:nvSpPr>
        <p:spPr>
          <a:xfrm>
            <a:off x="438912" y="5541264"/>
            <a:ext cx="565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Caravage, Repos pendant la fuite en Egypte, 1596, HT 135 x 166 cm, Rome, Galerie Doria-</a:t>
            </a:r>
            <a:r>
              <a:rPr lang="fr-FR" dirty="0" err="1"/>
              <a:t>Pamphili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1A4340-B2DD-B61C-F21A-013BA749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75" y="329184"/>
            <a:ext cx="6023851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F9C5AE-3FD9-EC76-1373-CFA73CD0A764}"/>
              </a:ext>
            </a:extLst>
          </p:cNvPr>
          <p:cNvSpPr txBox="1"/>
          <p:nvPr/>
        </p:nvSpPr>
        <p:spPr>
          <a:xfrm>
            <a:off x="571500" y="863600"/>
            <a:ext cx="401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Giovanni Lanfranco</a:t>
            </a:r>
          </a:p>
          <a:p>
            <a:endParaRPr lang="fr-FR" dirty="0"/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Martyre de saint Octave</a:t>
            </a:r>
          </a:p>
          <a:p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1620-1622</a:t>
            </a:r>
          </a:p>
          <a:p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Galerie Nationale de Parme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9F0E49-3CF7-8B3C-906D-603C091B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687" y="0"/>
            <a:ext cx="4835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C35BF83-1413-2B16-F657-EE0F3A6E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75" y="438912"/>
            <a:ext cx="6023851" cy="46451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C46F6A-6B09-8B42-6722-94192BF37B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79" y="0"/>
            <a:ext cx="5190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6022F2-7F90-7044-94C6-769E52DAA8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7744"/>
            <a:ext cx="12192000" cy="53362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4E757AB-E1F2-D546-A5E8-D701C7F5916B}"/>
              </a:ext>
            </a:extLst>
          </p:cNvPr>
          <p:cNvSpPr txBox="1"/>
          <p:nvPr/>
        </p:nvSpPr>
        <p:spPr>
          <a:xfrm>
            <a:off x="653142" y="237506"/>
            <a:ext cx="101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Annibal Carrache (1560-1609), </a:t>
            </a:r>
            <a:r>
              <a:rPr lang="fr-FR" i="1" dirty="0"/>
              <a:t>Le Triomphe de l’amour</a:t>
            </a:r>
            <a:r>
              <a:rPr lang="fr-FR" dirty="0"/>
              <a:t>, 1597 – 1606-1607, fresque, Rome, Palais Farnèse</a:t>
            </a:r>
          </a:p>
        </p:txBody>
      </p:sp>
    </p:spTree>
    <p:extLst>
      <p:ext uri="{BB962C8B-B14F-4D97-AF65-F5344CB8AC3E}">
        <p14:creationId xmlns:p14="http://schemas.microsoft.com/office/powerpoint/2010/main" val="422434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5" y="0"/>
            <a:ext cx="4737100" cy="68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açadeJar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21" y="639865"/>
            <a:ext cx="9031288" cy="55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arnèseStatu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21" y="776212"/>
            <a:ext cx="8249447" cy="5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9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6022F2-7F90-7044-94C6-769E52DAA8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865"/>
            <a:ext cx="12192000" cy="53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lan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535" y="0"/>
            <a:ext cx="4374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2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211</Words>
  <Application>Microsoft Macintosh PowerPoint</Application>
  <PresentationFormat>Grand écran</PresentationFormat>
  <Paragraphs>82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Jiméno</dc:creator>
  <cp:lastModifiedBy>Frédéric Jiméno</cp:lastModifiedBy>
  <cp:revision>52</cp:revision>
  <dcterms:created xsi:type="dcterms:W3CDTF">2019-08-31T07:04:33Z</dcterms:created>
  <dcterms:modified xsi:type="dcterms:W3CDTF">2024-11-02T07:48:12Z</dcterms:modified>
</cp:coreProperties>
</file>