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2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12.xml.rels" ContentType="application/vnd.openxmlformats-package.relationships+xml"/>
  <Override PartName="/ppt/slideMasters/_rels/slideMaster1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6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17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23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3.xml.rels" ContentType="application/vnd.openxmlformats-package.relationships+xml"/>
  <Override PartName="/ppt/slideMasters/_rels/slideMaster25.xml.rels" ContentType="application/vnd.openxmlformats-package.relationships+xml"/>
  <Override PartName="/ppt/slideMasters/_rels/slideMaster18.xml.rels" ContentType="application/vnd.openxmlformats-package.relationships+xml"/>
  <Override PartName="/ppt/slideMasters/_rels/slideMaster20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24.xml.rels" ContentType="application/vnd.openxmlformats-package.relationships+xml"/>
  <Override PartName="/ppt/slideMasters/_rels/slideMaster22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21.xml.rels" ContentType="application/vnd.openxmlformats-package.relationships+xml"/>
  <Override PartName="/ppt/slideMasters/_rels/slideMaster19.xml.rels" ContentType="application/vnd.openxmlformats-package.relationships+xml"/>
  <Override PartName="/ppt/slideMasters/slideMaster14.xml" ContentType="application/vnd.openxmlformats-officedocument.presentationml.slideMaster+xml"/>
  <Override PartName="/ppt/presProps.xml" ContentType="application/vnd.openxmlformats-officedocument.presentationml.presProps+xml"/>
  <Override PartName="/ppt/theme/theme10.xml" ContentType="application/vnd.openxmlformats-officedocument.theme+xml"/>
  <Override PartName="/ppt/theme/theme9.xml" ContentType="application/vnd.openxmlformats-officedocument.theme+xml"/>
  <Override PartName="/ppt/theme/theme8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13.xml" ContentType="application/vnd.openxmlformats-officedocument.theme+xml"/>
  <Override PartName="/ppt/theme/theme3.xml" ContentType="application/vnd.openxmlformats-officedocument.theme+xml"/>
  <Override PartName="/ppt/theme/theme12.xml" ContentType="application/vnd.openxmlformats-officedocument.theme+xml"/>
  <Override PartName="/ppt/theme/theme2.xml" ContentType="application/vnd.openxmlformats-officedocument.theme+xml"/>
  <Override PartName="/ppt/theme/theme11.xml" ContentType="application/vnd.openxmlformats-officedocument.theme+xml"/>
  <Override PartName="/ppt/theme/theme25.xml" ContentType="application/vnd.openxmlformats-officedocument.theme+xml"/>
  <Override PartName="/ppt/theme/theme24.xml" ContentType="application/vnd.openxmlformats-officedocument.theme+xml"/>
  <Override PartName="/ppt/theme/theme23.xml" ContentType="application/vnd.openxmlformats-officedocument.theme+xml"/>
  <Override PartName="/ppt/theme/theme1.xml" ContentType="application/vnd.openxmlformats-officedocument.theme+xml"/>
  <Override PartName="/ppt/theme/theme22.xml" ContentType="application/vnd.openxmlformats-officedocument.theme+xml"/>
  <Override PartName="/ppt/theme/theme21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theme/theme18.xml" ContentType="application/vnd.openxmlformats-officedocument.theme+xml"/>
  <Override PartName="/ppt/theme/theme17.xml" ContentType="application/vnd.openxmlformats-officedocument.theme+xml"/>
  <Override PartName="/ppt/theme/theme16.xml" ContentType="application/vnd.openxmlformats-officedocument.theme+xml"/>
  <Override PartName="/ppt/theme/theme15.xml" ContentType="application/vnd.openxmlformats-officedocument.theme+xml"/>
  <Override PartName="/ppt/theme/theme14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jpeg" ContentType="image/jpeg"/>
  <Override PartName="/ppt/slideLayouts/slideLayout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1.xml.rels" ContentType="application/vnd.openxmlformats-package.relationships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  <p:sldMasterId id="2147483670" r:id="rId13"/>
    <p:sldMasterId id="2147483672" r:id="rId14"/>
    <p:sldMasterId id="2147483674" r:id="rId15"/>
    <p:sldMasterId id="2147483676" r:id="rId16"/>
    <p:sldMasterId id="2147483678" r:id="rId17"/>
    <p:sldMasterId id="2147483680" r:id="rId18"/>
    <p:sldMasterId id="2147483682" r:id="rId19"/>
    <p:sldMasterId id="2147483684" r:id="rId20"/>
    <p:sldMasterId id="2147483686" r:id="rId21"/>
    <p:sldMasterId id="2147483688" r:id="rId22"/>
    <p:sldMasterId id="2147483690" r:id="rId23"/>
    <p:sldMasterId id="2147483692" r:id="rId24"/>
    <p:sldMasterId id="2147483694" r:id="rId25"/>
    <p:sldMasterId id="2147483696" r:id="rId26"/>
  </p:sldMasterIdLst>
  <p:sldIdLst>
    <p:sldId id="256" r:id="rId27"/>
    <p:sldId id="257" r:id="rId28"/>
    <p:sldId id="258" r:id="rId29"/>
    <p:sldId id="259" r:id="rId30"/>
    <p:sldId id="260" r:id="rId31"/>
    <p:sldId id="261" r:id="rId32"/>
    <p:sldId id="262" r:id="rId33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Master" Target="slideMasters/slideMaster13.xml"/><Relationship Id="rId15" Type="http://schemas.openxmlformats.org/officeDocument/2006/relationships/slideMaster" Target="slideMasters/slideMaster14.xml"/><Relationship Id="rId16" Type="http://schemas.openxmlformats.org/officeDocument/2006/relationships/slideMaster" Target="slideMasters/slideMaster15.xml"/><Relationship Id="rId17" Type="http://schemas.openxmlformats.org/officeDocument/2006/relationships/slideMaster" Target="slideMasters/slideMaster16.xml"/><Relationship Id="rId18" Type="http://schemas.openxmlformats.org/officeDocument/2006/relationships/slideMaster" Target="slideMasters/slideMaster17.xml"/><Relationship Id="rId19" Type="http://schemas.openxmlformats.org/officeDocument/2006/relationships/slideMaster" Target="slideMasters/slideMaster18.xml"/><Relationship Id="rId20" Type="http://schemas.openxmlformats.org/officeDocument/2006/relationships/slideMaster" Target="slideMasters/slideMaster19.xml"/><Relationship Id="rId21" Type="http://schemas.openxmlformats.org/officeDocument/2006/relationships/slideMaster" Target="slideMasters/slideMaster20.xml"/><Relationship Id="rId22" Type="http://schemas.openxmlformats.org/officeDocument/2006/relationships/slideMaster" Target="slideMasters/slideMaster21.xml"/><Relationship Id="rId23" Type="http://schemas.openxmlformats.org/officeDocument/2006/relationships/slideMaster" Target="slideMasters/slideMaster22.xml"/><Relationship Id="rId24" Type="http://schemas.openxmlformats.org/officeDocument/2006/relationships/slideMaster" Target="slideMasters/slideMaster23.xml"/><Relationship Id="rId25" Type="http://schemas.openxmlformats.org/officeDocument/2006/relationships/slideMaster" Target="slideMasters/slideMaster24.xml"/><Relationship Id="rId26" Type="http://schemas.openxmlformats.org/officeDocument/2006/relationships/slideMaster" Target="slideMasters/slideMaster25.xml"/><Relationship Id="rId27" Type="http://schemas.openxmlformats.org/officeDocument/2006/relationships/slide" Target="slides/slide1.xml"/><Relationship Id="rId28" Type="http://schemas.openxmlformats.org/officeDocument/2006/relationships/slide" Target="slides/slide2.xml"/><Relationship Id="rId29" Type="http://schemas.openxmlformats.org/officeDocument/2006/relationships/slide" Target="slides/slide3.xml"/><Relationship Id="rId30" Type="http://schemas.openxmlformats.org/officeDocument/2006/relationships/slide" Target="slides/slide4.xml"/><Relationship Id="rId31" Type="http://schemas.openxmlformats.org/officeDocument/2006/relationships/slide" Target="slides/slide5.xml"/><Relationship Id="rId32" Type="http://schemas.openxmlformats.org/officeDocument/2006/relationships/slide" Target="slides/slide6.xml"/><Relationship Id="rId33" Type="http://schemas.openxmlformats.org/officeDocument/2006/relationships/slide" Target="slides/slide7.xml"/><Relationship Id="rId3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7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8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9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0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1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3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4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5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84D5D469-5165-440A-9648-A8FF495C86FF}" type="slidenum">
              <a:t>&lt;#&gt;</a:t>
            </a:fld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Standar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AC8FFB8-ACC1-407A-BEC6-6C3679D6A5A5}" type="slidenum">
              <a:t>&lt;#&gt;</a:t>
            </a:fld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Standar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299103B-26E8-49D8-AB6F-F787A446C7A6}" type="slidenum">
              <a:t>&lt;#&gt;</a:t>
            </a:fld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Standar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9D245350-ABC8-440F-9704-F328DBC6FC96}" type="slidenum">
              <a:t>&lt;#&gt;</a:t>
            </a:fld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tandar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F046B96-296F-4360-A286-B4E67B16E5BA}" type="slidenum">
              <a:t>&lt;#&gt;</a:t>
            </a:fld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tandard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DA1231A-4FD7-4E36-80BC-81F5FD0B5AD2}" type="slidenum">
              <a:t>&lt;#&gt;</a:t>
            </a:fld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Standard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43F35D77-6B51-4DB9-A05F-41CF045334EE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Standard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06B15676-4CCF-4E09-BF87-3F0ECAEFC0FB}" type="slidenum">
              <a:t>&lt;#&gt;</a:t>
            </a:fld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Standard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7FFAB490-A1EF-4E8C-B82F-430AFE081ABC}" type="slidenum">
              <a:t>&lt;#&gt;</a:t>
            </a:fld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Standard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0"/>
          </p:nvPr>
        </p:nvSpPr>
        <p:spPr/>
        <p:txBody>
          <a:bodyPr/>
          <a:p>
            <a:fld id="{E62A8F61-FBD9-4929-A32F-1222A2E2D148}" type="slidenum">
              <a:t>&lt;#&gt;</a:t>
            </a:fld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tandard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832868A4-5F16-4FD7-88B4-CA37B47F4AC4}" type="slidenum">
              <a:t>&lt;#&gt;</a:t>
            </a:fld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Standard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749E40D5-3342-4FBF-9724-10EDC237178B}" type="slidenum">
              <a:t>&lt;#&gt;</a:t>
            </a:fld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tandard 5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7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1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2.xml"/>
</Relationships>
</file>

<file path=ppt/slideMasters/_rels/slideMaster13.xml.rels><?xml version="1.0" encoding="UTF-8"?>
<Relationships xmlns="http://schemas.openxmlformats.org/package/2006/relationships"><Relationship Id="rId1" Type="http://schemas.openxmlformats.org/officeDocument/2006/relationships/theme" Target="../theme/theme13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
</Relationships>
</file>

<file path=ppt/slideMasters/_rels/slideMaster14.xml.rels><?xml version="1.0" encoding="UTF-8"?>
<Relationships xmlns="http://schemas.openxmlformats.org/package/2006/relationships"><Relationship Id="rId1" Type="http://schemas.openxmlformats.org/officeDocument/2006/relationships/theme" Target="../theme/theme14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4.xml"/>
</Relationships>
</file>

<file path=ppt/slideMasters/_rels/slideMaster15.xml.rels><?xml version="1.0" encoding="UTF-8"?>
<Relationships xmlns="http://schemas.openxmlformats.org/package/2006/relationships"><Relationship Id="rId1" Type="http://schemas.openxmlformats.org/officeDocument/2006/relationships/theme" Target="../theme/theme15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5.xml"/>
</Relationships>
</file>

<file path=ppt/slideMasters/_rels/slideMaster16.xml.rels><?xml version="1.0" encoding="UTF-8"?>
<Relationships xmlns="http://schemas.openxmlformats.org/package/2006/relationships"><Relationship Id="rId1" Type="http://schemas.openxmlformats.org/officeDocument/2006/relationships/theme" Target="../theme/theme16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6.xml"/>
</Relationships>
</file>

<file path=ppt/slideMasters/_rels/slideMaster17.xml.rels><?xml version="1.0" encoding="UTF-8"?>
<Relationships xmlns="http://schemas.openxmlformats.org/package/2006/relationships"><Relationship Id="rId1" Type="http://schemas.openxmlformats.org/officeDocument/2006/relationships/theme" Target="../theme/theme17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7.xml"/>
</Relationships>
</file>

<file path=ppt/slideMasters/_rels/slideMaster18.xml.rels><?xml version="1.0" encoding="UTF-8"?>
<Relationships xmlns="http://schemas.openxmlformats.org/package/2006/relationships"><Relationship Id="rId1" Type="http://schemas.openxmlformats.org/officeDocument/2006/relationships/theme" Target="../theme/theme18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8.xml"/>
</Relationships>
</file>

<file path=ppt/slideMasters/_rels/slideMaster19.xml.rels><?xml version="1.0" encoding="UTF-8"?>
<Relationships xmlns="http://schemas.openxmlformats.org/package/2006/relationships"><Relationship Id="rId1" Type="http://schemas.openxmlformats.org/officeDocument/2006/relationships/theme" Target="../theme/theme19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9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2.xml"/>
</Relationships>
</file>

<file path=ppt/slideMasters/_rels/slideMaster20.xml.rels><?xml version="1.0" encoding="UTF-8"?>
<Relationships xmlns="http://schemas.openxmlformats.org/package/2006/relationships"><Relationship Id="rId1" Type="http://schemas.openxmlformats.org/officeDocument/2006/relationships/theme" Target="../theme/theme20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0.xml"/>
</Relationships>
</file>

<file path=ppt/slideMasters/_rels/slideMaster21.xml.rels><?xml version="1.0" encoding="UTF-8"?>
<Relationships xmlns="http://schemas.openxmlformats.org/package/2006/relationships"><Relationship Id="rId1" Type="http://schemas.openxmlformats.org/officeDocument/2006/relationships/theme" Target="../theme/theme21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1.xml"/>
</Relationships>
</file>

<file path=ppt/slideMasters/_rels/slideMaster22.xml.rels><?xml version="1.0" encoding="UTF-8"?>
<Relationships xmlns="http://schemas.openxmlformats.org/package/2006/relationships"><Relationship Id="rId1" Type="http://schemas.openxmlformats.org/officeDocument/2006/relationships/theme" Target="../theme/theme2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2.xml"/>
</Relationships>
</file>

<file path=ppt/slideMasters/_rels/slideMaster23.xml.rels><?xml version="1.0" encoding="UTF-8"?>
<Relationships xmlns="http://schemas.openxmlformats.org/package/2006/relationships"><Relationship Id="rId1" Type="http://schemas.openxmlformats.org/officeDocument/2006/relationships/theme" Target="../theme/theme23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3.xml"/>
</Relationships>
</file>

<file path=ppt/slideMasters/_rels/slideMaster24.xml.rels><?xml version="1.0" encoding="UTF-8"?>
<Relationships xmlns="http://schemas.openxmlformats.org/package/2006/relationships"><Relationship Id="rId1" Type="http://schemas.openxmlformats.org/officeDocument/2006/relationships/theme" Target="../theme/theme24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4.xml"/>
</Relationships>
</file>

<file path=ppt/slideMasters/_rels/slideMaster25.xml.rels><?xml version="1.0" encoding="UTF-8"?>
<Relationships xmlns="http://schemas.openxmlformats.org/package/2006/relationships"><Relationship Id="rId1" Type="http://schemas.openxmlformats.org/officeDocument/2006/relationships/theme" Target="../theme/theme25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5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73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mkSekundærtLogo" hidden="1"/>
          <p:cNvSpPr/>
          <p:nvPr/>
        </p:nvSpPr>
        <p:spPr>
          <a:xfrm>
            <a:off x="358920" y="6070680"/>
            <a:ext cx="581040" cy="550800"/>
          </a:xfrm>
          <a:prstGeom prst="rect">
            <a:avLst/>
          </a:prstGeom>
          <a:solidFill>
            <a:schemeClr val="bg1"/>
          </a:solidFill>
          <a:ln w="1778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" name="Rectangle 10" hidden="1"/>
          <p:cNvSpPr/>
          <p:nvPr/>
        </p:nvSpPr>
        <p:spPr>
          <a:xfrm>
            <a:off x="7556400" y="358920"/>
            <a:ext cx="122076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" name="Rectangle 11" hidden="1"/>
          <p:cNvSpPr/>
          <p:nvPr/>
        </p:nvSpPr>
        <p:spPr>
          <a:xfrm>
            <a:off x="4749840" y="358920"/>
            <a:ext cx="262404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3" name="SD_OFF_Parent01" hidden="1"/>
          <p:cNvSpPr/>
          <p:nvPr/>
        </p:nvSpPr>
        <p:spPr>
          <a:xfrm>
            <a:off x="1042920" y="495360"/>
            <a:ext cx="4095720" cy="298440"/>
          </a:xfrm>
          <a:prstGeom prst="rect">
            <a:avLst/>
          </a:prstGeom>
          <a:noFill/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AARHUS</a:t>
            </a:r>
            <a:endParaRPr b="0" lang="fr-FR" sz="11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UNIVERSITET</a:t>
            </a:r>
            <a:endParaRPr b="0" lang="fr-FR" sz="11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Rectangle 18"/>
          <p:cNvSpPr/>
          <p:nvPr/>
        </p:nvSpPr>
        <p:spPr>
          <a:xfrm>
            <a:off x="7556400" y="358920"/>
            <a:ext cx="1220760" cy="6804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" name="SD_FLD_SD_FLD_Date"/>
          <p:cNvSpPr/>
          <p:nvPr/>
        </p:nvSpPr>
        <p:spPr>
          <a:xfrm>
            <a:off x="7556400" y="434520"/>
            <a:ext cx="1220760" cy="218880"/>
          </a:xfrm>
          <a:prstGeom prst="rect">
            <a:avLst/>
          </a:prstGeom>
          <a:noFill/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2000"/>
              </a:lnSpc>
            </a:pPr>
            <a:fld id="{670AFC1B-6FB5-4668-AB90-DADBEC5D4281}" type="datetime1">
              <a:rPr b="1" lang="fr-FR" sz="1200" spc="-1" strike="noStrike">
                <a:solidFill>
                  <a:srgbClr val="ffffff"/>
                </a:solidFill>
                <a:latin typeface="AU Passata"/>
                <a:ea typeface="DejaVu Sans"/>
              </a:rPr>
              <a:t>20/05/2025</a:t>
            </a:fld>
            <a:endParaRPr b="0" lang="fr-FR" sz="1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Rectangle 6"/>
          <p:cNvSpPr/>
          <p:nvPr/>
        </p:nvSpPr>
        <p:spPr>
          <a:xfrm>
            <a:off x="161640" y="4149000"/>
            <a:ext cx="8781120" cy="2558520"/>
          </a:xfrm>
          <a:prstGeom prst="rect">
            <a:avLst/>
          </a:prstGeom>
          <a:solidFill>
            <a:schemeClr val="accent3"/>
          </a:solidFill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U Passata"/>
                <a:ea typeface="DejaVu Sans"/>
              </a:rPr>
              <a:t> 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161640" y="3141000"/>
            <a:ext cx="8781120" cy="227520"/>
          </a:xfrm>
          <a:prstGeom prst="rect">
            <a:avLst/>
          </a:prstGeom>
          <a:solidFill>
            <a:schemeClr val="accent3"/>
          </a:solidFill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pic>
        <p:nvPicPr>
          <p:cNvPr id="8" name="Image 14" descr=""/>
          <p:cNvPicPr/>
          <p:nvPr/>
        </p:nvPicPr>
        <p:blipFill>
          <a:blip r:embed="rId2"/>
          <a:stretch/>
        </p:blipFill>
        <p:spPr>
          <a:xfrm>
            <a:off x="1709640" y="4560120"/>
            <a:ext cx="5684760" cy="1760040"/>
          </a:xfrm>
          <a:prstGeom prst="rect">
            <a:avLst/>
          </a:prstGeom>
          <a:ln w="0">
            <a:noFill/>
          </a:ln>
        </p:spPr>
      </p:pic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Cliquez pour éditer le format du texte-titre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8333" lnSpcReduction="10000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Cliquez pour éditer le format du plan de texte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Second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Cinquième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Sixième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Septième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222" lnSpcReduction="10000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Cliquez pour éditer le format du plan de texte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Second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Cinquième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Sixième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Septième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222" lnSpcReduction="10000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Cliquez pour éditer le format du plan de texte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Second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Cinquième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Sixième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Septième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73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bmkSekundærtLogo" hidden="1"/>
          <p:cNvSpPr/>
          <p:nvPr/>
        </p:nvSpPr>
        <p:spPr>
          <a:xfrm>
            <a:off x="358920" y="6070680"/>
            <a:ext cx="581040" cy="550800"/>
          </a:xfrm>
          <a:prstGeom prst="rect">
            <a:avLst/>
          </a:prstGeom>
          <a:solidFill>
            <a:schemeClr val="bg1"/>
          </a:solidFill>
          <a:ln w="1778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30" name="Rectangle 10" hidden="1"/>
          <p:cNvSpPr/>
          <p:nvPr/>
        </p:nvSpPr>
        <p:spPr>
          <a:xfrm>
            <a:off x="7556400" y="358920"/>
            <a:ext cx="122076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31" name="Rectangle 11" hidden="1"/>
          <p:cNvSpPr/>
          <p:nvPr/>
        </p:nvSpPr>
        <p:spPr>
          <a:xfrm>
            <a:off x="4749840" y="358920"/>
            <a:ext cx="262404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32" name="SD_OFF_Parent01" hidden="1"/>
          <p:cNvSpPr/>
          <p:nvPr/>
        </p:nvSpPr>
        <p:spPr>
          <a:xfrm>
            <a:off x="1042920" y="495360"/>
            <a:ext cx="4095720" cy="298440"/>
          </a:xfrm>
          <a:prstGeom prst="rect">
            <a:avLst/>
          </a:prstGeom>
          <a:noFill/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AARHUS</a:t>
            </a:r>
            <a:endParaRPr b="0" lang="fr-FR" sz="11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UNIVERSITET</a:t>
            </a:r>
            <a:endParaRPr b="0" lang="fr-FR" sz="11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3" name="Rectangle 18"/>
          <p:cNvSpPr/>
          <p:nvPr/>
        </p:nvSpPr>
        <p:spPr>
          <a:xfrm>
            <a:off x="7556400" y="358920"/>
            <a:ext cx="1220760" cy="6804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34" name="SD_FLD_SD_FLD_Date"/>
          <p:cNvSpPr/>
          <p:nvPr/>
        </p:nvSpPr>
        <p:spPr>
          <a:xfrm>
            <a:off x="7556400" y="434520"/>
            <a:ext cx="1220760" cy="218880"/>
          </a:xfrm>
          <a:prstGeom prst="rect">
            <a:avLst/>
          </a:prstGeom>
          <a:noFill/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2000"/>
              </a:lnSpc>
            </a:pPr>
            <a:fld id="{6F4A047F-15DF-458F-B1E9-E211BFB3EB08}" type="datetime1">
              <a:rPr b="1" lang="fr-FR" sz="1200" spc="-1" strike="noStrike">
                <a:solidFill>
                  <a:srgbClr val="ffffff"/>
                </a:solidFill>
                <a:latin typeface="AU Passata"/>
                <a:ea typeface="DejaVu Sans"/>
              </a:rPr>
              <a:t>20/05/2025</a:t>
            </a:fld>
            <a:endParaRPr b="0" lang="fr-FR" sz="1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5" name="Rectangle 6"/>
          <p:cNvSpPr/>
          <p:nvPr/>
        </p:nvSpPr>
        <p:spPr>
          <a:xfrm>
            <a:off x="161640" y="4149000"/>
            <a:ext cx="8781120" cy="2558520"/>
          </a:xfrm>
          <a:prstGeom prst="rect">
            <a:avLst/>
          </a:prstGeom>
          <a:solidFill>
            <a:schemeClr val="accent3"/>
          </a:solidFill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U Passata"/>
                <a:ea typeface="DejaVu Sans"/>
              </a:rPr>
              <a:t> 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Rectangle 9"/>
          <p:cNvSpPr/>
          <p:nvPr/>
        </p:nvSpPr>
        <p:spPr>
          <a:xfrm>
            <a:off x="161640" y="3141000"/>
            <a:ext cx="8781120" cy="227520"/>
          </a:xfrm>
          <a:prstGeom prst="rect">
            <a:avLst/>
          </a:prstGeom>
          <a:solidFill>
            <a:schemeClr val="accent3"/>
          </a:solidFill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pic>
        <p:nvPicPr>
          <p:cNvPr id="137" name="Image 14" descr=""/>
          <p:cNvPicPr/>
          <p:nvPr/>
        </p:nvPicPr>
        <p:blipFill>
          <a:blip r:embed="rId2"/>
          <a:stretch/>
        </p:blipFill>
        <p:spPr>
          <a:xfrm>
            <a:off x="1709640" y="4560120"/>
            <a:ext cx="5684760" cy="1760040"/>
          </a:xfrm>
          <a:prstGeom prst="rect">
            <a:avLst/>
          </a:prstGeom>
          <a:ln w="0">
            <a:noFill/>
          </a:ln>
        </p:spPr>
      </p:pic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Cliquez pour éditer le format du texte-titre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3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73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bmkSekundærtLogo" hidden="1"/>
          <p:cNvSpPr/>
          <p:nvPr/>
        </p:nvSpPr>
        <p:spPr>
          <a:xfrm>
            <a:off x="358920" y="6070680"/>
            <a:ext cx="581040" cy="550800"/>
          </a:xfrm>
          <a:prstGeom prst="rect">
            <a:avLst/>
          </a:prstGeom>
          <a:solidFill>
            <a:schemeClr val="bg1"/>
          </a:solidFill>
          <a:ln w="1778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41" name="Rectangle 10" hidden="1"/>
          <p:cNvSpPr/>
          <p:nvPr/>
        </p:nvSpPr>
        <p:spPr>
          <a:xfrm>
            <a:off x="7556400" y="358920"/>
            <a:ext cx="122076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42" name="Rectangle 11" hidden="1"/>
          <p:cNvSpPr/>
          <p:nvPr/>
        </p:nvSpPr>
        <p:spPr>
          <a:xfrm>
            <a:off x="4749840" y="358920"/>
            <a:ext cx="262404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43" name="SD_OFF_Parent01" hidden="1"/>
          <p:cNvSpPr/>
          <p:nvPr/>
        </p:nvSpPr>
        <p:spPr>
          <a:xfrm>
            <a:off x="1042920" y="495360"/>
            <a:ext cx="4095720" cy="298440"/>
          </a:xfrm>
          <a:prstGeom prst="rect">
            <a:avLst/>
          </a:prstGeom>
          <a:noFill/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AARHUS</a:t>
            </a:r>
            <a:endParaRPr b="0" lang="fr-FR" sz="11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UNIVERSITET</a:t>
            </a:r>
            <a:endParaRPr b="0" lang="fr-FR" sz="11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4" name="Rectangle 18"/>
          <p:cNvSpPr/>
          <p:nvPr/>
        </p:nvSpPr>
        <p:spPr>
          <a:xfrm>
            <a:off x="7556400" y="358920"/>
            <a:ext cx="1220760" cy="6804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45" name="SD_FLD_SD_FLD_Date"/>
          <p:cNvSpPr/>
          <p:nvPr/>
        </p:nvSpPr>
        <p:spPr>
          <a:xfrm>
            <a:off x="7556400" y="434520"/>
            <a:ext cx="1220760" cy="218880"/>
          </a:xfrm>
          <a:prstGeom prst="rect">
            <a:avLst/>
          </a:prstGeom>
          <a:noFill/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2000"/>
              </a:lnSpc>
            </a:pPr>
            <a:fld id="{C02DA0DE-BF9D-4BE7-A9D8-5F814E8923B5}" type="datetime1">
              <a:rPr b="1" lang="fr-FR" sz="1200" spc="-1" strike="noStrike">
                <a:solidFill>
                  <a:srgbClr val="ffffff"/>
                </a:solidFill>
                <a:latin typeface="AU Passata"/>
                <a:ea typeface="DejaVu Sans"/>
              </a:rPr>
              <a:t>20/05/2025</a:t>
            </a:fld>
            <a:endParaRPr b="0" lang="fr-FR" sz="1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6" name="Rectangle 6"/>
          <p:cNvSpPr/>
          <p:nvPr/>
        </p:nvSpPr>
        <p:spPr>
          <a:xfrm>
            <a:off x="161640" y="4149000"/>
            <a:ext cx="8781120" cy="2558520"/>
          </a:xfrm>
          <a:prstGeom prst="rect">
            <a:avLst/>
          </a:prstGeom>
          <a:solidFill>
            <a:schemeClr val="accent3"/>
          </a:solidFill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U Passata"/>
                <a:ea typeface="DejaVu Sans"/>
              </a:rPr>
              <a:t> 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Rectangle 9"/>
          <p:cNvSpPr/>
          <p:nvPr/>
        </p:nvSpPr>
        <p:spPr>
          <a:xfrm>
            <a:off x="161640" y="3141000"/>
            <a:ext cx="8781120" cy="227520"/>
          </a:xfrm>
          <a:prstGeom prst="rect">
            <a:avLst/>
          </a:prstGeom>
          <a:solidFill>
            <a:schemeClr val="accent3"/>
          </a:solidFill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pic>
        <p:nvPicPr>
          <p:cNvPr id="148" name="Image 14" descr=""/>
          <p:cNvPicPr/>
          <p:nvPr/>
        </p:nvPicPr>
        <p:blipFill>
          <a:blip r:embed="rId2"/>
          <a:stretch/>
        </p:blipFill>
        <p:spPr>
          <a:xfrm>
            <a:off x="1709640" y="4560120"/>
            <a:ext cx="5684760" cy="1760040"/>
          </a:xfrm>
          <a:prstGeom prst="rect">
            <a:avLst/>
          </a:prstGeom>
          <a:ln w="0"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3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73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bmkSekundærtLogo" hidden="1"/>
          <p:cNvSpPr/>
          <p:nvPr/>
        </p:nvSpPr>
        <p:spPr>
          <a:xfrm>
            <a:off x="358920" y="6070680"/>
            <a:ext cx="581040" cy="550800"/>
          </a:xfrm>
          <a:prstGeom prst="rect">
            <a:avLst/>
          </a:prstGeom>
          <a:solidFill>
            <a:schemeClr val="bg1"/>
          </a:solidFill>
          <a:ln w="1778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50" name="Rectangle 10" hidden="1"/>
          <p:cNvSpPr/>
          <p:nvPr/>
        </p:nvSpPr>
        <p:spPr>
          <a:xfrm>
            <a:off x="7556400" y="358920"/>
            <a:ext cx="122076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51" name="Rectangle 11" hidden="1"/>
          <p:cNvSpPr/>
          <p:nvPr/>
        </p:nvSpPr>
        <p:spPr>
          <a:xfrm>
            <a:off x="4749840" y="358920"/>
            <a:ext cx="262404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52" name="SD_OFF_Parent01" hidden="1"/>
          <p:cNvSpPr/>
          <p:nvPr/>
        </p:nvSpPr>
        <p:spPr>
          <a:xfrm>
            <a:off x="1042920" y="495360"/>
            <a:ext cx="4095720" cy="298440"/>
          </a:xfrm>
          <a:prstGeom prst="rect">
            <a:avLst/>
          </a:prstGeom>
          <a:noFill/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AARHUS</a:t>
            </a:r>
            <a:endParaRPr b="0" lang="fr-FR" sz="11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UNIVERSITET</a:t>
            </a:r>
            <a:endParaRPr b="0" lang="fr-FR" sz="11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3" name="Rectangle 18"/>
          <p:cNvSpPr/>
          <p:nvPr/>
        </p:nvSpPr>
        <p:spPr>
          <a:xfrm>
            <a:off x="7556400" y="358920"/>
            <a:ext cx="1220760" cy="6804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54" name="SD_FLD_SD_FLD_Date"/>
          <p:cNvSpPr/>
          <p:nvPr/>
        </p:nvSpPr>
        <p:spPr>
          <a:xfrm>
            <a:off x="7556400" y="434520"/>
            <a:ext cx="1220760" cy="218880"/>
          </a:xfrm>
          <a:prstGeom prst="rect">
            <a:avLst/>
          </a:prstGeom>
          <a:noFill/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2000"/>
              </a:lnSpc>
            </a:pPr>
            <a:fld id="{09287C5F-986F-4294-B8D6-FA346FE7C2BA}" type="datetime1">
              <a:rPr b="1" lang="fr-FR" sz="1200" spc="-1" strike="noStrike">
                <a:solidFill>
                  <a:srgbClr val="ffffff"/>
                </a:solidFill>
                <a:latin typeface="AU Passata"/>
                <a:ea typeface="DejaVu Sans"/>
              </a:rPr>
              <a:t>20/05/2025</a:t>
            </a:fld>
            <a:endParaRPr b="0" lang="fr-FR" sz="1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5" name="Rectangle 6"/>
          <p:cNvSpPr/>
          <p:nvPr/>
        </p:nvSpPr>
        <p:spPr>
          <a:xfrm>
            <a:off x="161640" y="4149000"/>
            <a:ext cx="8781120" cy="2558520"/>
          </a:xfrm>
          <a:prstGeom prst="rect">
            <a:avLst/>
          </a:prstGeom>
          <a:solidFill>
            <a:schemeClr val="accent3"/>
          </a:solidFill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U Passata"/>
                <a:ea typeface="DejaVu Sans"/>
              </a:rPr>
              <a:t> 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Rectangle 9"/>
          <p:cNvSpPr/>
          <p:nvPr/>
        </p:nvSpPr>
        <p:spPr>
          <a:xfrm>
            <a:off x="161640" y="3141000"/>
            <a:ext cx="8781120" cy="227520"/>
          </a:xfrm>
          <a:prstGeom prst="rect">
            <a:avLst/>
          </a:prstGeom>
          <a:solidFill>
            <a:schemeClr val="accent3"/>
          </a:solidFill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pic>
        <p:nvPicPr>
          <p:cNvPr id="157" name="Image 14" descr=""/>
          <p:cNvPicPr/>
          <p:nvPr/>
        </p:nvPicPr>
        <p:blipFill>
          <a:blip r:embed="rId2"/>
          <a:stretch/>
        </p:blipFill>
        <p:spPr>
          <a:xfrm>
            <a:off x="1709640" y="4560120"/>
            <a:ext cx="5684760" cy="1760040"/>
          </a:xfrm>
          <a:prstGeom prst="rect">
            <a:avLst/>
          </a:prstGeom>
          <a:ln w="0">
            <a:noFill/>
          </a:ln>
        </p:spPr>
      </p:pic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Cliquez pour éditer le format du texte-titre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222" lnSpcReduction="10000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Cliquez pour éditer le format du plan de texte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Second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Cinquième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Sixième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Septième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8333" lnSpcReduction="10000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Cliquez pour éditer le format du plan de texte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Second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Cinquième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Sixième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Septième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222" lnSpcReduction="10000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Cliquez pour éditer le format du plan de texte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Second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Cinquième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Sixième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Septième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1" r:id="rId3"/>
  </p:sldLayoutIdLst>
</p:sldMaster>
</file>

<file path=ppt/slideMasters/slideMaster1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bmkSekundærtLogo"/>
          <p:cNvSpPr/>
          <p:nvPr/>
        </p:nvSpPr>
        <p:spPr>
          <a:xfrm>
            <a:off x="358920" y="6070680"/>
            <a:ext cx="581040" cy="550800"/>
          </a:xfrm>
          <a:prstGeom prst="rect">
            <a:avLst/>
          </a:prstGeom>
          <a:solidFill>
            <a:schemeClr val="bg1"/>
          </a:solidFill>
          <a:ln w="1778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67" name="Rectangle 10"/>
          <p:cNvSpPr/>
          <p:nvPr/>
        </p:nvSpPr>
        <p:spPr>
          <a:xfrm>
            <a:off x="7556400" y="358920"/>
            <a:ext cx="122076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68" name="Rectangle 11"/>
          <p:cNvSpPr/>
          <p:nvPr/>
        </p:nvSpPr>
        <p:spPr>
          <a:xfrm>
            <a:off x="4749840" y="358920"/>
            <a:ext cx="262404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69" name="SD_OFF_Parent01"/>
          <p:cNvSpPr/>
          <p:nvPr/>
        </p:nvSpPr>
        <p:spPr>
          <a:xfrm>
            <a:off x="1042920" y="495360"/>
            <a:ext cx="4095720" cy="298440"/>
          </a:xfrm>
          <a:prstGeom prst="rect">
            <a:avLst/>
          </a:prstGeom>
          <a:noFill/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AARHUS</a:t>
            </a:r>
            <a:endParaRPr b="0" lang="fr-FR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UNIVERSITET</a:t>
            </a:r>
            <a:endParaRPr b="0" lang="fr-FR" sz="11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70" name="Image 4" descr=""/>
          <p:cNvPicPr/>
          <p:nvPr/>
        </p:nvPicPr>
        <p:blipFill>
          <a:blip r:embed="rId2"/>
          <a:stretch/>
        </p:blipFill>
        <p:spPr>
          <a:xfrm>
            <a:off x="0" y="5898240"/>
            <a:ext cx="3092760" cy="956520"/>
          </a:xfrm>
          <a:prstGeom prst="rect">
            <a:avLst/>
          </a:prstGeom>
          <a:ln w="0">
            <a:noFill/>
          </a:ln>
        </p:spPr>
      </p:pic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8333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222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222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PlaceHolder 5"/>
          <p:cNvSpPr>
            <a:spLocks noGrp="1"/>
          </p:cNvSpPr>
          <p:nvPr>
            <p:ph type="sldNum" idx="1"/>
          </p:nvPr>
        </p:nvSpPr>
        <p:spPr>
          <a:xfrm>
            <a:off x="7811640" y="476640"/>
            <a:ext cx="969480" cy="1407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lstStyle>
            <a:lvl1pPr indent="0" algn="r">
              <a:lnSpc>
                <a:spcPct val="102000"/>
              </a:lnSpc>
              <a:buNone/>
              <a:tabLst>
                <a:tab algn="l" pos="0"/>
              </a:tabLst>
              <a:defRPr b="1" lang="da-DK" sz="900" spc="-1" strike="noStrike">
                <a:solidFill>
                  <a:srgbClr val="001e42"/>
                </a:solidFill>
                <a:latin typeface="AU Passata"/>
              </a:defRPr>
            </a:lvl1pPr>
          </a:lstStyle>
          <a:p>
            <a:pPr indent="0" algn="r">
              <a:lnSpc>
                <a:spcPct val="102000"/>
              </a:lnSpc>
              <a:buNone/>
              <a:tabLst>
                <a:tab algn="l" pos="0"/>
              </a:tabLst>
            </a:pPr>
            <a:fld id="{F7EA2254-B6FF-49FA-A4C0-2CAB22302F2D}" type="slidenum">
              <a:rPr b="1" lang="da-DK" sz="900" spc="-1" strike="noStrike">
                <a:solidFill>
                  <a:srgbClr val="001e42"/>
                </a:solidFill>
                <a:latin typeface="AU Passata"/>
              </a:rPr>
              <a:t>&lt;numéro&gt;</a:t>
            </a:fld>
            <a:endParaRPr b="0" lang="fr-FR" sz="9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3" r:id="rId3"/>
  </p:sldLayoutIdLst>
</p:sldMaster>
</file>

<file path=ppt/slideMasters/slideMaster1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bmkSekundærtLogo"/>
          <p:cNvSpPr/>
          <p:nvPr/>
        </p:nvSpPr>
        <p:spPr>
          <a:xfrm>
            <a:off x="358920" y="6070680"/>
            <a:ext cx="581040" cy="550800"/>
          </a:xfrm>
          <a:prstGeom prst="rect">
            <a:avLst/>
          </a:prstGeom>
          <a:solidFill>
            <a:schemeClr val="bg1"/>
          </a:solidFill>
          <a:ln w="1778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81" name="Rectangle 10"/>
          <p:cNvSpPr/>
          <p:nvPr/>
        </p:nvSpPr>
        <p:spPr>
          <a:xfrm>
            <a:off x="7556400" y="358920"/>
            <a:ext cx="122076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82" name="Rectangle 11"/>
          <p:cNvSpPr/>
          <p:nvPr/>
        </p:nvSpPr>
        <p:spPr>
          <a:xfrm>
            <a:off x="4749840" y="358920"/>
            <a:ext cx="262404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83" name="SD_OFF_Parent01"/>
          <p:cNvSpPr/>
          <p:nvPr/>
        </p:nvSpPr>
        <p:spPr>
          <a:xfrm>
            <a:off x="1042920" y="495360"/>
            <a:ext cx="4095720" cy="298440"/>
          </a:xfrm>
          <a:prstGeom prst="rect">
            <a:avLst/>
          </a:prstGeom>
          <a:noFill/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AARHUS</a:t>
            </a:r>
            <a:endParaRPr b="0" lang="fr-FR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UNIVERSITET</a:t>
            </a:r>
            <a:endParaRPr b="0" lang="fr-FR" sz="11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84" name="Image 4" descr=""/>
          <p:cNvPicPr/>
          <p:nvPr/>
        </p:nvPicPr>
        <p:blipFill>
          <a:blip r:embed="rId2"/>
          <a:stretch/>
        </p:blipFill>
        <p:spPr>
          <a:xfrm>
            <a:off x="0" y="5898240"/>
            <a:ext cx="3092760" cy="956520"/>
          </a:xfrm>
          <a:prstGeom prst="rect">
            <a:avLst/>
          </a:prstGeom>
          <a:ln w="0">
            <a:noFill/>
          </a:ln>
        </p:spPr>
      </p:pic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222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222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PlaceHolder 5"/>
          <p:cNvSpPr>
            <a:spLocks noGrp="1"/>
          </p:cNvSpPr>
          <p:nvPr>
            <p:ph type="sldNum" idx="2"/>
          </p:nvPr>
        </p:nvSpPr>
        <p:spPr>
          <a:xfrm>
            <a:off x="7811640" y="476640"/>
            <a:ext cx="969480" cy="1407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lstStyle>
            <a:lvl1pPr indent="0" algn="r">
              <a:lnSpc>
                <a:spcPct val="102000"/>
              </a:lnSpc>
              <a:buNone/>
              <a:tabLst>
                <a:tab algn="l" pos="0"/>
              </a:tabLst>
              <a:defRPr b="1" lang="da-DK" sz="900" spc="-1" strike="noStrike">
                <a:solidFill>
                  <a:srgbClr val="001e42"/>
                </a:solidFill>
                <a:latin typeface="AU Passata"/>
              </a:defRPr>
            </a:lvl1pPr>
          </a:lstStyle>
          <a:p>
            <a:pPr indent="0" algn="r">
              <a:lnSpc>
                <a:spcPct val="102000"/>
              </a:lnSpc>
              <a:buNone/>
              <a:tabLst>
                <a:tab algn="l" pos="0"/>
              </a:tabLst>
            </a:pPr>
            <a:fld id="{711E6D05-EE79-4D0F-85BA-21FCCE725F92}" type="slidenum">
              <a:rPr b="1" lang="da-DK" sz="900" spc="-1" strike="noStrike">
                <a:solidFill>
                  <a:srgbClr val="001e42"/>
                </a:solidFill>
                <a:latin typeface="AU Passata"/>
              </a:rPr>
              <a:t>&lt;numéro&gt;</a:t>
            </a:fld>
            <a:endParaRPr b="0" lang="fr-FR" sz="9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</p:sldLayoutIdLst>
</p:sldMaster>
</file>

<file path=ppt/slideMasters/slideMaster1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bmkSekundærtLogo"/>
          <p:cNvSpPr/>
          <p:nvPr/>
        </p:nvSpPr>
        <p:spPr>
          <a:xfrm>
            <a:off x="358920" y="6070680"/>
            <a:ext cx="581040" cy="550800"/>
          </a:xfrm>
          <a:prstGeom prst="rect">
            <a:avLst/>
          </a:prstGeom>
          <a:solidFill>
            <a:schemeClr val="bg1"/>
          </a:solidFill>
          <a:ln w="1778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95" name="Rectangle 10"/>
          <p:cNvSpPr/>
          <p:nvPr/>
        </p:nvSpPr>
        <p:spPr>
          <a:xfrm>
            <a:off x="7556400" y="358920"/>
            <a:ext cx="122076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96" name="Rectangle 11"/>
          <p:cNvSpPr/>
          <p:nvPr/>
        </p:nvSpPr>
        <p:spPr>
          <a:xfrm>
            <a:off x="4749840" y="358920"/>
            <a:ext cx="262404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97" name="SD_OFF_Parent01"/>
          <p:cNvSpPr/>
          <p:nvPr/>
        </p:nvSpPr>
        <p:spPr>
          <a:xfrm>
            <a:off x="1042920" y="495360"/>
            <a:ext cx="4095720" cy="298440"/>
          </a:xfrm>
          <a:prstGeom prst="rect">
            <a:avLst/>
          </a:prstGeom>
          <a:noFill/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AARHUS</a:t>
            </a:r>
            <a:endParaRPr b="0" lang="fr-FR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UNIVERSITET</a:t>
            </a:r>
            <a:endParaRPr b="0" lang="fr-FR" sz="11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98" name="Image 4" descr=""/>
          <p:cNvPicPr/>
          <p:nvPr/>
        </p:nvPicPr>
        <p:blipFill>
          <a:blip r:embed="rId2"/>
          <a:stretch/>
        </p:blipFill>
        <p:spPr>
          <a:xfrm>
            <a:off x="0" y="5898240"/>
            <a:ext cx="3092760" cy="956520"/>
          </a:xfrm>
          <a:prstGeom prst="rect">
            <a:avLst/>
          </a:prstGeom>
          <a:ln w="0">
            <a:noFill/>
          </a:ln>
        </p:spPr>
      </p:pic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PlaceHolder 4"/>
          <p:cNvSpPr>
            <a:spLocks noGrp="1"/>
          </p:cNvSpPr>
          <p:nvPr>
            <p:ph type="sldNum" idx="3"/>
          </p:nvPr>
        </p:nvSpPr>
        <p:spPr>
          <a:xfrm>
            <a:off x="7811640" y="476640"/>
            <a:ext cx="969480" cy="1407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lstStyle>
            <a:lvl1pPr indent="0" algn="r">
              <a:lnSpc>
                <a:spcPct val="102000"/>
              </a:lnSpc>
              <a:buNone/>
              <a:tabLst>
                <a:tab algn="l" pos="0"/>
              </a:tabLst>
              <a:defRPr b="1" lang="da-DK" sz="900" spc="-1" strike="noStrike">
                <a:solidFill>
                  <a:srgbClr val="001e42"/>
                </a:solidFill>
                <a:latin typeface="AU Passata"/>
              </a:defRPr>
            </a:lvl1pPr>
          </a:lstStyle>
          <a:p>
            <a:pPr indent="0" algn="r">
              <a:lnSpc>
                <a:spcPct val="102000"/>
              </a:lnSpc>
              <a:buNone/>
              <a:tabLst>
                <a:tab algn="l" pos="0"/>
              </a:tabLst>
            </a:pPr>
            <a:fld id="{7A9B1E9C-9899-4107-B87C-00DD924B070F}" type="slidenum">
              <a:rPr b="1" lang="da-DK" sz="900" spc="-1" strike="noStrike">
                <a:solidFill>
                  <a:srgbClr val="001e42"/>
                </a:solidFill>
                <a:latin typeface="AU Passata"/>
              </a:rPr>
              <a:t>&lt;numéro&gt;</a:t>
            </a:fld>
            <a:endParaRPr b="0" lang="fr-FR" sz="9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7" r:id="rId3"/>
  </p:sldLayoutIdLst>
</p:sldMaster>
</file>

<file path=ppt/slideMasters/slideMaster1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bmkSekundærtLogo"/>
          <p:cNvSpPr/>
          <p:nvPr/>
        </p:nvSpPr>
        <p:spPr>
          <a:xfrm>
            <a:off x="358920" y="6070680"/>
            <a:ext cx="581040" cy="550800"/>
          </a:xfrm>
          <a:prstGeom prst="rect">
            <a:avLst/>
          </a:prstGeom>
          <a:solidFill>
            <a:schemeClr val="bg1"/>
          </a:solidFill>
          <a:ln w="1778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07" name="Rectangle 10"/>
          <p:cNvSpPr/>
          <p:nvPr/>
        </p:nvSpPr>
        <p:spPr>
          <a:xfrm>
            <a:off x="7556400" y="358920"/>
            <a:ext cx="122076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08" name="Rectangle 11"/>
          <p:cNvSpPr/>
          <p:nvPr/>
        </p:nvSpPr>
        <p:spPr>
          <a:xfrm>
            <a:off x="4749840" y="358920"/>
            <a:ext cx="262404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09" name="SD_OFF_Parent01"/>
          <p:cNvSpPr/>
          <p:nvPr/>
        </p:nvSpPr>
        <p:spPr>
          <a:xfrm>
            <a:off x="1042920" y="495360"/>
            <a:ext cx="4095720" cy="298440"/>
          </a:xfrm>
          <a:prstGeom prst="rect">
            <a:avLst/>
          </a:prstGeom>
          <a:noFill/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AARHUS</a:t>
            </a:r>
            <a:endParaRPr b="0" lang="fr-FR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UNIVERSITET</a:t>
            </a:r>
            <a:endParaRPr b="0" lang="fr-FR" sz="11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10" name="Image 4" descr=""/>
          <p:cNvPicPr/>
          <p:nvPr/>
        </p:nvPicPr>
        <p:blipFill>
          <a:blip r:embed="rId2"/>
          <a:stretch/>
        </p:blipFill>
        <p:spPr>
          <a:xfrm>
            <a:off x="0" y="5898240"/>
            <a:ext cx="3092760" cy="956520"/>
          </a:xfrm>
          <a:prstGeom prst="rect">
            <a:avLst/>
          </a:prstGeom>
          <a:ln w="0">
            <a:noFill/>
          </a:ln>
        </p:spPr>
      </p:pic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222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222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222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222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PlaceHolder 6"/>
          <p:cNvSpPr>
            <a:spLocks noGrp="1"/>
          </p:cNvSpPr>
          <p:nvPr>
            <p:ph type="sldNum" idx="4"/>
          </p:nvPr>
        </p:nvSpPr>
        <p:spPr>
          <a:xfrm>
            <a:off x="7811640" y="476640"/>
            <a:ext cx="969480" cy="1407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lstStyle>
            <a:lvl1pPr indent="0" algn="r">
              <a:lnSpc>
                <a:spcPct val="102000"/>
              </a:lnSpc>
              <a:buNone/>
              <a:tabLst>
                <a:tab algn="l" pos="0"/>
              </a:tabLst>
              <a:defRPr b="1" lang="da-DK" sz="900" spc="-1" strike="noStrike">
                <a:solidFill>
                  <a:srgbClr val="001e42"/>
                </a:solidFill>
                <a:latin typeface="AU Passata"/>
              </a:defRPr>
            </a:lvl1pPr>
          </a:lstStyle>
          <a:p>
            <a:pPr indent="0" algn="r">
              <a:lnSpc>
                <a:spcPct val="102000"/>
              </a:lnSpc>
              <a:buNone/>
              <a:tabLst>
                <a:tab algn="l" pos="0"/>
              </a:tabLst>
            </a:pPr>
            <a:fld id="{C8E6661D-5E2E-4241-B181-68C18D1CDAF9}" type="slidenum">
              <a:rPr b="1" lang="da-DK" sz="900" spc="-1" strike="noStrike">
                <a:solidFill>
                  <a:srgbClr val="001e42"/>
                </a:solidFill>
                <a:latin typeface="AU Passata"/>
              </a:rPr>
              <a:t>&lt;numéro&gt;</a:t>
            </a:fld>
            <a:endParaRPr b="0" lang="fr-FR" sz="9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9" r:id="rId3"/>
  </p:sldLayoutIdLst>
</p:sldMaster>
</file>

<file path=ppt/slideMasters/slideMaster1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bmkSekundærtLogo"/>
          <p:cNvSpPr/>
          <p:nvPr/>
        </p:nvSpPr>
        <p:spPr>
          <a:xfrm>
            <a:off x="358920" y="6070680"/>
            <a:ext cx="581040" cy="550800"/>
          </a:xfrm>
          <a:prstGeom prst="rect">
            <a:avLst/>
          </a:prstGeom>
          <a:solidFill>
            <a:schemeClr val="bg1"/>
          </a:solidFill>
          <a:ln w="1778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23" name="Rectangle 10"/>
          <p:cNvSpPr/>
          <p:nvPr/>
        </p:nvSpPr>
        <p:spPr>
          <a:xfrm>
            <a:off x="7556400" y="358920"/>
            <a:ext cx="122076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24" name="Rectangle 11"/>
          <p:cNvSpPr/>
          <p:nvPr/>
        </p:nvSpPr>
        <p:spPr>
          <a:xfrm>
            <a:off x="4749840" y="358920"/>
            <a:ext cx="262404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25" name="SD_OFF_Parent01"/>
          <p:cNvSpPr/>
          <p:nvPr/>
        </p:nvSpPr>
        <p:spPr>
          <a:xfrm>
            <a:off x="1042920" y="495360"/>
            <a:ext cx="4095720" cy="298440"/>
          </a:xfrm>
          <a:prstGeom prst="rect">
            <a:avLst/>
          </a:prstGeom>
          <a:noFill/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AARHUS</a:t>
            </a:r>
            <a:endParaRPr b="0" lang="fr-FR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UNIVERSITET</a:t>
            </a:r>
            <a:endParaRPr b="0" lang="fr-FR" sz="11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26" name="Image 4" descr=""/>
          <p:cNvPicPr/>
          <p:nvPr/>
        </p:nvPicPr>
        <p:blipFill>
          <a:blip r:embed="rId2"/>
          <a:stretch/>
        </p:blipFill>
        <p:spPr>
          <a:xfrm>
            <a:off x="0" y="5898240"/>
            <a:ext cx="3092760" cy="956520"/>
          </a:xfrm>
          <a:prstGeom prst="rect">
            <a:avLst/>
          </a:prstGeom>
          <a:ln w="0">
            <a:noFill/>
          </a:ln>
        </p:spPr>
      </p:pic>
      <p:sp>
        <p:nvSpPr>
          <p:cNvPr id="227" name="PlaceHolder 1"/>
          <p:cNvSpPr>
            <a:spLocks noGrp="1"/>
          </p:cNvSpPr>
          <p:nvPr>
            <p:ph type="sldNum" idx="5"/>
          </p:nvPr>
        </p:nvSpPr>
        <p:spPr>
          <a:xfrm>
            <a:off x="7811640" y="476640"/>
            <a:ext cx="969480" cy="1407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lstStyle>
            <a:lvl1pPr indent="0" algn="r">
              <a:lnSpc>
                <a:spcPct val="102000"/>
              </a:lnSpc>
              <a:buNone/>
              <a:tabLst>
                <a:tab algn="l" pos="0"/>
              </a:tabLst>
              <a:defRPr b="1" lang="da-DK" sz="900" spc="-1" strike="noStrike">
                <a:solidFill>
                  <a:srgbClr val="001e42"/>
                </a:solidFill>
                <a:latin typeface="AU Passata"/>
              </a:defRPr>
            </a:lvl1pPr>
          </a:lstStyle>
          <a:p>
            <a:pPr indent="0" algn="r">
              <a:lnSpc>
                <a:spcPct val="102000"/>
              </a:lnSpc>
              <a:buNone/>
              <a:tabLst>
                <a:tab algn="l" pos="0"/>
              </a:tabLst>
            </a:pPr>
            <a:fld id="{E0F9E2F9-C133-4439-860D-8EFBA69FD0CC}" type="slidenum">
              <a:rPr b="1" lang="da-DK" sz="900" spc="-1" strike="noStrike">
                <a:solidFill>
                  <a:srgbClr val="001e42"/>
                </a:solidFill>
                <a:latin typeface="AU Passata"/>
              </a:rPr>
              <a:t>&lt;numéro&gt;</a:t>
            </a:fld>
            <a:endParaRPr b="0" lang="fr-FR" sz="9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1" r:id="rId3"/>
  </p:sldLayoutIdLst>
</p:sldMaster>
</file>

<file path=ppt/slideMasters/slideMaster1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bmkSekundærtLogo"/>
          <p:cNvSpPr/>
          <p:nvPr/>
        </p:nvSpPr>
        <p:spPr>
          <a:xfrm>
            <a:off x="358920" y="6070680"/>
            <a:ext cx="581040" cy="550800"/>
          </a:xfrm>
          <a:prstGeom prst="rect">
            <a:avLst/>
          </a:prstGeom>
          <a:solidFill>
            <a:schemeClr val="bg1"/>
          </a:solidFill>
          <a:ln w="1778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29" name="Rectangle 10"/>
          <p:cNvSpPr/>
          <p:nvPr/>
        </p:nvSpPr>
        <p:spPr>
          <a:xfrm>
            <a:off x="7556400" y="358920"/>
            <a:ext cx="122076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30" name="Rectangle 11"/>
          <p:cNvSpPr/>
          <p:nvPr/>
        </p:nvSpPr>
        <p:spPr>
          <a:xfrm>
            <a:off x="4749840" y="358920"/>
            <a:ext cx="262404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31" name="SD_OFF_Parent01"/>
          <p:cNvSpPr/>
          <p:nvPr/>
        </p:nvSpPr>
        <p:spPr>
          <a:xfrm>
            <a:off x="1042920" y="495360"/>
            <a:ext cx="4095720" cy="298440"/>
          </a:xfrm>
          <a:prstGeom prst="rect">
            <a:avLst/>
          </a:prstGeom>
          <a:noFill/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AARHUS</a:t>
            </a:r>
            <a:endParaRPr b="0" lang="fr-FR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UNIVERSITET</a:t>
            </a:r>
            <a:endParaRPr b="0" lang="fr-FR" sz="11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32" name="Image 4" descr=""/>
          <p:cNvPicPr/>
          <p:nvPr/>
        </p:nvPicPr>
        <p:blipFill>
          <a:blip r:embed="rId2"/>
          <a:stretch/>
        </p:blipFill>
        <p:spPr>
          <a:xfrm>
            <a:off x="0" y="5898240"/>
            <a:ext cx="3092760" cy="956520"/>
          </a:xfrm>
          <a:prstGeom prst="rect">
            <a:avLst/>
          </a:prstGeom>
          <a:ln w="0">
            <a:noFill/>
          </a:ln>
        </p:spPr>
      </p:pic>
      <p:sp>
        <p:nvSpPr>
          <p:cNvPr id="233" name="PlaceHolder 1"/>
          <p:cNvSpPr>
            <a:spLocks noGrp="1"/>
          </p:cNvSpPr>
          <p:nvPr>
            <p:ph type="sldNum" idx="6"/>
          </p:nvPr>
        </p:nvSpPr>
        <p:spPr>
          <a:xfrm>
            <a:off x="7811640" y="476640"/>
            <a:ext cx="969480" cy="1407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lstStyle>
            <a:lvl1pPr indent="0" algn="r">
              <a:lnSpc>
                <a:spcPct val="102000"/>
              </a:lnSpc>
              <a:buNone/>
              <a:tabLst>
                <a:tab algn="l" pos="0"/>
              </a:tabLst>
              <a:defRPr b="1" lang="da-DK" sz="900" spc="-1" strike="noStrike">
                <a:solidFill>
                  <a:srgbClr val="001e42"/>
                </a:solidFill>
                <a:latin typeface="AU Passata"/>
              </a:defRPr>
            </a:lvl1pPr>
          </a:lstStyle>
          <a:p>
            <a:pPr indent="0" algn="r">
              <a:lnSpc>
                <a:spcPct val="102000"/>
              </a:lnSpc>
              <a:buNone/>
              <a:tabLst>
                <a:tab algn="l" pos="0"/>
              </a:tabLst>
            </a:pPr>
            <a:fld id="{0504D6F2-3309-4723-A1FB-4771BFFA08A9}" type="slidenum">
              <a:rPr b="1" lang="da-DK" sz="900" spc="-1" strike="noStrike">
                <a:solidFill>
                  <a:srgbClr val="001e42"/>
                </a:solidFill>
                <a:latin typeface="AU Passata"/>
              </a:rPr>
              <a:t>&lt;numéro&gt;</a:t>
            </a:fld>
            <a:endParaRPr b="0" lang="fr-FR" sz="9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3" r:id="rId3"/>
  </p:sldLayoutIdLst>
</p:sldMaster>
</file>

<file path=ppt/slideMasters/slideMaster1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bmkSekundærtLogo"/>
          <p:cNvSpPr/>
          <p:nvPr/>
        </p:nvSpPr>
        <p:spPr>
          <a:xfrm>
            <a:off x="358920" y="6070680"/>
            <a:ext cx="581040" cy="550800"/>
          </a:xfrm>
          <a:prstGeom prst="rect">
            <a:avLst/>
          </a:prstGeom>
          <a:solidFill>
            <a:schemeClr val="bg1"/>
          </a:solidFill>
          <a:ln w="1778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35" name="Rectangle 10"/>
          <p:cNvSpPr/>
          <p:nvPr/>
        </p:nvSpPr>
        <p:spPr>
          <a:xfrm>
            <a:off x="7556400" y="358920"/>
            <a:ext cx="122076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36" name="Rectangle 11"/>
          <p:cNvSpPr/>
          <p:nvPr/>
        </p:nvSpPr>
        <p:spPr>
          <a:xfrm>
            <a:off x="4749840" y="358920"/>
            <a:ext cx="262404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37" name="SD_OFF_Parent01"/>
          <p:cNvSpPr/>
          <p:nvPr/>
        </p:nvSpPr>
        <p:spPr>
          <a:xfrm>
            <a:off x="1042920" y="495360"/>
            <a:ext cx="4095720" cy="298440"/>
          </a:xfrm>
          <a:prstGeom prst="rect">
            <a:avLst/>
          </a:prstGeom>
          <a:noFill/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AARHUS</a:t>
            </a:r>
            <a:endParaRPr b="0" lang="fr-FR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UNIVERSITET</a:t>
            </a:r>
            <a:endParaRPr b="0" lang="fr-FR" sz="11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38" name="Image 4" descr=""/>
          <p:cNvPicPr/>
          <p:nvPr/>
        </p:nvPicPr>
        <p:blipFill>
          <a:blip r:embed="rId2"/>
          <a:stretch/>
        </p:blipFill>
        <p:spPr>
          <a:xfrm>
            <a:off x="0" y="5898240"/>
            <a:ext cx="3092760" cy="956520"/>
          </a:xfrm>
          <a:prstGeom prst="rect">
            <a:avLst/>
          </a:prstGeom>
          <a:ln w="0">
            <a:noFill/>
          </a:ln>
        </p:spPr>
      </p:pic>
      <p:sp>
        <p:nvSpPr>
          <p:cNvPr id="2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PlaceHolder 3"/>
          <p:cNvSpPr>
            <a:spLocks noGrp="1"/>
          </p:cNvSpPr>
          <p:nvPr>
            <p:ph type="sldNum" idx="7"/>
          </p:nvPr>
        </p:nvSpPr>
        <p:spPr>
          <a:xfrm>
            <a:off x="7811640" y="476640"/>
            <a:ext cx="969480" cy="1407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lstStyle>
            <a:lvl1pPr indent="0" algn="r">
              <a:lnSpc>
                <a:spcPct val="102000"/>
              </a:lnSpc>
              <a:buNone/>
              <a:tabLst>
                <a:tab algn="l" pos="0"/>
              </a:tabLst>
              <a:defRPr b="1" lang="da-DK" sz="900" spc="-1" strike="noStrike">
                <a:solidFill>
                  <a:srgbClr val="001e42"/>
                </a:solidFill>
                <a:latin typeface="AU Passata"/>
              </a:defRPr>
            </a:lvl1pPr>
          </a:lstStyle>
          <a:p>
            <a:pPr indent="0" algn="r">
              <a:lnSpc>
                <a:spcPct val="102000"/>
              </a:lnSpc>
              <a:buNone/>
              <a:tabLst>
                <a:tab algn="l" pos="0"/>
              </a:tabLst>
            </a:pPr>
            <a:fld id="{1565873F-4D95-46DA-B4C7-461A8B200B9A}" type="slidenum">
              <a:rPr b="1" lang="da-DK" sz="900" spc="-1" strike="noStrike">
                <a:solidFill>
                  <a:srgbClr val="001e42"/>
                </a:solidFill>
                <a:latin typeface="AU Passata"/>
              </a:rPr>
              <a:t>&lt;numéro&gt;</a:t>
            </a:fld>
            <a:endParaRPr b="0" lang="fr-FR" sz="9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5" r:id="rId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73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mkSekundærtLogo" hidden="1"/>
          <p:cNvSpPr/>
          <p:nvPr/>
        </p:nvSpPr>
        <p:spPr>
          <a:xfrm>
            <a:off x="358920" y="6070680"/>
            <a:ext cx="581040" cy="550800"/>
          </a:xfrm>
          <a:prstGeom prst="rect">
            <a:avLst/>
          </a:prstGeom>
          <a:solidFill>
            <a:schemeClr val="bg1"/>
          </a:solidFill>
          <a:ln w="1778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8" name="Rectangle 10" hidden="1"/>
          <p:cNvSpPr/>
          <p:nvPr/>
        </p:nvSpPr>
        <p:spPr>
          <a:xfrm>
            <a:off x="7556400" y="358920"/>
            <a:ext cx="122076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9" name="Rectangle 11" hidden="1"/>
          <p:cNvSpPr/>
          <p:nvPr/>
        </p:nvSpPr>
        <p:spPr>
          <a:xfrm>
            <a:off x="4749840" y="358920"/>
            <a:ext cx="262404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0" name="SD_OFF_Parent01" hidden="1"/>
          <p:cNvSpPr/>
          <p:nvPr/>
        </p:nvSpPr>
        <p:spPr>
          <a:xfrm>
            <a:off x="1042920" y="495360"/>
            <a:ext cx="4095720" cy="298440"/>
          </a:xfrm>
          <a:prstGeom prst="rect">
            <a:avLst/>
          </a:prstGeom>
          <a:noFill/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AARHUS</a:t>
            </a:r>
            <a:endParaRPr b="0" lang="fr-FR" sz="11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UNIVERSITET</a:t>
            </a:r>
            <a:endParaRPr b="0" lang="fr-FR" sz="11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Rectangle 18"/>
          <p:cNvSpPr/>
          <p:nvPr/>
        </p:nvSpPr>
        <p:spPr>
          <a:xfrm>
            <a:off x="7556400" y="358920"/>
            <a:ext cx="1220760" cy="6804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2" name="SD_FLD_SD_FLD_Date"/>
          <p:cNvSpPr/>
          <p:nvPr/>
        </p:nvSpPr>
        <p:spPr>
          <a:xfrm>
            <a:off x="7556400" y="434520"/>
            <a:ext cx="1220760" cy="218880"/>
          </a:xfrm>
          <a:prstGeom prst="rect">
            <a:avLst/>
          </a:prstGeom>
          <a:noFill/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2000"/>
              </a:lnSpc>
            </a:pPr>
            <a:fld id="{62641AC3-8F73-47D7-806E-9ED6358AACBB}" type="datetime1">
              <a:rPr b="1" lang="fr-FR" sz="1200" spc="-1" strike="noStrike">
                <a:solidFill>
                  <a:srgbClr val="ffffff"/>
                </a:solidFill>
                <a:latin typeface="AU Passata"/>
                <a:ea typeface="DejaVu Sans"/>
              </a:rPr>
              <a:t>20/05/2025</a:t>
            </a:fld>
            <a:endParaRPr b="0" lang="fr-FR" sz="1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" name="Rectangle 6"/>
          <p:cNvSpPr/>
          <p:nvPr/>
        </p:nvSpPr>
        <p:spPr>
          <a:xfrm>
            <a:off x="161640" y="4149000"/>
            <a:ext cx="8781120" cy="2558520"/>
          </a:xfrm>
          <a:prstGeom prst="rect">
            <a:avLst/>
          </a:prstGeom>
          <a:solidFill>
            <a:schemeClr val="accent3"/>
          </a:solidFill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U Passata"/>
                <a:ea typeface="DejaVu Sans"/>
              </a:rPr>
              <a:t> 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Rectangle 9"/>
          <p:cNvSpPr/>
          <p:nvPr/>
        </p:nvSpPr>
        <p:spPr>
          <a:xfrm>
            <a:off x="161640" y="3141000"/>
            <a:ext cx="8781120" cy="227520"/>
          </a:xfrm>
          <a:prstGeom prst="rect">
            <a:avLst/>
          </a:prstGeom>
          <a:solidFill>
            <a:schemeClr val="accent3"/>
          </a:solidFill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pic>
        <p:nvPicPr>
          <p:cNvPr id="25" name="Image 14" descr=""/>
          <p:cNvPicPr/>
          <p:nvPr/>
        </p:nvPicPr>
        <p:blipFill>
          <a:blip r:embed="rId2"/>
          <a:stretch/>
        </p:blipFill>
        <p:spPr>
          <a:xfrm>
            <a:off x="1709640" y="4560120"/>
            <a:ext cx="5684760" cy="1760040"/>
          </a:xfrm>
          <a:prstGeom prst="rect">
            <a:avLst/>
          </a:prstGeom>
          <a:ln w="0">
            <a:noFill/>
          </a:ln>
        </p:spPr>
      </p:pic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Cliquez pour éditer le format du texte-titre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222" lnSpcReduction="10000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Cliquez pour éditer le format du plan de texte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Second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Cinquième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Sixième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Septième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222" lnSpcReduction="10000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Cliquez pour éditer le format du plan de texte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Second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Cinquième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Sixième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Septième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Cliquez pour éditer le format du plan de texte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Second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Cinquième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Sixième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Septième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3"/>
  </p:sldLayoutIdLst>
</p:sldMaster>
</file>

<file path=ppt/slideMasters/slideMaster2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bmkSekundærtLogo"/>
          <p:cNvSpPr/>
          <p:nvPr/>
        </p:nvSpPr>
        <p:spPr>
          <a:xfrm>
            <a:off x="358920" y="6070680"/>
            <a:ext cx="581040" cy="550800"/>
          </a:xfrm>
          <a:prstGeom prst="rect">
            <a:avLst/>
          </a:prstGeom>
          <a:solidFill>
            <a:schemeClr val="bg1"/>
          </a:solidFill>
          <a:ln w="1778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45" name="Rectangle 10"/>
          <p:cNvSpPr/>
          <p:nvPr/>
        </p:nvSpPr>
        <p:spPr>
          <a:xfrm>
            <a:off x="7556400" y="358920"/>
            <a:ext cx="122076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46" name="Rectangle 11"/>
          <p:cNvSpPr/>
          <p:nvPr/>
        </p:nvSpPr>
        <p:spPr>
          <a:xfrm>
            <a:off x="4749840" y="358920"/>
            <a:ext cx="262404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47" name="SD_OFF_Parent01"/>
          <p:cNvSpPr/>
          <p:nvPr/>
        </p:nvSpPr>
        <p:spPr>
          <a:xfrm>
            <a:off x="1042920" y="495360"/>
            <a:ext cx="4095720" cy="298440"/>
          </a:xfrm>
          <a:prstGeom prst="rect">
            <a:avLst/>
          </a:prstGeom>
          <a:noFill/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AARHUS</a:t>
            </a:r>
            <a:endParaRPr b="0" lang="fr-FR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UNIVERSITET</a:t>
            </a:r>
            <a:endParaRPr b="0" lang="fr-FR" sz="11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48" name="Image 4" descr=""/>
          <p:cNvPicPr/>
          <p:nvPr/>
        </p:nvPicPr>
        <p:blipFill>
          <a:blip r:embed="rId2"/>
          <a:stretch/>
        </p:blipFill>
        <p:spPr>
          <a:xfrm>
            <a:off x="0" y="5898240"/>
            <a:ext cx="3092760" cy="956520"/>
          </a:xfrm>
          <a:prstGeom prst="rect">
            <a:avLst/>
          </a:prstGeom>
          <a:ln w="0">
            <a:noFill/>
          </a:ln>
        </p:spPr>
      </p:pic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PlaceHolder 3"/>
          <p:cNvSpPr>
            <a:spLocks noGrp="1"/>
          </p:cNvSpPr>
          <p:nvPr>
            <p:ph type="sldNum" idx="8"/>
          </p:nvPr>
        </p:nvSpPr>
        <p:spPr>
          <a:xfrm>
            <a:off x="7811640" y="476640"/>
            <a:ext cx="969480" cy="1407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lstStyle>
            <a:lvl1pPr indent="0" algn="r">
              <a:lnSpc>
                <a:spcPct val="102000"/>
              </a:lnSpc>
              <a:buNone/>
              <a:tabLst>
                <a:tab algn="l" pos="0"/>
              </a:tabLst>
              <a:defRPr b="1" lang="da-DK" sz="900" spc="-1" strike="noStrike">
                <a:solidFill>
                  <a:srgbClr val="001e42"/>
                </a:solidFill>
                <a:latin typeface="AU Passata"/>
              </a:defRPr>
            </a:lvl1pPr>
          </a:lstStyle>
          <a:p>
            <a:pPr indent="0" algn="r">
              <a:lnSpc>
                <a:spcPct val="102000"/>
              </a:lnSpc>
              <a:buNone/>
              <a:tabLst>
                <a:tab algn="l" pos="0"/>
              </a:tabLst>
            </a:pPr>
            <a:fld id="{E607D041-A821-433E-990C-C57C0D51CF78}" type="slidenum">
              <a:rPr b="1" lang="da-DK" sz="900" spc="-1" strike="noStrike">
                <a:solidFill>
                  <a:srgbClr val="001e42"/>
                </a:solidFill>
                <a:latin typeface="AU Passata"/>
              </a:rPr>
              <a:t>&lt;numéro&gt;</a:t>
            </a:fld>
            <a:endParaRPr b="0" lang="fr-FR" sz="9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7" r:id="rId3"/>
  </p:sldLayoutIdLst>
</p:sldMaster>
</file>

<file path=ppt/slideMasters/slideMaster2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bmkSekundærtLogo"/>
          <p:cNvSpPr/>
          <p:nvPr/>
        </p:nvSpPr>
        <p:spPr>
          <a:xfrm>
            <a:off x="358920" y="6070680"/>
            <a:ext cx="581040" cy="550800"/>
          </a:xfrm>
          <a:prstGeom prst="rect">
            <a:avLst/>
          </a:prstGeom>
          <a:solidFill>
            <a:schemeClr val="bg1"/>
          </a:solidFill>
          <a:ln w="1778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55" name="Rectangle 10"/>
          <p:cNvSpPr/>
          <p:nvPr/>
        </p:nvSpPr>
        <p:spPr>
          <a:xfrm>
            <a:off x="7556400" y="358920"/>
            <a:ext cx="122076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56" name="Rectangle 11"/>
          <p:cNvSpPr/>
          <p:nvPr/>
        </p:nvSpPr>
        <p:spPr>
          <a:xfrm>
            <a:off x="4749840" y="358920"/>
            <a:ext cx="262404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57" name="SD_OFF_Parent01"/>
          <p:cNvSpPr/>
          <p:nvPr/>
        </p:nvSpPr>
        <p:spPr>
          <a:xfrm>
            <a:off x="1042920" y="495360"/>
            <a:ext cx="4095720" cy="298440"/>
          </a:xfrm>
          <a:prstGeom prst="rect">
            <a:avLst/>
          </a:prstGeom>
          <a:noFill/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AARHUS</a:t>
            </a:r>
            <a:endParaRPr b="0" lang="fr-FR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UNIVERSITET</a:t>
            </a:r>
            <a:endParaRPr b="0" lang="fr-FR" sz="11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58" name="Image 4" descr=""/>
          <p:cNvPicPr/>
          <p:nvPr/>
        </p:nvPicPr>
        <p:blipFill>
          <a:blip r:embed="rId2"/>
          <a:stretch/>
        </p:blipFill>
        <p:spPr>
          <a:xfrm>
            <a:off x="0" y="5898240"/>
            <a:ext cx="3092760" cy="956520"/>
          </a:xfrm>
          <a:prstGeom prst="rect">
            <a:avLst/>
          </a:prstGeom>
          <a:ln w="0">
            <a:noFill/>
          </a:ln>
        </p:spPr>
      </p:pic>
      <p:sp>
        <p:nvSpPr>
          <p:cNvPr id="2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8333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8333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PlaceHolder 4"/>
          <p:cNvSpPr>
            <a:spLocks noGrp="1"/>
          </p:cNvSpPr>
          <p:nvPr>
            <p:ph type="sldNum" idx="9"/>
          </p:nvPr>
        </p:nvSpPr>
        <p:spPr>
          <a:xfrm>
            <a:off x="7811640" y="476640"/>
            <a:ext cx="969480" cy="1407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lstStyle>
            <a:lvl1pPr indent="0" algn="r">
              <a:lnSpc>
                <a:spcPct val="102000"/>
              </a:lnSpc>
              <a:buNone/>
              <a:tabLst>
                <a:tab algn="l" pos="0"/>
              </a:tabLst>
              <a:defRPr b="1" lang="da-DK" sz="900" spc="-1" strike="noStrike">
                <a:solidFill>
                  <a:srgbClr val="001e42"/>
                </a:solidFill>
                <a:latin typeface="AU Passata"/>
              </a:defRPr>
            </a:lvl1pPr>
          </a:lstStyle>
          <a:p>
            <a:pPr indent="0" algn="r">
              <a:lnSpc>
                <a:spcPct val="102000"/>
              </a:lnSpc>
              <a:buNone/>
              <a:tabLst>
                <a:tab algn="l" pos="0"/>
              </a:tabLst>
            </a:pPr>
            <a:fld id="{57062564-2CDF-43BD-9DBC-D4D2BA73631F}" type="slidenum">
              <a:rPr b="1" lang="da-DK" sz="900" spc="-1" strike="noStrike">
                <a:solidFill>
                  <a:srgbClr val="001e42"/>
                </a:solidFill>
                <a:latin typeface="AU Passata"/>
              </a:rPr>
              <a:t>&lt;numéro&gt;</a:t>
            </a:fld>
            <a:endParaRPr b="0" lang="fr-FR" sz="9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9" r:id="rId3"/>
  </p:sldLayoutIdLst>
</p:sldMaster>
</file>

<file path=ppt/slideMasters/slideMaster2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bmkSekundærtLogo"/>
          <p:cNvSpPr/>
          <p:nvPr/>
        </p:nvSpPr>
        <p:spPr>
          <a:xfrm>
            <a:off x="358920" y="6070680"/>
            <a:ext cx="581040" cy="550800"/>
          </a:xfrm>
          <a:prstGeom prst="rect">
            <a:avLst/>
          </a:prstGeom>
          <a:solidFill>
            <a:schemeClr val="bg1"/>
          </a:solidFill>
          <a:ln w="1778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67" name="Rectangle 10"/>
          <p:cNvSpPr/>
          <p:nvPr/>
        </p:nvSpPr>
        <p:spPr>
          <a:xfrm>
            <a:off x="7556400" y="358920"/>
            <a:ext cx="122076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68" name="Rectangle 11"/>
          <p:cNvSpPr/>
          <p:nvPr/>
        </p:nvSpPr>
        <p:spPr>
          <a:xfrm>
            <a:off x="4749840" y="358920"/>
            <a:ext cx="262404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69" name="SD_OFF_Parent01"/>
          <p:cNvSpPr/>
          <p:nvPr/>
        </p:nvSpPr>
        <p:spPr>
          <a:xfrm>
            <a:off x="1042920" y="495360"/>
            <a:ext cx="4095720" cy="298440"/>
          </a:xfrm>
          <a:prstGeom prst="rect">
            <a:avLst/>
          </a:prstGeom>
          <a:noFill/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AARHUS</a:t>
            </a:r>
            <a:endParaRPr b="0" lang="fr-FR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UNIVERSITET</a:t>
            </a:r>
            <a:endParaRPr b="0" lang="fr-FR" sz="11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70" name="Image 4" descr=""/>
          <p:cNvPicPr/>
          <p:nvPr/>
        </p:nvPicPr>
        <p:blipFill>
          <a:blip r:embed="rId2"/>
          <a:stretch/>
        </p:blipFill>
        <p:spPr>
          <a:xfrm>
            <a:off x="0" y="5898240"/>
            <a:ext cx="3092760" cy="956520"/>
          </a:xfrm>
          <a:prstGeom prst="rect">
            <a:avLst/>
          </a:prstGeom>
          <a:ln w="0">
            <a:noFill/>
          </a:ln>
        </p:spPr>
      </p:pic>
      <p:sp>
        <p:nvSpPr>
          <p:cNvPr id="2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2" name="PlaceHolder 2"/>
          <p:cNvSpPr>
            <a:spLocks noGrp="1"/>
          </p:cNvSpPr>
          <p:nvPr>
            <p:ph type="sldNum" idx="10"/>
          </p:nvPr>
        </p:nvSpPr>
        <p:spPr>
          <a:xfrm>
            <a:off x="7811640" y="476640"/>
            <a:ext cx="969480" cy="1407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lstStyle>
            <a:lvl1pPr indent="0" algn="r">
              <a:lnSpc>
                <a:spcPct val="102000"/>
              </a:lnSpc>
              <a:buNone/>
              <a:tabLst>
                <a:tab algn="l" pos="0"/>
              </a:tabLst>
              <a:defRPr b="1" lang="da-DK" sz="900" spc="-1" strike="noStrike">
                <a:solidFill>
                  <a:srgbClr val="001e42"/>
                </a:solidFill>
                <a:latin typeface="AU Passata"/>
              </a:defRPr>
            </a:lvl1pPr>
          </a:lstStyle>
          <a:p>
            <a:pPr indent="0" algn="r">
              <a:lnSpc>
                <a:spcPct val="102000"/>
              </a:lnSpc>
              <a:buNone/>
              <a:tabLst>
                <a:tab algn="l" pos="0"/>
              </a:tabLst>
            </a:pPr>
            <a:fld id="{C0D7E467-1E1C-4FE2-AA80-AA0C571FA306}" type="slidenum">
              <a:rPr b="1" lang="da-DK" sz="900" spc="-1" strike="noStrike">
                <a:solidFill>
                  <a:srgbClr val="001e42"/>
                </a:solidFill>
                <a:latin typeface="AU Passata"/>
              </a:rPr>
              <a:t>&lt;numéro&gt;</a:t>
            </a:fld>
            <a:endParaRPr b="0" lang="fr-FR" sz="9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1" r:id="rId3"/>
  </p:sldLayoutIdLst>
</p:sldMaster>
</file>

<file path=ppt/slideMasters/slideMaster2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bmkSekundærtLogo"/>
          <p:cNvSpPr/>
          <p:nvPr/>
        </p:nvSpPr>
        <p:spPr>
          <a:xfrm>
            <a:off x="358920" y="6070680"/>
            <a:ext cx="581040" cy="550800"/>
          </a:xfrm>
          <a:prstGeom prst="rect">
            <a:avLst/>
          </a:prstGeom>
          <a:solidFill>
            <a:schemeClr val="bg1"/>
          </a:solidFill>
          <a:ln w="1778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75" name="Rectangle 10"/>
          <p:cNvSpPr/>
          <p:nvPr/>
        </p:nvSpPr>
        <p:spPr>
          <a:xfrm>
            <a:off x="7556400" y="358920"/>
            <a:ext cx="122076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76" name="Rectangle 11"/>
          <p:cNvSpPr/>
          <p:nvPr/>
        </p:nvSpPr>
        <p:spPr>
          <a:xfrm>
            <a:off x="4749840" y="358920"/>
            <a:ext cx="262404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77" name="SD_OFF_Parent01"/>
          <p:cNvSpPr/>
          <p:nvPr/>
        </p:nvSpPr>
        <p:spPr>
          <a:xfrm>
            <a:off x="1042920" y="495360"/>
            <a:ext cx="4095720" cy="298440"/>
          </a:xfrm>
          <a:prstGeom prst="rect">
            <a:avLst/>
          </a:prstGeom>
          <a:noFill/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AARHUS</a:t>
            </a:r>
            <a:endParaRPr b="0" lang="fr-FR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UNIVERSITET</a:t>
            </a:r>
            <a:endParaRPr b="0" lang="fr-FR" sz="11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78" name="Image 4" descr=""/>
          <p:cNvPicPr/>
          <p:nvPr/>
        </p:nvPicPr>
        <p:blipFill>
          <a:blip r:embed="rId2"/>
          <a:stretch/>
        </p:blipFill>
        <p:spPr>
          <a:xfrm>
            <a:off x="0" y="5898240"/>
            <a:ext cx="3092760" cy="956520"/>
          </a:xfrm>
          <a:prstGeom prst="rect">
            <a:avLst/>
          </a:prstGeom>
          <a:ln w="0">
            <a:noFill/>
          </a:ln>
        </p:spPr>
      </p:pic>
      <p:sp>
        <p:nvSpPr>
          <p:cNvPr id="279" name="PlaceHolder 1"/>
          <p:cNvSpPr>
            <a:spLocks noGrp="1"/>
          </p:cNvSpPr>
          <p:nvPr>
            <p:ph type="sldNum" idx="11"/>
          </p:nvPr>
        </p:nvSpPr>
        <p:spPr>
          <a:xfrm>
            <a:off x="7811640" y="476640"/>
            <a:ext cx="969480" cy="1407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lstStyle>
            <a:lvl1pPr indent="0" algn="r">
              <a:lnSpc>
                <a:spcPct val="102000"/>
              </a:lnSpc>
              <a:buNone/>
              <a:tabLst>
                <a:tab algn="l" pos="0"/>
              </a:tabLst>
              <a:defRPr b="1" lang="da-DK" sz="900" spc="-1" strike="noStrike">
                <a:solidFill>
                  <a:srgbClr val="001e42"/>
                </a:solidFill>
                <a:latin typeface="AU Passata"/>
              </a:defRPr>
            </a:lvl1pPr>
          </a:lstStyle>
          <a:p>
            <a:pPr indent="0" algn="r">
              <a:lnSpc>
                <a:spcPct val="102000"/>
              </a:lnSpc>
              <a:buNone/>
              <a:tabLst>
                <a:tab algn="l" pos="0"/>
              </a:tabLst>
            </a:pPr>
            <a:fld id="{0117FF63-D739-4AB9-B518-8FDB3ACDF0AF}" type="slidenum">
              <a:rPr b="1" lang="da-DK" sz="900" spc="-1" strike="noStrike">
                <a:solidFill>
                  <a:srgbClr val="001e42"/>
                </a:solidFill>
                <a:latin typeface="AU Passata"/>
              </a:rPr>
              <a:t>&lt;numéro&gt;</a:t>
            </a:fld>
            <a:endParaRPr b="0" lang="fr-FR" sz="9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3" r:id="rId3"/>
  </p:sldLayoutIdLst>
</p:sldMaster>
</file>

<file path=ppt/slideMasters/slideMaster2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bmkSekundærtLogo"/>
          <p:cNvSpPr/>
          <p:nvPr/>
        </p:nvSpPr>
        <p:spPr>
          <a:xfrm>
            <a:off x="358920" y="6070680"/>
            <a:ext cx="581040" cy="550800"/>
          </a:xfrm>
          <a:prstGeom prst="rect">
            <a:avLst/>
          </a:prstGeom>
          <a:solidFill>
            <a:schemeClr val="bg1"/>
          </a:solidFill>
          <a:ln w="1778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81" name="Rectangle 10"/>
          <p:cNvSpPr/>
          <p:nvPr/>
        </p:nvSpPr>
        <p:spPr>
          <a:xfrm>
            <a:off x="7556400" y="358920"/>
            <a:ext cx="122076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82" name="Rectangle 11"/>
          <p:cNvSpPr/>
          <p:nvPr/>
        </p:nvSpPr>
        <p:spPr>
          <a:xfrm>
            <a:off x="4749840" y="358920"/>
            <a:ext cx="262404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83" name="SD_OFF_Parent01"/>
          <p:cNvSpPr/>
          <p:nvPr/>
        </p:nvSpPr>
        <p:spPr>
          <a:xfrm>
            <a:off x="1042920" y="495360"/>
            <a:ext cx="4095720" cy="298440"/>
          </a:xfrm>
          <a:prstGeom prst="rect">
            <a:avLst/>
          </a:prstGeom>
          <a:noFill/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AARHUS</a:t>
            </a:r>
            <a:endParaRPr b="0" lang="fr-FR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UNIVERSITET</a:t>
            </a:r>
            <a:endParaRPr b="0" lang="fr-FR" sz="11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84" name="Image 4" descr=""/>
          <p:cNvPicPr/>
          <p:nvPr/>
        </p:nvPicPr>
        <p:blipFill>
          <a:blip r:embed="rId2"/>
          <a:stretch/>
        </p:blipFill>
        <p:spPr>
          <a:xfrm>
            <a:off x="0" y="5898240"/>
            <a:ext cx="3092760" cy="956520"/>
          </a:xfrm>
          <a:prstGeom prst="rect">
            <a:avLst/>
          </a:prstGeom>
          <a:ln w="0">
            <a:noFill/>
          </a:ln>
        </p:spPr>
      </p:pic>
      <p:sp>
        <p:nvSpPr>
          <p:cNvPr id="2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222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8333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222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9" name="PlaceHolder 5"/>
          <p:cNvSpPr>
            <a:spLocks noGrp="1"/>
          </p:cNvSpPr>
          <p:nvPr>
            <p:ph type="sldNum" idx="12"/>
          </p:nvPr>
        </p:nvSpPr>
        <p:spPr>
          <a:xfrm>
            <a:off x="7811640" y="476640"/>
            <a:ext cx="969480" cy="1407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lstStyle>
            <a:lvl1pPr indent="0" algn="r">
              <a:lnSpc>
                <a:spcPct val="102000"/>
              </a:lnSpc>
              <a:buNone/>
              <a:tabLst>
                <a:tab algn="l" pos="0"/>
              </a:tabLst>
              <a:defRPr b="1" lang="da-DK" sz="900" spc="-1" strike="noStrike">
                <a:solidFill>
                  <a:srgbClr val="001e42"/>
                </a:solidFill>
                <a:latin typeface="AU Passata"/>
              </a:defRPr>
            </a:lvl1pPr>
          </a:lstStyle>
          <a:p>
            <a:pPr indent="0" algn="r">
              <a:lnSpc>
                <a:spcPct val="102000"/>
              </a:lnSpc>
              <a:buNone/>
              <a:tabLst>
                <a:tab algn="l" pos="0"/>
              </a:tabLst>
            </a:pPr>
            <a:fld id="{5EF3D25D-A036-4A64-965F-3053B49E057C}" type="slidenum">
              <a:rPr b="1" lang="da-DK" sz="900" spc="-1" strike="noStrike">
                <a:solidFill>
                  <a:srgbClr val="001e42"/>
                </a:solidFill>
                <a:latin typeface="AU Passata"/>
              </a:rPr>
              <a:t>&lt;numéro&gt;</a:t>
            </a:fld>
            <a:endParaRPr b="0" lang="fr-FR" sz="9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5" r:id="rId3"/>
  </p:sldLayoutIdLst>
</p:sldMaster>
</file>

<file path=ppt/slideMasters/slideMaster2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CustomShape 1"/>
          <p:cNvSpPr/>
          <p:nvPr/>
        </p:nvSpPr>
        <p:spPr>
          <a:xfrm>
            <a:off x="358920" y="6070680"/>
            <a:ext cx="566640" cy="536400"/>
          </a:xfrm>
          <a:prstGeom prst="rect">
            <a:avLst/>
          </a:prstGeom>
          <a:solidFill>
            <a:schemeClr val="bg1"/>
          </a:solidFill>
          <a:ln w="180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95" name="CustomShape 2"/>
          <p:cNvSpPr/>
          <p:nvPr/>
        </p:nvSpPr>
        <p:spPr>
          <a:xfrm>
            <a:off x="7556400" y="358920"/>
            <a:ext cx="1206360" cy="53640"/>
          </a:xfrm>
          <a:prstGeom prst="rect">
            <a:avLst/>
          </a:prstGeom>
          <a:solidFill>
            <a:srgbClr val="00073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11520" bIns="1152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96" name="CustomShape 3"/>
          <p:cNvSpPr/>
          <p:nvPr/>
        </p:nvSpPr>
        <p:spPr>
          <a:xfrm>
            <a:off x="4749840" y="358920"/>
            <a:ext cx="2609640" cy="53640"/>
          </a:xfrm>
          <a:prstGeom prst="rect">
            <a:avLst/>
          </a:prstGeom>
          <a:solidFill>
            <a:srgbClr val="00073e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11520" bIns="1152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97" name="CustomShape 4"/>
          <p:cNvSpPr/>
          <p:nvPr/>
        </p:nvSpPr>
        <p:spPr>
          <a:xfrm>
            <a:off x="1042920" y="495360"/>
            <a:ext cx="4081320" cy="284040"/>
          </a:xfrm>
          <a:prstGeom prst="rect">
            <a:avLst/>
          </a:prstGeom>
          <a:noFill/>
          <a:ln w="18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AARHUS</a:t>
            </a:r>
            <a:endParaRPr b="0" lang="fr-FR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UNIVERSITET</a:t>
            </a:r>
            <a:endParaRPr b="0" lang="fr-FR" sz="11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98" name="Image 4" descr=""/>
          <p:cNvPicPr/>
          <p:nvPr/>
        </p:nvPicPr>
        <p:blipFill>
          <a:blip r:embed="rId2"/>
          <a:stretch/>
        </p:blipFill>
        <p:spPr>
          <a:xfrm>
            <a:off x="0" y="5898240"/>
            <a:ext cx="3078360" cy="942120"/>
          </a:xfrm>
          <a:prstGeom prst="rect">
            <a:avLst/>
          </a:prstGeom>
          <a:ln w="0">
            <a:noFill/>
          </a:ln>
        </p:spPr>
      </p:pic>
      <p:sp>
        <p:nvSpPr>
          <p:cNvPr id="2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7" r:id="rId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73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bmkSekundærtLogo" hidden="1"/>
          <p:cNvSpPr/>
          <p:nvPr/>
        </p:nvSpPr>
        <p:spPr>
          <a:xfrm>
            <a:off x="358920" y="6070680"/>
            <a:ext cx="581040" cy="550800"/>
          </a:xfrm>
          <a:prstGeom prst="rect">
            <a:avLst/>
          </a:prstGeom>
          <a:solidFill>
            <a:schemeClr val="bg1"/>
          </a:solidFill>
          <a:ln w="1778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5" name="Rectangle 10" hidden="1"/>
          <p:cNvSpPr/>
          <p:nvPr/>
        </p:nvSpPr>
        <p:spPr>
          <a:xfrm>
            <a:off x="7556400" y="358920"/>
            <a:ext cx="122076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36" name="Rectangle 11" hidden="1"/>
          <p:cNvSpPr/>
          <p:nvPr/>
        </p:nvSpPr>
        <p:spPr>
          <a:xfrm>
            <a:off x="4749840" y="358920"/>
            <a:ext cx="262404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37" name="SD_OFF_Parent01" hidden="1"/>
          <p:cNvSpPr/>
          <p:nvPr/>
        </p:nvSpPr>
        <p:spPr>
          <a:xfrm>
            <a:off x="1042920" y="495360"/>
            <a:ext cx="4095720" cy="298440"/>
          </a:xfrm>
          <a:prstGeom prst="rect">
            <a:avLst/>
          </a:prstGeom>
          <a:noFill/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AARHUS</a:t>
            </a:r>
            <a:endParaRPr b="0" lang="fr-FR" sz="11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UNIVERSITET</a:t>
            </a:r>
            <a:endParaRPr b="0" lang="fr-FR" sz="11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" name="Rectangle 18"/>
          <p:cNvSpPr/>
          <p:nvPr/>
        </p:nvSpPr>
        <p:spPr>
          <a:xfrm>
            <a:off x="7556400" y="358920"/>
            <a:ext cx="1220760" cy="6804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9" name="SD_FLD_SD_FLD_Date"/>
          <p:cNvSpPr/>
          <p:nvPr/>
        </p:nvSpPr>
        <p:spPr>
          <a:xfrm>
            <a:off x="7556400" y="434520"/>
            <a:ext cx="1220760" cy="218880"/>
          </a:xfrm>
          <a:prstGeom prst="rect">
            <a:avLst/>
          </a:prstGeom>
          <a:noFill/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2000"/>
              </a:lnSpc>
            </a:pPr>
            <a:fld id="{EF5CAC1C-E966-4A2A-A4AF-DFA7BDFCEFEC}" type="datetime1">
              <a:rPr b="1" lang="fr-FR" sz="1200" spc="-1" strike="noStrike">
                <a:solidFill>
                  <a:srgbClr val="ffffff"/>
                </a:solidFill>
                <a:latin typeface="AU Passata"/>
                <a:ea typeface="DejaVu Sans"/>
              </a:rPr>
              <a:t>20/05/2025</a:t>
            </a:fld>
            <a:endParaRPr b="0" lang="fr-FR" sz="1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" name="Rectangle 6"/>
          <p:cNvSpPr/>
          <p:nvPr/>
        </p:nvSpPr>
        <p:spPr>
          <a:xfrm>
            <a:off x="161640" y="4149000"/>
            <a:ext cx="8781120" cy="2558520"/>
          </a:xfrm>
          <a:prstGeom prst="rect">
            <a:avLst/>
          </a:prstGeom>
          <a:solidFill>
            <a:schemeClr val="accent3"/>
          </a:solidFill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U Passata"/>
                <a:ea typeface="DejaVu Sans"/>
              </a:rPr>
              <a:t> 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Rectangle 9"/>
          <p:cNvSpPr/>
          <p:nvPr/>
        </p:nvSpPr>
        <p:spPr>
          <a:xfrm>
            <a:off x="161640" y="3141000"/>
            <a:ext cx="8781120" cy="227520"/>
          </a:xfrm>
          <a:prstGeom prst="rect">
            <a:avLst/>
          </a:prstGeom>
          <a:solidFill>
            <a:schemeClr val="accent3"/>
          </a:solidFill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pic>
        <p:nvPicPr>
          <p:cNvPr id="42" name="Image 14" descr=""/>
          <p:cNvPicPr/>
          <p:nvPr/>
        </p:nvPicPr>
        <p:blipFill>
          <a:blip r:embed="rId2"/>
          <a:stretch/>
        </p:blipFill>
        <p:spPr>
          <a:xfrm>
            <a:off x="1709640" y="4560120"/>
            <a:ext cx="5684760" cy="1760040"/>
          </a:xfrm>
          <a:prstGeom prst="rect">
            <a:avLst/>
          </a:prstGeom>
          <a:ln w="0">
            <a:noFill/>
          </a:ln>
        </p:spPr>
      </p:pic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Cliquez pour éditer le format du texte-titre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Cliquez pour éditer le format du plan de texte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Second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Cinquième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Sixième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Septième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Cliquez pour éditer le format du plan de texte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Second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Cinquième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Sixième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Septième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73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bmkSekundærtLogo" hidden="1"/>
          <p:cNvSpPr/>
          <p:nvPr/>
        </p:nvSpPr>
        <p:spPr>
          <a:xfrm>
            <a:off x="358920" y="6070680"/>
            <a:ext cx="581040" cy="550800"/>
          </a:xfrm>
          <a:prstGeom prst="rect">
            <a:avLst/>
          </a:prstGeom>
          <a:solidFill>
            <a:schemeClr val="bg1"/>
          </a:solidFill>
          <a:ln w="1778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0" name="Rectangle 10" hidden="1"/>
          <p:cNvSpPr/>
          <p:nvPr/>
        </p:nvSpPr>
        <p:spPr>
          <a:xfrm>
            <a:off x="7556400" y="358920"/>
            <a:ext cx="122076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51" name="Rectangle 11" hidden="1"/>
          <p:cNvSpPr/>
          <p:nvPr/>
        </p:nvSpPr>
        <p:spPr>
          <a:xfrm>
            <a:off x="4749840" y="358920"/>
            <a:ext cx="262404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52" name="SD_OFF_Parent01" hidden="1"/>
          <p:cNvSpPr/>
          <p:nvPr/>
        </p:nvSpPr>
        <p:spPr>
          <a:xfrm>
            <a:off x="1042920" y="495360"/>
            <a:ext cx="4095720" cy="298440"/>
          </a:xfrm>
          <a:prstGeom prst="rect">
            <a:avLst/>
          </a:prstGeom>
          <a:noFill/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AARHUS</a:t>
            </a:r>
            <a:endParaRPr b="0" lang="fr-FR" sz="11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UNIVERSITET</a:t>
            </a:r>
            <a:endParaRPr b="0" lang="fr-FR" sz="11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3" name="Rectangle 18"/>
          <p:cNvSpPr/>
          <p:nvPr/>
        </p:nvSpPr>
        <p:spPr>
          <a:xfrm>
            <a:off x="7556400" y="358920"/>
            <a:ext cx="1220760" cy="6804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4" name="SD_FLD_SD_FLD_Date"/>
          <p:cNvSpPr/>
          <p:nvPr/>
        </p:nvSpPr>
        <p:spPr>
          <a:xfrm>
            <a:off x="7556400" y="434520"/>
            <a:ext cx="1220760" cy="218880"/>
          </a:xfrm>
          <a:prstGeom prst="rect">
            <a:avLst/>
          </a:prstGeom>
          <a:noFill/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2000"/>
              </a:lnSpc>
            </a:pPr>
            <a:fld id="{C90A7E28-127A-46B2-AD4D-642878DF7F08}" type="datetime1">
              <a:rPr b="1" lang="fr-FR" sz="1200" spc="-1" strike="noStrike">
                <a:solidFill>
                  <a:srgbClr val="ffffff"/>
                </a:solidFill>
                <a:latin typeface="AU Passata"/>
                <a:ea typeface="DejaVu Sans"/>
              </a:rPr>
              <a:t>20/05/2025</a:t>
            </a:fld>
            <a:endParaRPr b="0" lang="fr-FR" sz="1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5" name="Rectangle 6"/>
          <p:cNvSpPr/>
          <p:nvPr/>
        </p:nvSpPr>
        <p:spPr>
          <a:xfrm>
            <a:off x="161640" y="4149000"/>
            <a:ext cx="8781120" cy="2558520"/>
          </a:xfrm>
          <a:prstGeom prst="rect">
            <a:avLst/>
          </a:prstGeom>
          <a:solidFill>
            <a:schemeClr val="accent3"/>
          </a:solidFill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U Passata"/>
                <a:ea typeface="DejaVu Sans"/>
              </a:rPr>
              <a:t> 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Rectangle 9"/>
          <p:cNvSpPr/>
          <p:nvPr/>
        </p:nvSpPr>
        <p:spPr>
          <a:xfrm>
            <a:off x="161640" y="3141000"/>
            <a:ext cx="8781120" cy="227520"/>
          </a:xfrm>
          <a:prstGeom prst="rect">
            <a:avLst/>
          </a:prstGeom>
          <a:solidFill>
            <a:schemeClr val="accent3"/>
          </a:solidFill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pic>
        <p:nvPicPr>
          <p:cNvPr id="57" name="Image 14" descr=""/>
          <p:cNvPicPr/>
          <p:nvPr/>
        </p:nvPicPr>
        <p:blipFill>
          <a:blip r:embed="rId2"/>
          <a:stretch/>
        </p:blipFill>
        <p:spPr>
          <a:xfrm>
            <a:off x="1709640" y="4560120"/>
            <a:ext cx="5684760" cy="1760040"/>
          </a:xfrm>
          <a:prstGeom prst="rect">
            <a:avLst/>
          </a:prstGeom>
          <a:ln w="0">
            <a:noFill/>
          </a:ln>
        </p:spPr>
      </p:pic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Cliquez pour éditer le format du texte-titre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222" lnSpcReduction="10000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Cliquez pour éditer le format du plan de texte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Second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Cinquième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Sixième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Septième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222" lnSpcReduction="10000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Cliquez pour éditer le format du plan de texte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Second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Cinquième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Sixième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Septième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222" lnSpcReduction="10000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Cliquez pour éditer le format du plan de texte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Second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Cinquième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Sixième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Septième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222" lnSpcReduction="10000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Cliquez pour éditer le format du plan de texte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Second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Cinquième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Sixième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Septième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73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bmkSekundærtLogo" hidden="1"/>
          <p:cNvSpPr/>
          <p:nvPr/>
        </p:nvSpPr>
        <p:spPr>
          <a:xfrm>
            <a:off x="358920" y="6070680"/>
            <a:ext cx="581040" cy="550800"/>
          </a:xfrm>
          <a:prstGeom prst="rect">
            <a:avLst/>
          </a:prstGeom>
          <a:solidFill>
            <a:schemeClr val="bg1"/>
          </a:solidFill>
          <a:ln w="1778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69" name="Rectangle 10" hidden="1"/>
          <p:cNvSpPr/>
          <p:nvPr/>
        </p:nvSpPr>
        <p:spPr>
          <a:xfrm>
            <a:off x="7556400" y="358920"/>
            <a:ext cx="122076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70" name="Rectangle 11" hidden="1"/>
          <p:cNvSpPr/>
          <p:nvPr/>
        </p:nvSpPr>
        <p:spPr>
          <a:xfrm>
            <a:off x="4749840" y="358920"/>
            <a:ext cx="262404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71" name="SD_OFF_Parent01" hidden="1"/>
          <p:cNvSpPr/>
          <p:nvPr/>
        </p:nvSpPr>
        <p:spPr>
          <a:xfrm>
            <a:off x="1042920" y="495360"/>
            <a:ext cx="4095720" cy="298440"/>
          </a:xfrm>
          <a:prstGeom prst="rect">
            <a:avLst/>
          </a:prstGeom>
          <a:noFill/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AARHUS</a:t>
            </a:r>
            <a:endParaRPr b="0" lang="fr-FR" sz="11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UNIVERSITET</a:t>
            </a:r>
            <a:endParaRPr b="0" lang="fr-FR" sz="11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2" name="Rectangle 18"/>
          <p:cNvSpPr/>
          <p:nvPr/>
        </p:nvSpPr>
        <p:spPr>
          <a:xfrm>
            <a:off x="7556400" y="358920"/>
            <a:ext cx="1220760" cy="6804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73" name="SD_FLD_SD_FLD_Date"/>
          <p:cNvSpPr/>
          <p:nvPr/>
        </p:nvSpPr>
        <p:spPr>
          <a:xfrm>
            <a:off x="7556400" y="434520"/>
            <a:ext cx="1220760" cy="218880"/>
          </a:xfrm>
          <a:prstGeom prst="rect">
            <a:avLst/>
          </a:prstGeom>
          <a:noFill/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2000"/>
              </a:lnSpc>
            </a:pPr>
            <a:fld id="{DA15A929-B684-41F4-97A5-94760D6FB308}" type="datetime1">
              <a:rPr b="1" lang="fr-FR" sz="1200" spc="-1" strike="noStrike">
                <a:solidFill>
                  <a:srgbClr val="ffffff"/>
                </a:solidFill>
                <a:latin typeface="AU Passata"/>
                <a:ea typeface="DejaVu Sans"/>
              </a:rPr>
              <a:t>20/05/2025</a:t>
            </a:fld>
            <a:endParaRPr b="0" lang="fr-FR" sz="1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4" name="Rectangle 6"/>
          <p:cNvSpPr/>
          <p:nvPr/>
        </p:nvSpPr>
        <p:spPr>
          <a:xfrm>
            <a:off x="161640" y="4149000"/>
            <a:ext cx="8781120" cy="2558520"/>
          </a:xfrm>
          <a:prstGeom prst="rect">
            <a:avLst/>
          </a:prstGeom>
          <a:solidFill>
            <a:schemeClr val="accent3"/>
          </a:solidFill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U Passata"/>
                <a:ea typeface="DejaVu Sans"/>
              </a:rPr>
              <a:t> 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Rectangle 9"/>
          <p:cNvSpPr/>
          <p:nvPr/>
        </p:nvSpPr>
        <p:spPr>
          <a:xfrm>
            <a:off x="161640" y="3141000"/>
            <a:ext cx="8781120" cy="227520"/>
          </a:xfrm>
          <a:prstGeom prst="rect">
            <a:avLst/>
          </a:prstGeom>
          <a:solidFill>
            <a:schemeClr val="accent3"/>
          </a:solidFill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pic>
        <p:nvPicPr>
          <p:cNvPr id="76" name="Image 14" descr=""/>
          <p:cNvPicPr/>
          <p:nvPr/>
        </p:nvPicPr>
        <p:blipFill>
          <a:blip r:embed="rId2"/>
          <a:stretch/>
        </p:blipFill>
        <p:spPr>
          <a:xfrm>
            <a:off x="1709640" y="4560120"/>
            <a:ext cx="5684760" cy="1760040"/>
          </a:xfrm>
          <a:prstGeom prst="rect">
            <a:avLst/>
          </a:prstGeom>
          <a:ln w="0"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73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bmkSekundærtLogo" hidden="1"/>
          <p:cNvSpPr/>
          <p:nvPr/>
        </p:nvSpPr>
        <p:spPr>
          <a:xfrm>
            <a:off x="358920" y="6070680"/>
            <a:ext cx="581040" cy="550800"/>
          </a:xfrm>
          <a:prstGeom prst="rect">
            <a:avLst/>
          </a:prstGeom>
          <a:solidFill>
            <a:schemeClr val="bg1"/>
          </a:solidFill>
          <a:ln w="1778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78" name="Rectangle 10" hidden="1"/>
          <p:cNvSpPr/>
          <p:nvPr/>
        </p:nvSpPr>
        <p:spPr>
          <a:xfrm>
            <a:off x="7556400" y="358920"/>
            <a:ext cx="122076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79" name="Rectangle 11" hidden="1"/>
          <p:cNvSpPr/>
          <p:nvPr/>
        </p:nvSpPr>
        <p:spPr>
          <a:xfrm>
            <a:off x="4749840" y="358920"/>
            <a:ext cx="262404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80" name="SD_OFF_Parent01" hidden="1"/>
          <p:cNvSpPr/>
          <p:nvPr/>
        </p:nvSpPr>
        <p:spPr>
          <a:xfrm>
            <a:off x="1042920" y="495360"/>
            <a:ext cx="4095720" cy="298440"/>
          </a:xfrm>
          <a:prstGeom prst="rect">
            <a:avLst/>
          </a:prstGeom>
          <a:noFill/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AARHUS</a:t>
            </a:r>
            <a:endParaRPr b="0" lang="fr-FR" sz="11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UNIVERSITET</a:t>
            </a:r>
            <a:endParaRPr b="0" lang="fr-FR" sz="11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1" name="Rectangle 18"/>
          <p:cNvSpPr/>
          <p:nvPr/>
        </p:nvSpPr>
        <p:spPr>
          <a:xfrm>
            <a:off x="7556400" y="358920"/>
            <a:ext cx="1220760" cy="6804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2" name="SD_FLD_SD_FLD_Date"/>
          <p:cNvSpPr/>
          <p:nvPr/>
        </p:nvSpPr>
        <p:spPr>
          <a:xfrm>
            <a:off x="7556400" y="434520"/>
            <a:ext cx="1220760" cy="218880"/>
          </a:xfrm>
          <a:prstGeom prst="rect">
            <a:avLst/>
          </a:prstGeom>
          <a:noFill/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2000"/>
              </a:lnSpc>
            </a:pPr>
            <a:fld id="{E0800482-D8F8-42EE-A9B0-73484E43130A}" type="datetime1">
              <a:rPr b="1" lang="fr-FR" sz="1200" spc="-1" strike="noStrike">
                <a:solidFill>
                  <a:srgbClr val="ffffff"/>
                </a:solidFill>
                <a:latin typeface="AU Passata"/>
                <a:ea typeface="DejaVu Sans"/>
              </a:rPr>
              <a:t>20/05/2025</a:t>
            </a:fld>
            <a:endParaRPr b="0" lang="fr-FR" sz="1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3" name="Rectangle 6"/>
          <p:cNvSpPr/>
          <p:nvPr/>
        </p:nvSpPr>
        <p:spPr>
          <a:xfrm>
            <a:off x="161640" y="4149000"/>
            <a:ext cx="8781120" cy="2558520"/>
          </a:xfrm>
          <a:prstGeom prst="rect">
            <a:avLst/>
          </a:prstGeom>
          <a:solidFill>
            <a:schemeClr val="accent3"/>
          </a:solidFill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U Passata"/>
                <a:ea typeface="DejaVu Sans"/>
              </a:rPr>
              <a:t> 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Rectangle 9"/>
          <p:cNvSpPr/>
          <p:nvPr/>
        </p:nvSpPr>
        <p:spPr>
          <a:xfrm>
            <a:off x="161640" y="3141000"/>
            <a:ext cx="8781120" cy="227520"/>
          </a:xfrm>
          <a:prstGeom prst="rect">
            <a:avLst/>
          </a:prstGeom>
          <a:solidFill>
            <a:schemeClr val="accent3"/>
          </a:solidFill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pic>
        <p:nvPicPr>
          <p:cNvPr id="85" name="Image 14" descr=""/>
          <p:cNvPicPr/>
          <p:nvPr/>
        </p:nvPicPr>
        <p:blipFill>
          <a:blip r:embed="rId2"/>
          <a:stretch/>
        </p:blipFill>
        <p:spPr>
          <a:xfrm>
            <a:off x="1709640" y="4560120"/>
            <a:ext cx="5684760" cy="1760040"/>
          </a:xfrm>
          <a:prstGeom prst="rect">
            <a:avLst/>
          </a:prstGeom>
          <a:ln w="0">
            <a:noFill/>
          </a:ln>
        </p:spPr>
      </p:pic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fr-FR" sz="4400" spc="-1" strike="noStrike">
                <a:solidFill>
                  <a:srgbClr val="ffffff"/>
                </a:solidFill>
                <a:latin typeface="Arial"/>
              </a:rPr>
              <a:t>Cliquez pour éditer le format du texte-titre</a:t>
            </a:r>
            <a:endParaRPr b="0" lang="fr-F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rgbClr val="ffffff"/>
                </a:solidFill>
                <a:latin typeface="Arial"/>
              </a:rPr>
              <a:t>Cliquez pour éditer le format du plan de texte</a:t>
            </a:r>
            <a:endParaRPr b="0" lang="fr-FR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solidFill>
                  <a:srgbClr val="ffffff"/>
                </a:solidFill>
                <a:latin typeface="Arial"/>
              </a:rPr>
              <a:t>Second niveau de plan</a:t>
            </a:r>
            <a:endParaRPr b="0" lang="fr-FR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solidFill>
                  <a:srgbClr val="ffffff"/>
                </a:solidFill>
                <a:latin typeface="Arial"/>
              </a:rPr>
              <a:t>Troisième niveau de plan</a:t>
            </a:r>
            <a:endParaRPr b="0" lang="fr-FR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rgbClr val="ffffff"/>
                </a:solidFill>
                <a:latin typeface="Arial"/>
              </a:rPr>
              <a:t>Quatrième niveau de plan</a:t>
            </a:r>
            <a:endParaRPr b="0" lang="fr-FR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ffffff"/>
                </a:solidFill>
                <a:latin typeface="Arial"/>
              </a:rPr>
              <a:t>Cinquième niveau de plan</a:t>
            </a:r>
            <a:endParaRPr b="0" lang="fr-FR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ffffff"/>
                </a:solidFill>
                <a:latin typeface="Arial"/>
              </a:rPr>
              <a:t>Sixième niveau de plan</a:t>
            </a:r>
            <a:endParaRPr b="0" lang="fr-FR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ffffff"/>
                </a:solidFill>
                <a:latin typeface="Arial"/>
              </a:rPr>
              <a:t>Septième niveau de plan</a:t>
            </a:r>
            <a:endParaRPr b="0" lang="fr-FR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3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73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bmkSekundærtLogo" hidden="1"/>
          <p:cNvSpPr/>
          <p:nvPr/>
        </p:nvSpPr>
        <p:spPr>
          <a:xfrm>
            <a:off x="358920" y="6070680"/>
            <a:ext cx="581040" cy="550800"/>
          </a:xfrm>
          <a:prstGeom prst="rect">
            <a:avLst/>
          </a:prstGeom>
          <a:solidFill>
            <a:schemeClr val="bg1"/>
          </a:solidFill>
          <a:ln w="1778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9" name="Rectangle 10" hidden="1"/>
          <p:cNvSpPr/>
          <p:nvPr/>
        </p:nvSpPr>
        <p:spPr>
          <a:xfrm>
            <a:off x="7556400" y="358920"/>
            <a:ext cx="122076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90" name="Rectangle 11" hidden="1"/>
          <p:cNvSpPr/>
          <p:nvPr/>
        </p:nvSpPr>
        <p:spPr>
          <a:xfrm>
            <a:off x="4749840" y="358920"/>
            <a:ext cx="262404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91" name="SD_OFF_Parent01" hidden="1"/>
          <p:cNvSpPr/>
          <p:nvPr/>
        </p:nvSpPr>
        <p:spPr>
          <a:xfrm>
            <a:off x="1042920" y="495360"/>
            <a:ext cx="4095720" cy="298440"/>
          </a:xfrm>
          <a:prstGeom prst="rect">
            <a:avLst/>
          </a:prstGeom>
          <a:noFill/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AARHUS</a:t>
            </a:r>
            <a:endParaRPr b="0" lang="fr-FR" sz="11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UNIVERSITET</a:t>
            </a:r>
            <a:endParaRPr b="0" lang="fr-FR" sz="11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2" name="Rectangle 18"/>
          <p:cNvSpPr/>
          <p:nvPr/>
        </p:nvSpPr>
        <p:spPr>
          <a:xfrm>
            <a:off x="7556400" y="358920"/>
            <a:ext cx="1220760" cy="6804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3" name="SD_FLD_SD_FLD_Date"/>
          <p:cNvSpPr/>
          <p:nvPr/>
        </p:nvSpPr>
        <p:spPr>
          <a:xfrm>
            <a:off x="7556400" y="434520"/>
            <a:ext cx="1220760" cy="218880"/>
          </a:xfrm>
          <a:prstGeom prst="rect">
            <a:avLst/>
          </a:prstGeom>
          <a:noFill/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2000"/>
              </a:lnSpc>
            </a:pPr>
            <a:fld id="{73516678-F9A9-40B5-823D-71A692CF6E32}" type="datetime1">
              <a:rPr b="1" lang="fr-FR" sz="1200" spc="-1" strike="noStrike">
                <a:solidFill>
                  <a:srgbClr val="ffffff"/>
                </a:solidFill>
                <a:latin typeface="AU Passata"/>
                <a:ea typeface="DejaVu Sans"/>
              </a:rPr>
              <a:t>20/05/2025</a:t>
            </a:fld>
            <a:endParaRPr b="0" lang="fr-FR" sz="1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4" name="Rectangle 6"/>
          <p:cNvSpPr/>
          <p:nvPr/>
        </p:nvSpPr>
        <p:spPr>
          <a:xfrm>
            <a:off x="161640" y="4149000"/>
            <a:ext cx="8781120" cy="2558520"/>
          </a:xfrm>
          <a:prstGeom prst="rect">
            <a:avLst/>
          </a:prstGeom>
          <a:solidFill>
            <a:schemeClr val="accent3"/>
          </a:solidFill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U Passata"/>
                <a:ea typeface="DejaVu Sans"/>
              </a:rPr>
              <a:t> 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Rectangle 9"/>
          <p:cNvSpPr/>
          <p:nvPr/>
        </p:nvSpPr>
        <p:spPr>
          <a:xfrm>
            <a:off x="161640" y="3141000"/>
            <a:ext cx="8781120" cy="227520"/>
          </a:xfrm>
          <a:prstGeom prst="rect">
            <a:avLst/>
          </a:prstGeom>
          <a:solidFill>
            <a:schemeClr val="accent3"/>
          </a:solidFill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pic>
        <p:nvPicPr>
          <p:cNvPr id="96" name="Image 14" descr=""/>
          <p:cNvPicPr/>
          <p:nvPr/>
        </p:nvPicPr>
        <p:blipFill>
          <a:blip r:embed="rId2"/>
          <a:stretch/>
        </p:blipFill>
        <p:spPr>
          <a:xfrm>
            <a:off x="1709640" y="4560120"/>
            <a:ext cx="5684760" cy="1760040"/>
          </a:xfrm>
          <a:prstGeom prst="rect">
            <a:avLst/>
          </a:prstGeom>
          <a:ln w="0">
            <a:noFill/>
          </a:ln>
        </p:spPr>
      </p:pic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Cliquez pour éditer le format du texte-titre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Cliquez pour éditer le format du plan de texte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Second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Cinquième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Sixième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Septième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3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73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bmkSekundærtLogo" hidden="1"/>
          <p:cNvSpPr/>
          <p:nvPr/>
        </p:nvSpPr>
        <p:spPr>
          <a:xfrm>
            <a:off x="358920" y="6070680"/>
            <a:ext cx="581040" cy="550800"/>
          </a:xfrm>
          <a:prstGeom prst="rect">
            <a:avLst/>
          </a:prstGeom>
          <a:solidFill>
            <a:schemeClr val="bg1"/>
          </a:solidFill>
          <a:ln w="1778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02" name="Rectangle 10" hidden="1"/>
          <p:cNvSpPr/>
          <p:nvPr/>
        </p:nvSpPr>
        <p:spPr>
          <a:xfrm>
            <a:off x="7556400" y="358920"/>
            <a:ext cx="122076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03" name="Rectangle 11" hidden="1"/>
          <p:cNvSpPr/>
          <p:nvPr/>
        </p:nvSpPr>
        <p:spPr>
          <a:xfrm>
            <a:off x="4749840" y="358920"/>
            <a:ext cx="262404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04" name="SD_OFF_Parent01" hidden="1"/>
          <p:cNvSpPr/>
          <p:nvPr/>
        </p:nvSpPr>
        <p:spPr>
          <a:xfrm>
            <a:off x="1042920" y="495360"/>
            <a:ext cx="4095720" cy="298440"/>
          </a:xfrm>
          <a:prstGeom prst="rect">
            <a:avLst/>
          </a:prstGeom>
          <a:noFill/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AARHUS</a:t>
            </a:r>
            <a:endParaRPr b="0" lang="fr-FR" sz="11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UNIVERSITET</a:t>
            </a:r>
            <a:endParaRPr b="0" lang="fr-FR" sz="11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5" name="Rectangle 18"/>
          <p:cNvSpPr/>
          <p:nvPr/>
        </p:nvSpPr>
        <p:spPr>
          <a:xfrm>
            <a:off x="7556400" y="358920"/>
            <a:ext cx="1220760" cy="6804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06" name="SD_FLD_SD_FLD_Date"/>
          <p:cNvSpPr/>
          <p:nvPr/>
        </p:nvSpPr>
        <p:spPr>
          <a:xfrm>
            <a:off x="7556400" y="434520"/>
            <a:ext cx="1220760" cy="218880"/>
          </a:xfrm>
          <a:prstGeom prst="rect">
            <a:avLst/>
          </a:prstGeom>
          <a:noFill/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2000"/>
              </a:lnSpc>
            </a:pPr>
            <a:fld id="{66CCB401-E318-4AB1-8FB3-168925DCC72B}" type="datetime1">
              <a:rPr b="1" lang="fr-FR" sz="1200" spc="-1" strike="noStrike">
                <a:solidFill>
                  <a:srgbClr val="ffffff"/>
                </a:solidFill>
                <a:latin typeface="AU Passata"/>
                <a:ea typeface="DejaVu Sans"/>
              </a:rPr>
              <a:t>20/05/2025</a:t>
            </a:fld>
            <a:endParaRPr b="0" lang="fr-FR" sz="1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7" name="Rectangle 6"/>
          <p:cNvSpPr/>
          <p:nvPr/>
        </p:nvSpPr>
        <p:spPr>
          <a:xfrm>
            <a:off x="161640" y="4149000"/>
            <a:ext cx="8781120" cy="2558520"/>
          </a:xfrm>
          <a:prstGeom prst="rect">
            <a:avLst/>
          </a:prstGeom>
          <a:solidFill>
            <a:schemeClr val="accent3"/>
          </a:solidFill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U Passata"/>
                <a:ea typeface="DejaVu Sans"/>
              </a:rPr>
              <a:t> 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Rectangle 9"/>
          <p:cNvSpPr/>
          <p:nvPr/>
        </p:nvSpPr>
        <p:spPr>
          <a:xfrm>
            <a:off x="161640" y="3141000"/>
            <a:ext cx="8781120" cy="227520"/>
          </a:xfrm>
          <a:prstGeom prst="rect">
            <a:avLst/>
          </a:prstGeom>
          <a:solidFill>
            <a:schemeClr val="accent3"/>
          </a:solidFill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pic>
        <p:nvPicPr>
          <p:cNvPr id="109" name="Image 14" descr=""/>
          <p:cNvPicPr/>
          <p:nvPr/>
        </p:nvPicPr>
        <p:blipFill>
          <a:blip r:embed="rId2"/>
          <a:stretch/>
        </p:blipFill>
        <p:spPr>
          <a:xfrm>
            <a:off x="1709640" y="4560120"/>
            <a:ext cx="5684760" cy="1760040"/>
          </a:xfrm>
          <a:prstGeom prst="rect">
            <a:avLst/>
          </a:prstGeom>
          <a:ln w="0">
            <a:noFill/>
          </a:ln>
        </p:spPr>
      </p:pic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Cliquez pour éditer le format du texte-titre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Cliquez pour éditer le format du plan de texte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Second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Cinquième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Sixième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Septième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3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73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bmkSekundærtLogo" hidden="1"/>
          <p:cNvSpPr/>
          <p:nvPr/>
        </p:nvSpPr>
        <p:spPr>
          <a:xfrm>
            <a:off x="358920" y="6070680"/>
            <a:ext cx="581040" cy="550800"/>
          </a:xfrm>
          <a:prstGeom prst="rect">
            <a:avLst/>
          </a:prstGeom>
          <a:solidFill>
            <a:schemeClr val="bg1"/>
          </a:solidFill>
          <a:ln w="1778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15" name="Rectangle 10" hidden="1"/>
          <p:cNvSpPr/>
          <p:nvPr/>
        </p:nvSpPr>
        <p:spPr>
          <a:xfrm>
            <a:off x="7556400" y="358920"/>
            <a:ext cx="122076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16" name="Rectangle 11" hidden="1"/>
          <p:cNvSpPr/>
          <p:nvPr/>
        </p:nvSpPr>
        <p:spPr>
          <a:xfrm>
            <a:off x="4749840" y="358920"/>
            <a:ext cx="2624040" cy="68040"/>
          </a:xfrm>
          <a:prstGeom prst="rect">
            <a:avLst/>
          </a:prstGeom>
          <a:solidFill>
            <a:srgbClr val="00073e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17" name="SD_OFF_Parent01" hidden="1"/>
          <p:cNvSpPr/>
          <p:nvPr/>
        </p:nvSpPr>
        <p:spPr>
          <a:xfrm>
            <a:off x="1042920" y="495360"/>
            <a:ext cx="4095720" cy="298440"/>
          </a:xfrm>
          <a:prstGeom prst="rect">
            <a:avLst/>
          </a:prstGeom>
          <a:noFill/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AARHUS</a:t>
            </a:r>
            <a:endParaRPr b="0" lang="fr-FR" sz="11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ts val="1301"/>
              </a:lnSpc>
            </a:pPr>
            <a:r>
              <a:rPr b="0" lang="en-US" sz="1100" spc="-1" strike="noStrike" cap="all">
                <a:solidFill>
                  <a:srgbClr val="ffffff"/>
                </a:solidFill>
                <a:latin typeface="AU Passata"/>
                <a:ea typeface="DejaVu Sans"/>
              </a:rPr>
              <a:t>UNIVERSITET</a:t>
            </a:r>
            <a:endParaRPr b="0" lang="fr-FR" sz="11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8" name="Rectangle 18"/>
          <p:cNvSpPr/>
          <p:nvPr/>
        </p:nvSpPr>
        <p:spPr>
          <a:xfrm>
            <a:off x="7556400" y="358920"/>
            <a:ext cx="1220760" cy="6804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25200" bIns="252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19" name="SD_FLD_SD_FLD_Date"/>
          <p:cNvSpPr/>
          <p:nvPr/>
        </p:nvSpPr>
        <p:spPr>
          <a:xfrm>
            <a:off x="7556400" y="434520"/>
            <a:ext cx="1220760" cy="218880"/>
          </a:xfrm>
          <a:prstGeom prst="rect">
            <a:avLst/>
          </a:prstGeom>
          <a:noFill/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2000"/>
              </a:lnSpc>
            </a:pPr>
            <a:fld id="{554E3305-D7CF-4488-8294-A76298B3AC6B}" type="datetime1">
              <a:rPr b="1" lang="fr-FR" sz="1200" spc="-1" strike="noStrike">
                <a:solidFill>
                  <a:srgbClr val="ffffff"/>
                </a:solidFill>
                <a:latin typeface="AU Passata"/>
                <a:ea typeface="DejaVu Sans"/>
              </a:rPr>
              <a:t>20/05/2025</a:t>
            </a:fld>
            <a:endParaRPr b="0" lang="fr-FR" sz="1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0" name="Rectangle 6"/>
          <p:cNvSpPr/>
          <p:nvPr/>
        </p:nvSpPr>
        <p:spPr>
          <a:xfrm>
            <a:off x="161640" y="4149000"/>
            <a:ext cx="8781120" cy="2558520"/>
          </a:xfrm>
          <a:prstGeom prst="rect">
            <a:avLst/>
          </a:prstGeom>
          <a:solidFill>
            <a:schemeClr val="accent3"/>
          </a:solidFill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U Passata"/>
                <a:ea typeface="DejaVu Sans"/>
              </a:rPr>
              <a:t> 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Rectangle 9"/>
          <p:cNvSpPr/>
          <p:nvPr/>
        </p:nvSpPr>
        <p:spPr>
          <a:xfrm>
            <a:off x="161640" y="3141000"/>
            <a:ext cx="8781120" cy="227520"/>
          </a:xfrm>
          <a:prstGeom prst="rect">
            <a:avLst/>
          </a:prstGeom>
          <a:solidFill>
            <a:schemeClr val="accent3"/>
          </a:solidFill>
          <a:ln w="1778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pic>
        <p:nvPicPr>
          <p:cNvPr id="122" name="Image 14" descr=""/>
          <p:cNvPicPr/>
          <p:nvPr/>
        </p:nvPicPr>
        <p:blipFill>
          <a:blip r:embed="rId2"/>
          <a:stretch/>
        </p:blipFill>
        <p:spPr>
          <a:xfrm>
            <a:off x="1709640" y="4560120"/>
            <a:ext cx="5684760" cy="1760040"/>
          </a:xfrm>
          <a:prstGeom prst="rect">
            <a:avLst/>
          </a:prstGeom>
          <a:ln w="0">
            <a:noFill/>
          </a:ln>
        </p:spPr>
      </p:pic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Cliquez pour éditer le format du texte-titre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8333" lnSpcReduction="10000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Cliquez pour éditer le format du plan de texte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Second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Cinquième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Sixième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Septième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8333" lnSpcReduction="10000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Cliquez pour éditer le format du plan de texte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Second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Cinquième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Sixième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ffffff"/>
                </a:solidFill>
                <a:latin typeface="Arial"/>
              </a:rPr>
              <a:t>Septième niveau de plan</a:t>
            </a: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hyperlink" Target="https://www.lemondeinformatique.fr/actualites/lire-la-fievre-des-poc-ia-reflue-96733.html" TargetMode="External"/><Relationship Id="rId2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hyperlink" Target="http://www.sietmanagement.fr/" TargetMode="External"/><Relationship Id="rId2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PlaceHolder 1"/>
          <p:cNvSpPr>
            <a:spLocks noGrp="1"/>
          </p:cNvSpPr>
          <p:nvPr>
            <p:ph/>
          </p:nvPr>
        </p:nvSpPr>
        <p:spPr>
          <a:xfrm>
            <a:off x="175320" y="836640"/>
            <a:ext cx="8767440" cy="129276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txBody>
          <a:bodyPr numCol="1" spcCol="0" lIns="0" rIns="0" tIns="0" bIns="0" anchor="t">
            <a:noAutofit/>
          </a:bodyPr>
          <a:p>
            <a:pPr indent="0" algn="ctr">
              <a:lnSpc>
                <a:spcPts val="3600"/>
              </a:lnSpc>
              <a:buNone/>
              <a:tabLst>
                <a:tab algn="l" pos="0"/>
              </a:tabLst>
            </a:pPr>
            <a:r>
              <a:rPr b="1" lang="fr-FR" sz="2800" spc="-1" strike="noStrike">
                <a:solidFill>
                  <a:srgbClr val="000000"/>
                </a:solidFill>
                <a:latin typeface="AU Passata"/>
              </a:rPr>
              <a:t>Management des Systèmes d’Information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ts val="3600"/>
              </a:lnSpc>
              <a:buNone/>
              <a:tabLst>
                <a:tab algn="l" pos="0"/>
              </a:tabLst>
            </a:pPr>
            <a:r>
              <a:rPr b="1" lang="fr-FR" sz="2800" spc="-1" strike="noStrike">
                <a:solidFill>
                  <a:srgbClr val="000000"/>
                </a:solidFill>
                <a:latin typeface="AU Passata"/>
              </a:rPr>
              <a:t>AMPHI DE CLOTURE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ts val="3600"/>
              </a:lnSpc>
              <a:buNone/>
              <a:tabLst>
                <a:tab algn="l" pos="0"/>
              </a:tabLst>
            </a:pPr>
            <a:r>
              <a:rPr b="1" lang="fr-FR" sz="2800" spc="-1" strike="noStrike">
                <a:solidFill>
                  <a:srgbClr val="000000"/>
                </a:solidFill>
                <a:latin typeface="AU Passata"/>
              </a:rPr>
              <a:t>MAE JB 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2" name="PlaceHolder 2"/>
          <p:cNvSpPr>
            <a:spLocks noGrp="1"/>
          </p:cNvSpPr>
          <p:nvPr>
            <p:ph/>
          </p:nvPr>
        </p:nvSpPr>
        <p:spPr>
          <a:xfrm>
            <a:off x="190800" y="3429000"/>
            <a:ext cx="8758800" cy="5047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p>
            <a:pPr indent="0">
              <a:spcBef>
                <a:spcPts val="1417"/>
              </a:spcBef>
              <a:buNone/>
            </a:pPr>
            <a:endParaRPr b="0" lang="fr-FR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CustomShape 4"/>
          <p:cNvSpPr/>
          <p:nvPr/>
        </p:nvSpPr>
        <p:spPr>
          <a:xfrm>
            <a:off x="431640" y="1468440"/>
            <a:ext cx="8331120" cy="4571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2100"/>
              </a:lnSpc>
            </a:pP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marL="457200" indent="-452880">
              <a:lnSpc>
                <a:spcPts val="2100"/>
              </a:lnSpc>
              <a:buClr>
                <a:srgbClr val="001e42"/>
              </a:buClr>
              <a:buFont typeface="AU Passata"/>
              <a:buAutoNum type="arabicPeriod"/>
            </a:pPr>
            <a:r>
              <a:rPr b="0" lang="fr-FR" sz="2800" spc="-1" strike="noStrike">
                <a:solidFill>
                  <a:srgbClr val="001e42"/>
                </a:solidFill>
                <a:latin typeface="AU Passata"/>
                <a:ea typeface="DejaVu Sans"/>
              </a:rPr>
              <a:t>Matière pluridisciplinaire 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100"/>
              </a:lnSpc>
            </a:pP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marL="457200" indent="-452880">
              <a:lnSpc>
                <a:spcPts val="2100"/>
              </a:lnSpc>
              <a:buClr>
                <a:srgbClr val="001e42"/>
              </a:buClr>
              <a:buFont typeface="AU Passata"/>
              <a:buAutoNum type="arabicPeriod"/>
            </a:pPr>
            <a:r>
              <a:rPr b="0" lang="fr-FR" sz="2800" spc="-1" strike="noStrike">
                <a:solidFill>
                  <a:srgbClr val="001e42"/>
                </a:solidFill>
                <a:latin typeface="AU Passata"/>
                <a:ea typeface="DejaVu Sans"/>
              </a:rPr>
              <a:t>S’appuyant sur la stratégie globale de l’entreprise  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100"/>
              </a:lnSpc>
            </a:pP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marL="457200" indent="-452880">
              <a:lnSpc>
                <a:spcPts val="2100"/>
              </a:lnSpc>
              <a:buClr>
                <a:srgbClr val="001e42"/>
              </a:buClr>
              <a:buFont typeface="AU Passata"/>
              <a:buAutoNum type="arabicPeriod"/>
            </a:pPr>
            <a:r>
              <a:rPr b="0" lang="fr-FR" sz="2800" spc="-1" strike="noStrike">
                <a:solidFill>
                  <a:srgbClr val="001e42"/>
                </a:solidFill>
                <a:latin typeface="AU Passata"/>
                <a:ea typeface="DejaVu Sans"/>
              </a:rPr>
              <a:t>Les grands courants économiques : faire-ou faire faire, les coûts de transaction… 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marL="457200" indent="-452880">
              <a:lnSpc>
                <a:spcPts val="2100"/>
              </a:lnSpc>
              <a:buClr>
                <a:srgbClr val="001e42"/>
              </a:buClr>
              <a:buFont typeface="AU Passata"/>
              <a:buAutoNum type="arabicPeriod"/>
            </a:pPr>
            <a:r>
              <a:rPr b="0" lang="fr-FR" sz="2800" spc="-1" strike="noStrike">
                <a:solidFill>
                  <a:srgbClr val="001e42"/>
                </a:solidFill>
                <a:latin typeface="AU Passata"/>
                <a:ea typeface="DejaVu Sans"/>
              </a:rPr>
              <a:t>Le pilotage des risques -la conformité 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100"/>
              </a:lnSpc>
            </a:pP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marL="457200" indent="-452880">
              <a:lnSpc>
                <a:spcPts val="2100"/>
              </a:lnSpc>
              <a:buClr>
                <a:srgbClr val="001e42"/>
              </a:buClr>
              <a:buFont typeface="AU Passata"/>
              <a:buAutoNum type="arabicPeriod"/>
            </a:pPr>
            <a:r>
              <a:rPr b="0" lang="fr-FR" sz="2800" spc="-1" strike="noStrike">
                <a:solidFill>
                  <a:srgbClr val="001e42"/>
                </a:solidFill>
                <a:latin typeface="AU Passata"/>
                <a:ea typeface="DejaVu Sans"/>
              </a:rPr>
              <a:t>Au service des managers qui utilisent des outils pratiques conçus et proposés par la recherche académique 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4" name="CustomShape 5"/>
          <p:cNvSpPr/>
          <p:nvPr/>
        </p:nvSpPr>
        <p:spPr>
          <a:xfrm>
            <a:off x="7811640" y="476640"/>
            <a:ext cx="955080" cy="126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2000"/>
              </a:lnSpc>
            </a:pPr>
            <a:r>
              <a:rPr b="1" lang="da-DK" sz="900" spc="-1" strike="noStrike">
                <a:solidFill>
                  <a:srgbClr val="001e42"/>
                </a:solidFill>
                <a:latin typeface="AU Passata"/>
                <a:ea typeface="DejaVu Sans"/>
              </a:rPr>
              <a:t>SLIDE </a:t>
            </a:r>
            <a:fld id="{1EE84A97-18DD-4F30-8427-03B02D06D96A}" type="slidenum">
              <a:rPr b="1" lang="da-DK" sz="900" spc="-1" strike="noStrike">
                <a:solidFill>
                  <a:srgbClr val="001e42"/>
                </a:solidFill>
                <a:latin typeface="AU Passata"/>
                <a:ea typeface="DejaVu Sans"/>
              </a:rPr>
              <a:t>&lt;numéro&gt;</a:t>
            </a:fld>
            <a:endParaRPr b="0" lang="fr-FR" sz="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5" name="CustomShape 6"/>
          <p:cNvSpPr/>
          <p:nvPr/>
        </p:nvSpPr>
        <p:spPr>
          <a:xfrm>
            <a:off x="215640" y="534600"/>
            <a:ext cx="9163080" cy="571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83000"/>
              </a:lnSpc>
            </a:pPr>
            <a:r>
              <a:rPr b="0" lang="fr-FR" sz="3600" spc="-1" strike="noStrike">
                <a:solidFill>
                  <a:srgbClr val="0e133e"/>
                </a:solidFill>
                <a:latin typeface="AU Passata"/>
                <a:ea typeface="DejaVu Sans"/>
              </a:rPr>
              <a:t>Le management des SI </a:t>
            </a:r>
            <a:endParaRPr b="0" lang="fr-FR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CustomShape 1"/>
          <p:cNvSpPr/>
          <p:nvPr/>
        </p:nvSpPr>
        <p:spPr>
          <a:xfrm>
            <a:off x="431640" y="1468440"/>
            <a:ext cx="8331120" cy="4571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marL="457200" indent="-452880">
              <a:lnSpc>
                <a:spcPts val="2100"/>
              </a:lnSpc>
              <a:buClr>
                <a:srgbClr val="001e42"/>
              </a:buClr>
              <a:buFont typeface="AU Passata"/>
              <a:buAutoNum type="arabicPeriod"/>
            </a:pPr>
            <a:r>
              <a:rPr b="0" lang="fr-FR" sz="2800" spc="-1" strike="noStrike">
                <a:solidFill>
                  <a:srgbClr val="001e42"/>
                </a:solidFill>
                <a:latin typeface="AU Passata"/>
                <a:ea typeface="DejaVu Sans"/>
              </a:rPr>
              <a:t>Atteindre l’excellence opérationnelle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100"/>
              </a:lnSpc>
            </a:pP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100"/>
              </a:lnSpc>
            </a:pP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marL="457200" indent="-452880">
              <a:lnSpc>
                <a:spcPts val="2100"/>
              </a:lnSpc>
              <a:buClr>
                <a:srgbClr val="001e42"/>
              </a:buClr>
              <a:buFont typeface="AU Passata"/>
              <a:buAutoNum type="arabicPeriod"/>
            </a:pPr>
            <a:r>
              <a:rPr b="0" lang="fr-FR" sz="2800" spc="-1" strike="noStrike">
                <a:solidFill>
                  <a:srgbClr val="001e42"/>
                </a:solidFill>
                <a:latin typeface="AU Passata"/>
                <a:ea typeface="DejaVu Sans"/>
              </a:rPr>
              <a:t>Accompagner / permettre de nouveaux produits, services et business models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100"/>
              </a:lnSpc>
            </a:pP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100"/>
              </a:lnSpc>
            </a:pP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marL="457200" indent="-452880">
              <a:lnSpc>
                <a:spcPts val="2100"/>
              </a:lnSpc>
              <a:buClr>
                <a:srgbClr val="001e42"/>
              </a:buClr>
              <a:buFont typeface="AU Passata"/>
              <a:buAutoNum type="arabicPeriod"/>
            </a:pPr>
            <a:r>
              <a:rPr b="0" lang="fr-FR" sz="2800" spc="-1" strike="noStrike">
                <a:solidFill>
                  <a:srgbClr val="001e42"/>
                </a:solidFill>
                <a:latin typeface="AU Passata"/>
                <a:ea typeface="DejaVu Sans"/>
              </a:rPr>
              <a:t>Renforcer la proximité avec les clients / fournisseurs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100"/>
              </a:lnSpc>
            </a:pP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100"/>
              </a:lnSpc>
            </a:pP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marL="457200" indent="-452880">
              <a:lnSpc>
                <a:spcPts val="2100"/>
              </a:lnSpc>
              <a:buClr>
                <a:srgbClr val="001e42"/>
              </a:buClr>
              <a:buFont typeface="AU Passata"/>
              <a:buAutoNum type="arabicPeriod"/>
            </a:pPr>
            <a:r>
              <a:rPr b="0" lang="fr-FR" sz="2800" spc="-1" strike="noStrike">
                <a:solidFill>
                  <a:srgbClr val="001e42"/>
                </a:solidFill>
                <a:latin typeface="AU Passata"/>
                <a:ea typeface="DejaVu Sans"/>
              </a:rPr>
              <a:t>Améliorer les mécanismes de prise de décision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100"/>
              </a:lnSpc>
            </a:pP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100"/>
              </a:lnSpc>
            </a:pP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marL="457200" indent="-452880">
              <a:lnSpc>
                <a:spcPts val="2100"/>
              </a:lnSpc>
              <a:buClr>
                <a:srgbClr val="001e42"/>
              </a:buClr>
              <a:buFont typeface="AU Passata"/>
              <a:buAutoNum type="arabicPeriod"/>
            </a:pPr>
            <a:r>
              <a:rPr b="0" lang="fr-FR" sz="2800" spc="-1" strike="noStrike">
                <a:solidFill>
                  <a:srgbClr val="001e42"/>
                </a:solidFill>
                <a:latin typeface="AU Passata"/>
                <a:ea typeface="DejaVu Sans"/>
              </a:rPr>
              <a:t>Fournir un avantage compétitif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100"/>
              </a:lnSpc>
            </a:pP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100"/>
              </a:lnSpc>
            </a:pP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marL="457200" indent="-452880">
              <a:lnSpc>
                <a:spcPts val="2100"/>
              </a:lnSpc>
              <a:buClr>
                <a:srgbClr val="001e42"/>
              </a:buClr>
              <a:buFont typeface="AU Passata"/>
              <a:buAutoNum type="arabicPeriod"/>
            </a:pPr>
            <a:r>
              <a:rPr b="0" lang="fr-FR" sz="2800" spc="-1" strike="noStrike">
                <a:solidFill>
                  <a:srgbClr val="001e42"/>
                </a:solidFill>
                <a:latin typeface="AU Passata"/>
                <a:ea typeface="DejaVu Sans"/>
              </a:rPr>
              <a:t>Survivre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7" name="CustomShape 2"/>
          <p:cNvSpPr/>
          <p:nvPr/>
        </p:nvSpPr>
        <p:spPr>
          <a:xfrm>
            <a:off x="7811640" y="476640"/>
            <a:ext cx="955080" cy="126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2000"/>
              </a:lnSpc>
            </a:pPr>
            <a:r>
              <a:rPr b="1" lang="da-DK" sz="900" spc="-1" strike="noStrike">
                <a:solidFill>
                  <a:srgbClr val="001e42"/>
                </a:solidFill>
                <a:latin typeface="AU Passata"/>
                <a:ea typeface="DejaVu Sans"/>
              </a:rPr>
              <a:t>SLIDE </a:t>
            </a:r>
            <a:fld id="{DF49E5BF-FA1E-465C-AD6A-084ED0A24054}" type="slidenum">
              <a:rPr b="1" lang="da-DK" sz="900" spc="-1" strike="noStrike">
                <a:solidFill>
                  <a:srgbClr val="001e42"/>
                </a:solidFill>
                <a:latin typeface="AU Passata"/>
                <a:ea typeface="DejaVu Sans"/>
              </a:rPr>
              <a:t>&lt;numéro&gt;</a:t>
            </a:fld>
            <a:endParaRPr b="0" lang="fr-FR" sz="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8" name="CustomShape 3"/>
          <p:cNvSpPr/>
          <p:nvPr/>
        </p:nvSpPr>
        <p:spPr>
          <a:xfrm>
            <a:off x="215640" y="534600"/>
            <a:ext cx="9163080" cy="571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83000"/>
              </a:lnSpc>
            </a:pPr>
            <a:r>
              <a:rPr b="0" lang="fr-FR" sz="3600" spc="-1" strike="noStrike">
                <a:solidFill>
                  <a:srgbClr val="0e133e"/>
                </a:solidFill>
                <a:latin typeface="AU Passata"/>
                <a:ea typeface="DejaVu Sans"/>
              </a:rPr>
              <a:t>Les défis traditionnels du SI </a:t>
            </a:r>
            <a:endParaRPr b="0" lang="fr-FR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CustomShape 7"/>
          <p:cNvSpPr/>
          <p:nvPr/>
        </p:nvSpPr>
        <p:spPr>
          <a:xfrm>
            <a:off x="431640" y="1468440"/>
            <a:ext cx="8331120" cy="4571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marL="457200" indent="-452880">
              <a:lnSpc>
                <a:spcPts val="2100"/>
              </a:lnSpc>
              <a:buClr>
                <a:srgbClr val="001e42"/>
              </a:buClr>
              <a:buFont typeface="AU Passata"/>
              <a:buAutoNum type="arabicPeriod"/>
            </a:pPr>
            <a:r>
              <a:rPr b="0" lang="fr-FR" sz="2800" spc="-1" strike="noStrike">
                <a:solidFill>
                  <a:srgbClr val="001e42"/>
                </a:solidFill>
                <a:latin typeface="AU Passata"/>
                <a:ea typeface="DejaVu Sans"/>
              </a:rPr>
              <a:t>La transformation digitale levier de la performance de l’organisation ( Cas Animeaux) 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100"/>
              </a:lnSpc>
            </a:pP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marL="457200" indent="-452880">
              <a:lnSpc>
                <a:spcPts val="2100"/>
              </a:lnSpc>
              <a:buClr>
                <a:srgbClr val="001e42"/>
              </a:buClr>
              <a:buFont typeface="AU Passata"/>
              <a:buAutoNum type="arabicPeriod"/>
            </a:pPr>
            <a:r>
              <a:rPr b="0" lang="fr-FR" sz="2800" spc="-1" strike="noStrike">
                <a:solidFill>
                  <a:srgbClr val="001e42"/>
                </a:solidFill>
                <a:latin typeface="AU Passata"/>
                <a:ea typeface="DejaVu Sans"/>
              </a:rPr>
              <a:t>Le pilotage de la transformation digitale dans un contexte de transition durable ( Cas Green IT)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100"/>
              </a:lnSpc>
            </a:pP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marL="457200" indent="-452880">
              <a:lnSpc>
                <a:spcPts val="2100"/>
              </a:lnSpc>
              <a:buClr>
                <a:srgbClr val="001e42"/>
              </a:buClr>
              <a:buFont typeface="AU Passata"/>
              <a:buAutoNum type="arabicPeriod"/>
            </a:pPr>
            <a:r>
              <a:rPr b="0" lang="fr-FR" sz="2800" spc="-1" strike="noStrike">
                <a:solidFill>
                  <a:srgbClr val="001e42"/>
                </a:solidFill>
                <a:latin typeface="AU Passata"/>
                <a:ea typeface="DejaVu Sans"/>
              </a:rPr>
              <a:t>Les problématiques liées à l’alignement stratégique du SI à la stratégie globale 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100"/>
              </a:lnSpc>
            </a:pP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marL="457200" indent="-452880">
              <a:lnSpc>
                <a:spcPts val="2100"/>
              </a:lnSpc>
              <a:buClr>
                <a:srgbClr val="001e42"/>
              </a:buClr>
              <a:buFont typeface="AU Passata"/>
              <a:buAutoNum type="arabicPeriod"/>
            </a:pPr>
            <a:r>
              <a:rPr b="0" lang="fr-FR" sz="2800" spc="-1" strike="noStrike">
                <a:solidFill>
                  <a:srgbClr val="001e42"/>
                </a:solidFill>
                <a:latin typeface="AU Passata"/>
                <a:ea typeface="DejaVu Sans"/>
              </a:rPr>
              <a:t>La conduite du changement dans les organisations et le pilotage des risques ( Cas Zlotim) 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100"/>
              </a:lnSpc>
            </a:pP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0" name="CustomShape 8"/>
          <p:cNvSpPr/>
          <p:nvPr/>
        </p:nvSpPr>
        <p:spPr>
          <a:xfrm>
            <a:off x="7811640" y="476640"/>
            <a:ext cx="955080" cy="126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2000"/>
              </a:lnSpc>
            </a:pPr>
            <a:r>
              <a:rPr b="1" lang="da-DK" sz="900" spc="-1" strike="noStrike">
                <a:solidFill>
                  <a:srgbClr val="001e42"/>
                </a:solidFill>
                <a:latin typeface="AU Passata"/>
                <a:ea typeface="DejaVu Sans"/>
              </a:rPr>
              <a:t>SLIDE </a:t>
            </a:r>
            <a:fld id="{585E338B-8E30-495B-8860-BA412663D24B}" type="slidenum">
              <a:rPr b="1" lang="da-DK" sz="900" spc="-1" strike="noStrike">
                <a:solidFill>
                  <a:srgbClr val="001e42"/>
                </a:solidFill>
                <a:latin typeface="AU Passata"/>
                <a:ea typeface="DejaVu Sans"/>
              </a:rPr>
              <a:t>&lt;numéro&gt;</a:t>
            </a:fld>
            <a:endParaRPr b="0" lang="fr-FR" sz="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1" name="CustomShape 9"/>
          <p:cNvSpPr/>
          <p:nvPr/>
        </p:nvSpPr>
        <p:spPr>
          <a:xfrm>
            <a:off x="268200" y="792000"/>
            <a:ext cx="9163080" cy="571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83000"/>
              </a:lnSpc>
            </a:pPr>
            <a:endParaRPr b="0" lang="fr-FR" sz="3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3000"/>
              </a:lnSpc>
            </a:pPr>
            <a:r>
              <a:rPr b="0" lang="fr-FR" sz="3600" spc="-1" strike="noStrike">
                <a:solidFill>
                  <a:srgbClr val="0e133e"/>
                </a:solidFill>
                <a:latin typeface="AU Passata"/>
                <a:ea typeface="DejaVu Sans"/>
              </a:rPr>
              <a:t>Opportunités et risques de la transformation digitale  </a:t>
            </a:r>
            <a:endParaRPr b="0" lang="fr-FR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CustomShape 10"/>
          <p:cNvSpPr/>
          <p:nvPr/>
        </p:nvSpPr>
        <p:spPr>
          <a:xfrm>
            <a:off x="431640" y="1468440"/>
            <a:ext cx="8331120" cy="4571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2100"/>
              </a:lnSpc>
            </a:pP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marL="457200" indent="-452880">
              <a:lnSpc>
                <a:spcPts val="2100"/>
              </a:lnSpc>
              <a:buClr>
                <a:srgbClr val="001e42"/>
              </a:buClr>
              <a:buFont typeface="AU Passata"/>
              <a:buAutoNum type="arabicPeriod"/>
            </a:pPr>
            <a:r>
              <a:rPr b="0" lang="fr-FR" sz="2800" spc="-1" strike="noStrike">
                <a:solidFill>
                  <a:srgbClr val="001e42"/>
                </a:solidFill>
                <a:latin typeface="AU Passata"/>
                <a:ea typeface="DejaVu Sans"/>
              </a:rPr>
              <a:t>La dépendance aux logiciels et services cloud américains ( cf actu CIGREF 25/04/25)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marL="457200" indent="-452880">
              <a:lnSpc>
                <a:spcPts val="2100"/>
              </a:lnSpc>
              <a:spcBef>
                <a:spcPts val="1191"/>
              </a:spcBef>
              <a:spcAft>
                <a:spcPts val="992"/>
              </a:spcAft>
              <a:buClr>
                <a:srgbClr val="001e42"/>
              </a:buClr>
              <a:buFont typeface="AU Passata"/>
              <a:buAutoNum type="arabicPeriod"/>
            </a:pPr>
            <a:r>
              <a:rPr b="0" lang="fr-FR" sz="1800" spc="-1" strike="noStrike">
                <a:solidFill>
                  <a:srgbClr val="001e42"/>
                </a:solidFill>
                <a:latin typeface="AU Passata"/>
                <a:ea typeface="DejaVu Sans"/>
              </a:rPr>
              <a:t>80% du total des dépenses liées aux logiciels et services cloud à usage professionnel en Europe est passé auprès d’entreprises américaines, ce qui représente un volume de 265 milliards d’euros.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452880">
              <a:lnSpc>
                <a:spcPts val="2100"/>
              </a:lnSpc>
              <a:spcBef>
                <a:spcPts val="1191"/>
              </a:spcBef>
              <a:spcAft>
                <a:spcPts val="992"/>
              </a:spcAft>
              <a:buClr>
                <a:srgbClr val="001e42"/>
              </a:buClr>
              <a:buFont typeface="AU Passata"/>
              <a:buAutoNum type="arabicPeriod"/>
            </a:pPr>
            <a:r>
              <a:rPr b="0" lang="fr-FR" sz="1800" spc="-1" strike="noStrike">
                <a:solidFill>
                  <a:srgbClr val="001e42"/>
                </a:solidFill>
                <a:latin typeface="AU Passata"/>
                <a:ea typeface="DejaVu Sans"/>
              </a:rPr>
              <a:t>Si, en 2035, 15% de ces dépenses étaient retenues au sein de l’économie européenne, elles entraîneraient la création d’environ 500 000 emplois directs, indirects et induits au profit de celle-ci.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452880">
              <a:lnSpc>
                <a:spcPts val="2100"/>
              </a:lnSpc>
              <a:spcBef>
                <a:spcPts val="1191"/>
              </a:spcBef>
              <a:spcAft>
                <a:spcPts val="992"/>
              </a:spcAft>
              <a:buClr>
                <a:srgbClr val="001e42"/>
              </a:buClr>
              <a:buFont typeface="AU Passata"/>
              <a:buAutoNum type="arabicPeriod"/>
            </a:pPr>
            <a:r>
              <a:rPr b="0" lang="fr-FR" sz="1800" spc="-1" strike="noStrike">
                <a:solidFill>
                  <a:srgbClr val="001e42"/>
                </a:solidFill>
                <a:latin typeface="AU Passata"/>
                <a:ea typeface="DejaVu Sans"/>
              </a:rPr>
              <a:t>Le Green for it 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100"/>
              </a:lnSpc>
            </a:pP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marL="457200" indent="-452880">
              <a:lnSpc>
                <a:spcPts val="2100"/>
              </a:lnSpc>
              <a:buClr>
                <a:srgbClr val="001e42"/>
              </a:buClr>
              <a:buFont typeface="AU Passata"/>
              <a:buAutoNum type="arabicPeriod"/>
            </a:pPr>
            <a:r>
              <a:rPr b="0" lang="fr-FR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La fièvre des POC d’IA se tari</a:t>
            </a:r>
            <a:r>
              <a:rPr b="0" lang="fr-FR" sz="2800" spc="-1" strike="noStrike">
                <a:solidFill>
                  <a:srgbClr val="001e42"/>
                </a:solidFill>
                <a:latin typeface="AU Passata"/>
                <a:ea typeface="DejaVu Sans"/>
              </a:rPr>
              <a:t>t </a:t>
            </a:r>
            <a:r>
              <a:rPr b="0" lang="fr-FR" sz="1000" spc="-1" strike="noStrike" u="sng">
                <a:solidFill>
                  <a:srgbClr val="009999"/>
                </a:solidFill>
                <a:uFillTx/>
                <a:latin typeface="AU Passata"/>
                <a:ea typeface="DejaVu Sans"/>
                <a:hlinkClick r:id="rId1"/>
              </a:rPr>
              <a:t>https://www.lemondeinformatique.fr/actualites/lire-la-fievre-des-poc-ia-reflue-96733.html</a:t>
            </a: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100"/>
              </a:lnSpc>
            </a:pP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100"/>
              </a:lnSpc>
            </a:pPr>
            <a:endParaRPr b="0" lang="fr-FR" sz="1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100"/>
              </a:lnSpc>
            </a:pP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100"/>
              </a:lnSpc>
            </a:pP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3" name="CustomShape 11"/>
          <p:cNvSpPr/>
          <p:nvPr/>
        </p:nvSpPr>
        <p:spPr>
          <a:xfrm>
            <a:off x="7811640" y="476640"/>
            <a:ext cx="955080" cy="126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2000"/>
              </a:lnSpc>
            </a:pPr>
            <a:r>
              <a:rPr b="1" lang="da-DK" sz="900" spc="-1" strike="noStrike">
                <a:solidFill>
                  <a:srgbClr val="001e42"/>
                </a:solidFill>
                <a:latin typeface="AU Passata"/>
                <a:ea typeface="DejaVu Sans"/>
              </a:rPr>
              <a:t>SLIDE </a:t>
            </a:r>
            <a:fld id="{2068A65D-355E-4E92-8F22-982666BEB2E9}" type="slidenum">
              <a:rPr b="1" lang="da-DK" sz="900" spc="-1" strike="noStrike">
                <a:solidFill>
                  <a:srgbClr val="001e42"/>
                </a:solidFill>
                <a:latin typeface="AU Passata"/>
                <a:ea typeface="DejaVu Sans"/>
              </a:rPr>
              <a:t>&lt;numéro&gt;</a:t>
            </a:fld>
            <a:endParaRPr b="0" lang="fr-FR" sz="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4" name="CustomShape 12"/>
          <p:cNvSpPr/>
          <p:nvPr/>
        </p:nvSpPr>
        <p:spPr>
          <a:xfrm>
            <a:off x="215640" y="534600"/>
            <a:ext cx="9163080" cy="571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83000"/>
              </a:lnSpc>
            </a:pPr>
            <a:r>
              <a:rPr b="0" lang="fr-FR" sz="3600" spc="-1" strike="noStrike">
                <a:solidFill>
                  <a:srgbClr val="0e133e"/>
                </a:solidFill>
                <a:latin typeface="AU Passata"/>
                <a:ea typeface="DejaVu Sans"/>
              </a:rPr>
              <a:t>Actualités </a:t>
            </a:r>
            <a:endParaRPr b="0" lang="fr-FR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CustomShape 13"/>
          <p:cNvSpPr/>
          <p:nvPr/>
        </p:nvSpPr>
        <p:spPr>
          <a:xfrm>
            <a:off x="431640" y="1468440"/>
            <a:ext cx="8331120" cy="4571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2100"/>
              </a:lnSpc>
            </a:pP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marL="457200" indent="-452880">
              <a:lnSpc>
                <a:spcPts val="2100"/>
              </a:lnSpc>
              <a:buClr>
                <a:srgbClr val="001e42"/>
              </a:buClr>
              <a:buFont typeface="AU Passata"/>
              <a:buAutoNum type="arabicPeriod"/>
            </a:pPr>
            <a:r>
              <a:rPr b="0" lang="fr-FR" sz="2800" spc="-1" strike="noStrike">
                <a:solidFill>
                  <a:srgbClr val="001e42"/>
                </a:solidFill>
                <a:latin typeface="AU Passata"/>
                <a:ea typeface="DejaVu Sans"/>
              </a:rPr>
              <a:t>Epreuve de 3 h grandes thématiques : gouvernance, alignement, projets, les risques 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100"/>
              </a:lnSpc>
            </a:pP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marL="457200" indent="-452880">
              <a:lnSpc>
                <a:spcPts val="2100"/>
              </a:lnSpc>
              <a:buClr>
                <a:srgbClr val="001e42"/>
              </a:buClr>
              <a:buFont typeface="AU Passata"/>
              <a:buAutoNum type="arabicPeriod"/>
            </a:pPr>
            <a:r>
              <a:rPr b="0" lang="fr-FR" sz="2800" spc="-1" strike="noStrike">
                <a:solidFill>
                  <a:srgbClr val="001e42"/>
                </a:solidFill>
                <a:latin typeface="AU Passata"/>
                <a:ea typeface="DejaVu Sans"/>
              </a:rPr>
              <a:t>2 parties : réflexion sur un projet de transformation numérique 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100"/>
              </a:lnSpc>
            </a:pP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marL="457200" indent="-452880">
              <a:lnSpc>
                <a:spcPts val="2100"/>
              </a:lnSpc>
              <a:buClr>
                <a:srgbClr val="001e42"/>
              </a:buClr>
              <a:buFont typeface="AU Passata"/>
              <a:buAutoNum type="arabicPeriod"/>
            </a:pPr>
            <a:r>
              <a:rPr b="0" lang="fr-FR" sz="2800" spc="-1" strike="noStrike">
                <a:solidFill>
                  <a:srgbClr val="001e42"/>
                </a:solidFill>
                <a:latin typeface="AU Passata"/>
                <a:ea typeface="DejaVu Sans"/>
              </a:rPr>
              <a:t>Ou analyse des risques ( méthode vue en cours cf ISO 27 000) 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100"/>
              </a:lnSpc>
            </a:pP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1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100"/>
              </a:lnSpc>
            </a:pP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6" name="CustomShape 14"/>
          <p:cNvSpPr/>
          <p:nvPr/>
        </p:nvSpPr>
        <p:spPr>
          <a:xfrm>
            <a:off x="7811640" y="476640"/>
            <a:ext cx="955080" cy="126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2000"/>
              </a:lnSpc>
            </a:pPr>
            <a:r>
              <a:rPr b="1" lang="da-DK" sz="900" spc="-1" strike="noStrike">
                <a:solidFill>
                  <a:srgbClr val="001e42"/>
                </a:solidFill>
                <a:latin typeface="AU Passata"/>
                <a:ea typeface="DejaVu Sans"/>
              </a:rPr>
              <a:t>SLIDE </a:t>
            </a:r>
            <a:fld id="{56536B53-BA13-43F3-9042-1E9CF21227D3}" type="slidenum">
              <a:rPr b="1" lang="da-DK" sz="900" spc="-1" strike="noStrike">
                <a:solidFill>
                  <a:srgbClr val="001e42"/>
                </a:solidFill>
                <a:latin typeface="AU Passata"/>
                <a:ea typeface="DejaVu Sans"/>
              </a:rPr>
              <a:t>&lt;numéro&gt;</a:t>
            </a:fld>
            <a:endParaRPr b="0" lang="fr-FR" sz="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7" name="CustomShape 15"/>
          <p:cNvSpPr/>
          <p:nvPr/>
        </p:nvSpPr>
        <p:spPr>
          <a:xfrm>
            <a:off x="215640" y="534600"/>
            <a:ext cx="9163080" cy="571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83000"/>
              </a:lnSpc>
            </a:pPr>
            <a:r>
              <a:rPr b="0" lang="fr-FR" sz="3600" spc="-1" strike="noStrike">
                <a:solidFill>
                  <a:srgbClr val="0e133e"/>
                </a:solidFill>
                <a:latin typeface="AU Passata"/>
                <a:ea typeface="DejaVu Sans"/>
              </a:rPr>
              <a:t>L’examen  </a:t>
            </a:r>
            <a:endParaRPr b="0" lang="fr-FR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CustomShape 16"/>
          <p:cNvSpPr/>
          <p:nvPr/>
        </p:nvSpPr>
        <p:spPr>
          <a:xfrm>
            <a:off x="431640" y="1468440"/>
            <a:ext cx="8331120" cy="4571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2100"/>
              </a:lnSpc>
            </a:pP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100"/>
              </a:lnSpc>
            </a:pPr>
            <a:r>
              <a:rPr b="0" lang="fr-FR" sz="2800" spc="-1" strike="noStrike">
                <a:solidFill>
                  <a:srgbClr val="001e42"/>
                </a:solidFill>
                <a:latin typeface="AU Passata"/>
                <a:ea typeface="DejaVu Sans"/>
              </a:rPr>
              <a:t>Pour celles et ceux qui veulent explorer les grandes problématiques liées au SI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100"/>
              </a:lnSpc>
            </a:pP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marL="457200" indent="-452880">
              <a:lnSpc>
                <a:spcPts val="2100"/>
              </a:lnSpc>
              <a:buClr>
                <a:srgbClr val="001e42"/>
              </a:buClr>
              <a:buFont typeface="AU Passata"/>
              <a:buAutoNum type="arabicPeriod"/>
            </a:pPr>
            <a:r>
              <a:rPr b="0" lang="fr-FR" sz="2800" spc="-1" strike="noStrike" u="sng">
                <a:solidFill>
                  <a:srgbClr val="009999"/>
                </a:solidFill>
                <a:uFillTx/>
                <a:latin typeface="AU Passata"/>
                <a:ea typeface="DejaVu Sans"/>
                <a:hlinkClick r:id="rId1"/>
              </a:rPr>
              <a:t>http://www.sietmanagement.fr/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100"/>
              </a:lnSpc>
            </a:pP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marL="457200" indent="-452880">
              <a:lnSpc>
                <a:spcPts val="2100"/>
              </a:lnSpc>
              <a:buClr>
                <a:srgbClr val="001e42"/>
              </a:buClr>
              <a:buFont typeface="AU Passata"/>
              <a:buAutoNum type="arabicPeriod"/>
            </a:pPr>
            <a:r>
              <a:rPr b="0" lang="fr-FR" sz="2800" spc="-1" strike="noStrike">
                <a:solidFill>
                  <a:srgbClr val="001e42"/>
                </a:solidFill>
                <a:latin typeface="AU Passata"/>
                <a:ea typeface="DejaVu Sans"/>
              </a:rPr>
              <a:t>La revue Système d’information et management 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100"/>
              </a:lnSpc>
            </a:pP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marL="457200" indent="-452880">
              <a:lnSpc>
                <a:spcPts val="2100"/>
              </a:lnSpc>
              <a:buClr>
                <a:srgbClr val="001e42"/>
              </a:buClr>
              <a:buFont typeface="AU Passata"/>
              <a:buAutoNum type="arabicPeriod"/>
            </a:pPr>
            <a:r>
              <a:rPr b="0" lang="fr-FR" sz="2800" spc="-1" strike="noStrike">
                <a:solidFill>
                  <a:srgbClr val="001e42"/>
                </a:solidFill>
                <a:latin typeface="AU Passata"/>
                <a:ea typeface="DejaVu Sans"/>
              </a:rPr>
              <a:t>Les livres blancs du CIGREF ( club des DSI de France)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marL="457200" indent="-452880">
              <a:lnSpc>
                <a:spcPts val="2100"/>
              </a:lnSpc>
              <a:buClr>
                <a:srgbClr val="001e42"/>
              </a:buClr>
              <a:buFont typeface="AU Passata"/>
              <a:buAutoNum type="arabicPeriod"/>
            </a:pPr>
            <a:r>
              <a:rPr b="0" lang="fr-FR" sz="2800" spc="-1" strike="noStrike">
                <a:solidFill>
                  <a:srgbClr val="001e42"/>
                </a:solidFill>
                <a:latin typeface="AU Passata"/>
                <a:ea typeface="DejaVu Sans"/>
              </a:rPr>
              <a:t>https://www.cigref.fr/actualites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marL="457200" indent="-452880">
              <a:lnSpc>
                <a:spcPts val="2100"/>
              </a:lnSpc>
              <a:buClr>
                <a:srgbClr val="001e42"/>
              </a:buClr>
              <a:buFont typeface="AU Passata"/>
              <a:buAutoNum type="arabicPeriod"/>
            </a:pP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100"/>
              </a:lnSpc>
            </a:pP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100"/>
              </a:lnSpc>
            </a:pP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100"/>
              </a:lnSpc>
            </a:pP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1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100"/>
              </a:lnSpc>
            </a:pP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9" name="CustomShape 17"/>
          <p:cNvSpPr/>
          <p:nvPr/>
        </p:nvSpPr>
        <p:spPr>
          <a:xfrm>
            <a:off x="7811640" y="476640"/>
            <a:ext cx="955080" cy="126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2000"/>
              </a:lnSpc>
            </a:pPr>
            <a:r>
              <a:rPr b="1" lang="da-DK" sz="900" spc="-1" strike="noStrike">
                <a:solidFill>
                  <a:srgbClr val="001e42"/>
                </a:solidFill>
                <a:latin typeface="AU Passata"/>
                <a:ea typeface="DejaVu Sans"/>
              </a:rPr>
              <a:t>SLIDE </a:t>
            </a:r>
            <a:fld id="{A8667A67-CA30-4386-976D-8008A63D2B6B}" type="slidenum">
              <a:rPr b="1" lang="da-DK" sz="900" spc="-1" strike="noStrike">
                <a:solidFill>
                  <a:srgbClr val="001e42"/>
                </a:solidFill>
                <a:latin typeface="AU Passata"/>
                <a:ea typeface="DejaVu Sans"/>
              </a:rPr>
              <a:t>&lt;numéro&gt;</a:t>
            </a:fld>
            <a:endParaRPr b="0" lang="fr-FR" sz="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0" name="CustomShape 18"/>
          <p:cNvSpPr/>
          <p:nvPr/>
        </p:nvSpPr>
        <p:spPr>
          <a:xfrm>
            <a:off x="215640" y="534600"/>
            <a:ext cx="9163080" cy="571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83000"/>
              </a:lnSpc>
            </a:pPr>
            <a:r>
              <a:rPr b="0" lang="fr-FR" sz="3600" spc="-1" strike="noStrike">
                <a:solidFill>
                  <a:srgbClr val="0e133e"/>
                </a:solidFill>
                <a:latin typeface="AU Passata"/>
                <a:ea typeface="DejaVu Sans"/>
              </a:rPr>
              <a:t>La suite : rédaction du mémoire </a:t>
            </a:r>
            <a:endParaRPr b="0" lang="fr-FR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BSS_TEMPLATE_2013</Template>
  <TotalTime>13029</TotalTime>
  <Application>LibreOffice/24.2.7.2$Linux_X86_64 LibreOffice_project/420$Build-2</Application>
  <AppVersion>15.0000</AppVersion>
  <Words>583</Words>
  <Paragraphs>157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2014-09-26T07:22:58Z</dcterms:created>
  <dc:creator>Odette SIMOES</dc:creator>
  <dc:description/>
  <dc:language>fr-FR</dc:language>
  <cp:lastModifiedBy/>
  <cp:lastPrinted>2018-10-31T14:23:48Z</cp:lastPrinted>
  <dcterms:modified xsi:type="dcterms:W3CDTF">2025-05-20T19:21:32Z</dcterms:modified>
  <cp:revision>661</cp:revision>
  <dc:subject/>
  <dc:title>Présentation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rrentOffice">
    <vt:lpwstr>1152</vt:lpwstr>
  </property>
  <property fmtid="{D5CDD505-2E9C-101B-9397-08002B2CF9AE}" pid="3" name="CurrentUser">
    <vt:lpwstr>Standard Profile</vt:lpwstr>
  </property>
  <property fmtid="{D5CDD505-2E9C-101B-9397-08002B2CF9AE}" pid="4" name="Notes">
    <vt:i4>5</vt:i4>
  </property>
  <property fmtid="{D5CDD505-2E9C-101B-9397-08002B2CF9AE}" pid="5" name="PresentationFormat">
    <vt:lpwstr>Affichage à l'écran (4:3)</vt:lpwstr>
  </property>
  <property fmtid="{D5CDD505-2E9C-101B-9397-08002B2CF9AE}" pid="6" name="Slides">
    <vt:i4>16</vt:i4>
  </property>
  <property fmtid="{D5CDD505-2E9C-101B-9397-08002B2CF9AE}" pid="7" name="TemplateBy">
    <vt:lpwstr>SkabelonDesign</vt:lpwstr>
  </property>
</Properties>
</file>