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8" r:id="rId4"/>
    <p:sldId id="269" r:id="rId5"/>
    <p:sldId id="271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2F6E2B-03B5-4D64-9923-6D6250DDA53C}" v="37" dt="2024-11-06T18:35:10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64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. André" userId="886210581c64946c" providerId="LiveId" clId="{732F6E2B-03B5-4D64-9923-6D6250DDA53C}"/>
    <pc:docChg chg="custSel addSld modSld">
      <pc:chgData name="S. André" userId="886210581c64946c" providerId="LiveId" clId="{732F6E2B-03B5-4D64-9923-6D6250DDA53C}" dt="2024-11-06T18:37:05.541" v="1494" actId="20577"/>
      <pc:docMkLst>
        <pc:docMk/>
      </pc:docMkLst>
      <pc:sldChg chg="modSp mod">
        <pc:chgData name="S. André" userId="886210581c64946c" providerId="LiveId" clId="{732F6E2B-03B5-4D64-9923-6D6250DDA53C}" dt="2024-11-06T15:34:59.002" v="361" actId="114"/>
        <pc:sldMkLst>
          <pc:docMk/>
          <pc:sldMk cId="0" sldId="258"/>
        </pc:sldMkLst>
        <pc:spChg chg="mod">
          <ac:chgData name="S. André" userId="886210581c64946c" providerId="LiveId" clId="{732F6E2B-03B5-4D64-9923-6D6250DDA53C}" dt="2024-11-06T15:34:59.002" v="361" actId="114"/>
          <ac:spMkLst>
            <pc:docMk/>
            <pc:sldMk cId="0" sldId="258"/>
            <ac:spMk id="85" creationId="{00000000-0000-0000-0000-000000000000}"/>
          </ac:spMkLst>
        </pc:spChg>
      </pc:sldChg>
      <pc:sldChg chg="addSp delSp modSp new mod">
        <pc:chgData name="S. André" userId="886210581c64946c" providerId="LiveId" clId="{732F6E2B-03B5-4D64-9923-6D6250DDA53C}" dt="2024-11-06T00:45:46.833" v="19" actId="21"/>
        <pc:sldMkLst>
          <pc:docMk/>
          <pc:sldMk cId="1386308433" sldId="259"/>
        </pc:sldMkLst>
        <pc:picChg chg="add mod">
          <ac:chgData name="S. André" userId="886210581c64946c" providerId="LiveId" clId="{732F6E2B-03B5-4D64-9923-6D6250DDA53C}" dt="2024-11-06T00:44:44.285" v="11" actId="1076"/>
          <ac:picMkLst>
            <pc:docMk/>
            <pc:sldMk cId="1386308433" sldId="259"/>
            <ac:picMk id="3" creationId="{D16F5CB9-3348-65B3-83A3-78D126023D41}"/>
          </ac:picMkLst>
        </pc:picChg>
        <pc:picChg chg="add mod">
          <ac:chgData name="S. André" userId="886210581c64946c" providerId="LiveId" clId="{732F6E2B-03B5-4D64-9923-6D6250DDA53C}" dt="2024-11-06T00:44:37.615" v="9" actId="14100"/>
          <ac:picMkLst>
            <pc:docMk/>
            <pc:sldMk cId="1386308433" sldId="259"/>
            <ac:picMk id="5" creationId="{870C7E5C-EC0C-0F00-23E2-EC1144FBD73B}"/>
          </ac:picMkLst>
        </pc:picChg>
        <pc:picChg chg="add del mod">
          <ac:chgData name="S. André" userId="886210581c64946c" providerId="LiveId" clId="{732F6E2B-03B5-4D64-9923-6D6250DDA53C}" dt="2024-11-06T00:45:46.833" v="19" actId="21"/>
          <ac:picMkLst>
            <pc:docMk/>
            <pc:sldMk cId="1386308433" sldId="259"/>
            <ac:picMk id="7" creationId="{EDF54C71-695D-D38A-8817-A17A54F01C88}"/>
          </ac:picMkLst>
        </pc:picChg>
        <pc:picChg chg="add del mod">
          <ac:chgData name="S. André" userId="886210581c64946c" providerId="LiveId" clId="{732F6E2B-03B5-4D64-9923-6D6250DDA53C}" dt="2024-11-06T00:45:46.833" v="19" actId="21"/>
          <ac:picMkLst>
            <pc:docMk/>
            <pc:sldMk cId="1386308433" sldId="259"/>
            <ac:picMk id="9" creationId="{88BB7AE4-79EA-3DF3-CF5B-3CDC7DD10AEB}"/>
          </ac:picMkLst>
        </pc:picChg>
      </pc:sldChg>
      <pc:sldChg chg="addSp delSp modSp new mod">
        <pc:chgData name="S. André" userId="886210581c64946c" providerId="LiveId" clId="{732F6E2B-03B5-4D64-9923-6D6250DDA53C}" dt="2024-11-06T00:55:59.085" v="64" actId="20577"/>
        <pc:sldMkLst>
          <pc:docMk/>
          <pc:sldMk cId="3069408310" sldId="260"/>
        </pc:sldMkLst>
        <pc:spChg chg="add mod">
          <ac:chgData name="S. André" userId="886210581c64946c" providerId="LiveId" clId="{732F6E2B-03B5-4D64-9923-6D6250DDA53C}" dt="2024-11-06T00:55:59.085" v="64" actId="20577"/>
          <ac:spMkLst>
            <pc:docMk/>
            <pc:sldMk cId="3069408310" sldId="260"/>
            <ac:spMk id="5" creationId="{AD7CB55E-5925-1FC7-64C4-BFABBA343DB8}"/>
          </ac:spMkLst>
        </pc:spChg>
        <pc:picChg chg="add del mod">
          <ac:chgData name="S. André" userId="886210581c64946c" providerId="LiveId" clId="{732F6E2B-03B5-4D64-9923-6D6250DDA53C}" dt="2024-11-06T00:47:02.516" v="49" actId="21"/>
          <ac:picMkLst>
            <pc:docMk/>
            <pc:sldMk cId="3069408310" sldId="260"/>
            <ac:picMk id="3" creationId="{5C9A6C11-24E7-8E01-279D-B9DA82C96CD1}"/>
          </ac:picMkLst>
        </pc:picChg>
        <pc:picChg chg="add mod">
          <ac:chgData name="S. André" userId="886210581c64946c" providerId="LiveId" clId="{732F6E2B-03B5-4D64-9923-6D6250DDA53C}" dt="2024-11-06T00:55:32.307" v="54" actId="14100"/>
          <ac:picMkLst>
            <pc:docMk/>
            <pc:sldMk cId="3069408310" sldId="260"/>
            <ac:picMk id="4" creationId="{9594B99A-1C6F-57E7-EFBC-4512CDD02717}"/>
          </ac:picMkLst>
        </pc:picChg>
        <pc:picChg chg="add mod">
          <ac:chgData name="S. André" userId="886210581c64946c" providerId="LiveId" clId="{732F6E2B-03B5-4D64-9923-6D6250DDA53C}" dt="2024-11-06T00:46:28.346" v="44" actId="1035"/>
          <ac:picMkLst>
            <pc:docMk/>
            <pc:sldMk cId="3069408310" sldId="260"/>
            <ac:picMk id="7" creationId="{EDF54C71-695D-D38A-8817-A17A54F01C88}"/>
          </ac:picMkLst>
        </pc:picChg>
        <pc:picChg chg="add mod modCrop">
          <ac:chgData name="S. André" userId="886210581c64946c" providerId="LiveId" clId="{732F6E2B-03B5-4D64-9923-6D6250DDA53C}" dt="2024-11-06T00:46:28.346" v="44" actId="1035"/>
          <ac:picMkLst>
            <pc:docMk/>
            <pc:sldMk cId="3069408310" sldId="260"/>
            <ac:picMk id="9" creationId="{88BB7AE4-79EA-3DF3-CF5B-3CDC7DD10AEB}"/>
          </ac:picMkLst>
        </pc:picChg>
      </pc:sldChg>
      <pc:sldChg chg="addSp modSp new mod">
        <pc:chgData name="S. André" userId="886210581c64946c" providerId="LiveId" clId="{732F6E2B-03B5-4D64-9923-6D6250DDA53C}" dt="2024-11-06T00:47:05.778" v="51" actId="1076"/>
        <pc:sldMkLst>
          <pc:docMk/>
          <pc:sldMk cId="2451597940" sldId="261"/>
        </pc:sldMkLst>
        <pc:picChg chg="add mod">
          <ac:chgData name="S. André" userId="886210581c64946c" providerId="LiveId" clId="{732F6E2B-03B5-4D64-9923-6D6250DDA53C}" dt="2024-11-06T00:47:05.778" v="51" actId="1076"/>
          <ac:picMkLst>
            <pc:docMk/>
            <pc:sldMk cId="2451597940" sldId="261"/>
            <ac:picMk id="3" creationId="{5C9A6C11-24E7-8E01-279D-B9DA82C96CD1}"/>
          </ac:picMkLst>
        </pc:picChg>
      </pc:sldChg>
      <pc:sldChg chg="addSp modSp new mod">
        <pc:chgData name="S. André" userId="886210581c64946c" providerId="LiveId" clId="{732F6E2B-03B5-4D64-9923-6D6250DDA53C}" dt="2024-11-06T12:22:44.822" v="221" actId="164"/>
        <pc:sldMkLst>
          <pc:docMk/>
          <pc:sldMk cId="1782219241" sldId="262"/>
        </pc:sldMkLst>
        <pc:grpChg chg="add mod">
          <ac:chgData name="S. André" userId="886210581c64946c" providerId="LiveId" clId="{732F6E2B-03B5-4D64-9923-6D6250DDA53C}" dt="2024-11-06T12:22:44.822" v="221" actId="164"/>
          <ac:grpSpMkLst>
            <pc:docMk/>
            <pc:sldMk cId="1782219241" sldId="262"/>
            <ac:grpSpMk id="2" creationId="{FF99E912-8678-AAC6-E9AD-9A65932DCF37}"/>
          </ac:grpSpMkLst>
        </pc:grpChg>
        <pc:picChg chg="add mod">
          <ac:chgData name="S. André" userId="886210581c64946c" providerId="LiveId" clId="{732F6E2B-03B5-4D64-9923-6D6250DDA53C}" dt="2024-11-06T12:22:44.822" v="221" actId="164"/>
          <ac:picMkLst>
            <pc:docMk/>
            <pc:sldMk cId="1782219241" sldId="262"/>
            <ac:picMk id="3" creationId="{152ECF16-6CA2-0E73-C431-78C6C876A585}"/>
          </ac:picMkLst>
        </pc:picChg>
        <pc:picChg chg="add mod">
          <ac:chgData name="S. André" userId="886210581c64946c" providerId="LiveId" clId="{732F6E2B-03B5-4D64-9923-6D6250DDA53C}" dt="2024-11-06T12:22:44.822" v="221" actId="164"/>
          <ac:picMkLst>
            <pc:docMk/>
            <pc:sldMk cId="1782219241" sldId="262"/>
            <ac:picMk id="5" creationId="{E60518DA-F82D-DA6D-803C-EBD6F3042FCB}"/>
          </ac:picMkLst>
        </pc:picChg>
      </pc:sldChg>
      <pc:sldChg chg="addSp modSp new mod">
        <pc:chgData name="S. André" userId="886210581c64946c" providerId="LiveId" clId="{732F6E2B-03B5-4D64-9923-6D6250DDA53C}" dt="2024-11-06T12:14:18.542" v="197" actId="14100"/>
        <pc:sldMkLst>
          <pc:docMk/>
          <pc:sldMk cId="1972807440" sldId="263"/>
        </pc:sldMkLst>
        <pc:picChg chg="add mod">
          <ac:chgData name="S. André" userId="886210581c64946c" providerId="LiveId" clId="{732F6E2B-03B5-4D64-9923-6D6250DDA53C}" dt="2024-11-06T12:14:18.542" v="197" actId="14100"/>
          <ac:picMkLst>
            <pc:docMk/>
            <pc:sldMk cId="1972807440" sldId="263"/>
            <ac:picMk id="3" creationId="{B7429023-FF5B-3AAB-15B1-F355AE56A802}"/>
          </ac:picMkLst>
        </pc:picChg>
      </pc:sldChg>
      <pc:sldChg chg="addSp modSp new mod">
        <pc:chgData name="S. André" userId="886210581c64946c" providerId="LiveId" clId="{732F6E2B-03B5-4D64-9923-6D6250DDA53C}" dt="2024-11-06T12:23:03.254" v="223" actId="164"/>
        <pc:sldMkLst>
          <pc:docMk/>
          <pc:sldMk cId="4180313133" sldId="264"/>
        </pc:sldMkLst>
        <pc:grpChg chg="add mod">
          <ac:chgData name="S. André" userId="886210581c64946c" providerId="LiveId" clId="{732F6E2B-03B5-4D64-9923-6D6250DDA53C}" dt="2024-11-06T12:23:03.254" v="223" actId="164"/>
          <ac:grpSpMkLst>
            <pc:docMk/>
            <pc:sldMk cId="4180313133" sldId="264"/>
            <ac:grpSpMk id="5" creationId="{0BBCAC17-26B0-679A-5A3F-E8643C31324E}"/>
          </ac:grpSpMkLst>
        </pc:grpChg>
        <pc:picChg chg="add mod">
          <ac:chgData name="S. André" userId="886210581c64946c" providerId="LiveId" clId="{732F6E2B-03B5-4D64-9923-6D6250DDA53C}" dt="2024-11-06T12:23:03.254" v="223" actId="164"/>
          <ac:picMkLst>
            <pc:docMk/>
            <pc:sldMk cId="4180313133" sldId="264"/>
            <ac:picMk id="3" creationId="{90137F89-30C5-1CD8-F740-42AD2B859CCB}"/>
          </ac:picMkLst>
        </pc:picChg>
        <pc:picChg chg="add mod">
          <ac:chgData name="S. André" userId="886210581c64946c" providerId="LiveId" clId="{732F6E2B-03B5-4D64-9923-6D6250DDA53C}" dt="2024-11-06T12:23:03.254" v="223" actId="164"/>
          <ac:picMkLst>
            <pc:docMk/>
            <pc:sldMk cId="4180313133" sldId="264"/>
            <ac:picMk id="4" creationId="{62A9A308-DFFB-7E7A-8A0D-351C41827BCD}"/>
          </ac:picMkLst>
        </pc:picChg>
      </pc:sldChg>
      <pc:sldChg chg="addSp modSp new mod">
        <pc:chgData name="S. André" userId="886210581c64946c" providerId="LiveId" clId="{732F6E2B-03B5-4D64-9923-6D6250DDA53C}" dt="2024-11-06T12:22:57.503" v="222" actId="164"/>
        <pc:sldMkLst>
          <pc:docMk/>
          <pc:sldMk cId="3445873263" sldId="265"/>
        </pc:sldMkLst>
        <pc:grpChg chg="add mod">
          <ac:chgData name="S. André" userId="886210581c64946c" providerId="LiveId" clId="{732F6E2B-03B5-4D64-9923-6D6250DDA53C}" dt="2024-11-06T12:22:57.503" v="222" actId="164"/>
          <ac:grpSpMkLst>
            <pc:docMk/>
            <pc:sldMk cId="3445873263" sldId="265"/>
            <ac:grpSpMk id="4" creationId="{8BF01F74-7976-B32F-5540-52C693C95EEB}"/>
          </ac:grpSpMkLst>
        </pc:grpChg>
        <pc:picChg chg="add mod modCrop">
          <ac:chgData name="S. André" userId="886210581c64946c" providerId="LiveId" clId="{732F6E2B-03B5-4D64-9923-6D6250DDA53C}" dt="2024-11-06T12:22:57.503" v="222" actId="164"/>
          <ac:picMkLst>
            <pc:docMk/>
            <pc:sldMk cId="3445873263" sldId="265"/>
            <ac:picMk id="2" creationId="{95376242-C3D6-1C96-21F1-2EDA82D1AAEE}"/>
          </ac:picMkLst>
        </pc:picChg>
        <pc:picChg chg="add mod modCrop">
          <ac:chgData name="S. André" userId="886210581c64946c" providerId="LiveId" clId="{732F6E2B-03B5-4D64-9923-6D6250DDA53C}" dt="2024-11-06T12:22:57.503" v="222" actId="164"/>
          <ac:picMkLst>
            <pc:docMk/>
            <pc:sldMk cId="3445873263" sldId="265"/>
            <ac:picMk id="3" creationId="{2B76008E-E7B9-BCB5-F933-9DBA6D2FCFF5}"/>
          </ac:picMkLst>
        </pc:picChg>
      </pc:sldChg>
      <pc:sldChg chg="addSp modSp new mod">
        <pc:chgData name="S. André" userId="886210581c64946c" providerId="LiveId" clId="{732F6E2B-03B5-4D64-9923-6D6250DDA53C}" dt="2024-11-06T12:51:51.043" v="234" actId="1076"/>
        <pc:sldMkLst>
          <pc:docMk/>
          <pc:sldMk cId="3897100674" sldId="266"/>
        </pc:sldMkLst>
        <pc:picChg chg="add mod">
          <ac:chgData name="S. André" userId="886210581c64946c" providerId="LiveId" clId="{732F6E2B-03B5-4D64-9923-6D6250DDA53C}" dt="2024-11-06T12:32:57.776" v="227" actId="14100"/>
          <ac:picMkLst>
            <pc:docMk/>
            <pc:sldMk cId="3897100674" sldId="266"/>
            <ac:picMk id="2" creationId="{CF5CD4C3-99B8-700D-D717-596C184B2DD7}"/>
          </ac:picMkLst>
        </pc:picChg>
        <pc:picChg chg="add mod">
          <ac:chgData name="S. André" userId="886210581c64946c" providerId="LiveId" clId="{732F6E2B-03B5-4D64-9923-6D6250DDA53C}" dt="2024-11-06T12:51:24.598" v="232" actId="1076"/>
          <ac:picMkLst>
            <pc:docMk/>
            <pc:sldMk cId="3897100674" sldId="266"/>
            <ac:picMk id="4" creationId="{5529B4DB-4872-A4E5-13D6-00424DD3933F}"/>
          </ac:picMkLst>
        </pc:picChg>
        <pc:picChg chg="add mod">
          <ac:chgData name="S. André" userId="886210581c64946c" providerId="LiveId" clId="{732F6E2B-03B5-4D64-9923-6D6250DDA53C}" dt="2024-11-06T12:51:51.043" v="234" actId="1076"/>
          <ac:picMkLst>
            <pc:docMk/>
            <pc:sldMk cId="3897100674" sldId="266"/>
            <ac:picMk id="6" creationId="{96208273-DE8E-F1E2-ABEF-148E39F33BDD}"/>
          </ac:picMkLst>
        </pc:picChg>
      </pc:sldChg>
      <pc:sldChg chg="addSp delSp modSp new mod delAnim modAnim">
        <pc:chgData name="S. André" userId="886210581c64946c" providerId="LiveId" clId="{732F6E2B-03B5-4D64-9923-6D6250DDA53C}" dt="2024-11-06T18:37:05.541" v="1494" actId="20577"/>
        <pc:sldMkLst>
          <pc:docMk/>
          <pc:sldMk cId="2983676355" sldId="267"/>
        </pc:sldMkLst>
        <pc:spChg chg="add mod">
          <ac:chgData name="S. André" userId="886210581c64946c" providerId="LiveId" clId="{732F6E2B-03B5-4D64-9923-6D6250DDA53C}" dt="2024-11-06T18:37:05.541" v="1494" actId="20577"/>
          <ac:spMkLst>
            <pc:docMk/>
            <pc:sldMk cId="2983676355" sldId="267"/>
            <ac:spMk id="3" creationId="{3BF086AC-7DB8-77DE-F5DC-AD0ED20A54AC}"/>
          </ac:spMkLst>
        </pc:spChg>
        <pc:picChg chg="add del mod">
          <ac:chgData name="S. André" userId="886210581c64946c" providerId="LiveId" clId="{732F6E2B-03B5-4D64-9923-6D6250DDA53C}" dt="2024-11-06T18:36:53.660" v="1456" actId="478"/>
          <ac:picMkLst>
            <pc:docMk/>
            <pc:sldMk cId="2983676355" sldId="267"/>
            <ac:picMk id="2" creationId="{8A0D6E68-9569-B9EF-0D1D-2E1A2730DBF2}"/>
          </ac:picMkLst>
        </pc:picChg>
      </pc:sldChg>
      <pc:sldChg chg="addSp modSp new mod">
        <pc:chgData name="S. André" userId="886210581c64946c" providerId="LiveId" clId="{732F6E2B-03B5-4D64-9923-6D6250DDA53C}" dt="2024-11-06T15:36:18.166" v="372" actId="1076"/>
        <pc:sldMkLst>
          <pc:docMk/>
          <pc:sldMk cId="3283683786" sldId="268"/>
        </pc:sldMkLst>
        <pc:picChg chg="add mod">
          <ac:chgData name="S. André" userId="886210581c64946c" providerId="LiveId" clId="{732F6E2B-03B5-4D64-9923-6D6250DDA53C}" dt="2024-11-06T15:36:18.166" v="372" actId="1076"/>
          <ac:picMkLst>
            <pc:docMk/>
            <pc:sldMk cId="3283683786" sldId="268"/>
            <ac:picMk id="2" creationId="{3EC8AB65-BF0F-AA01-3D93-B69B80DEB6DD}"/>
          </ac:picMkLst>
        </pc:picChg>
        <pc:picChg chg="add mod">
          <ac:chgData name="S. André" userId="886210581c64946c" providerId="LiveId" clId="{732F6E2B-03B5-4D64-9923-6D6250DDA53C}" dt="2024-11-06T15:36:18.166" v="372" actId="1076"/>
          <ac:picMkLst>
            <pc:docMk/>
            <pc:sldMk cId="3283683786" sldId="268"/>
            <ac:picMk id="3" creationId="{EF876E61-F266-5425-ECC7-6BED0E0D1E56}"/>
          </ac:picMkLst>
        </pc:picChg>
        <pc:picChg chg="add mod">
          <ac:chgData name="S. André" userId="886210581c64946c" providerId="LiveId" clId="{732F6E2B-03B5-4D64-9923-6D6250DDA53C}" dt="2024-11-06T15:36:18.166" v="372" actId="1076"/>
          <ac:picMkLst>
            <pc:docMk/>
            <pc:sldMk cId="3283683786" sldId="268"/>
            <ac:picMk id="4" creationId="{9053157C-1B62-C18D-0FF4-243749888B3E}"/>
          </ac:picMkLst>
        </pc:picChg>
      </pc:sldChg>
      <pc:sldChg chg="addSp modSp new mod">
        <pc:chgData name="S. André" userId="886210581c64946c" providerId="LiveId" clId="{732F6E2B-03B5-4D64-9923-6D6250DDA53C}" dt="2024-11-06T15:49:35.257" v="1125" actId="123"/>
        <pc:sldMkLst>
          <pc:docMk/>
          <pc:sldMk cId="1841920279" sldId="269"/>
        </pc:sldMkLst>
        <pc:spChg chg="add mod">
          <ac:chgData name="S. André" userId="886210581c64946c" providerId="LiveId" clId="{732F6E2B-03B5-4D64-9923-6D6250DDA53C}" dt="2024-11-06T15:49:35.257" v="1125" actId="123"/>
          <ac:spMkLst>
            <pc:docMk/>
            <pc:sldMk cId="1841920279" sldId="269"/>
            <ac:spMk id="2" creationId="{870C93E3-589F-2F8C-901E-BF14F42C8C40}"/>
          </ac:spMkLst>
        </pc:spChg>
        <pc:cxnChg chg="add mod">
          <ac:chgData name="S. André" userId="886210581c64946c" providerId="LiveId" clId="{732F6E2B-03B5-4D64-9923-6D6250DDA53C}" dt="2024-11-06T15:48:50.413" v="1122" actId="1582"/>
          <ac:cxnSpMkLst>
            <pc:docMk/>
            <pc:sldMk cId="1841920279" sldId="269"/>
            <ac:cxnSpMk id="4" creationId="{5E943C18-EF1E-FAB5-CB13-49153E9FD065}"/>
          </ac:cxnSpMkLst>
        </pc:cxnChg>
      </pc:sldChg>
      <pc:sldChg chg="addSp modSp new mod">
        <pc:chgData name="S. André" userId="886210581c64946c" providerId="LiveId" clId="{732F6E2B-03B5-4D64-9923-6D6250DDA53C}" dt="2024-11-06T15:39:24.840" v="552" actId="1076"/>
        <pc:sldMkLst>
          <pc:docMk/>
          <pc:sldMk cId="4049428921" sldId="270"/>
        </pc:sldMkLst>
        <pc:picChg chg="add mod">
          <ac:chgData name="S. André" userId="886210581c64946c" providerId="LiveId" clId="{732F6E2B-03B5-4D64-9923-6D6250DDA53C}" dt="2024-11-06T15:39:24.840" v="552" actId="1076"/>
          <ac:picMkLst>
            <pc:docMk/>
            <pc:sldMk cId="4049428921" sldId="270"/>
            <ac:picMk id="3" creationId="{47456AA5-F72D-485C-A8A2-A704FECB7A3E}"/>
          </ac:picMkLst>
        </pc:picChg>
      </pc:sldChg>
      <pc:sldChg chg="modSp add mod">
        <pc:chgData name="S. André" userId="886210581c64946c" providerId="LiveId" clId="{732F6E2B-03B5-4D64-9923-6D6250DDA53C}" dt="2024-11-06T15:56:43.264" v="1432" actId="1076"/>
        <pc:sldMkLst>
          <pc:docMk/>
          <pc:sldMk cId="199293936" sldId="271"/>
        </pc:sldMkLst>
        <pc:spChg chg="mod">
          <ac:chgData name="S. André" userId="886210581c64946c" providerId="LiveId" clId="{732F6E2B-03B5-4D64-9923-6D6250DDA53C}" dt="2024-11-06T15:56:43.264" v="1432" actId="1076"/>
          <ac:spMkLst>
            <pc:docMk/>
            <pc:sldMk cId="199293936" sldId="271"/>
            <ac:spMk id="2" creationId="{F156C272-62A7-0937-F3BA-1161C70A4C2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84CA-BB1D-4294-8FEB-5A7424A2DDA5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0733-753E-48A4-A291-E32AEDF81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22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84CA-BB1D-4294-8FEB-5A7424A2DDA5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0733-753E-48A4-A291-E32AEDF81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85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84CA-BB1D-4294-8FEB-5A7424A2DDA5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0733-753E-48A4-A291-E32AEDF81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790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1120" y="365040"/>
            <a:ext cx="854352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81120" y="1825560"/>
            <a:ext cx="854352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40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84CA-BB1D-4294-8FEB-5A7424A2DDA5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0733-753E-48A4-A291-E32AEDF81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36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84CA-BB1D-4294-8FEB-5A7424A2DDA5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0733-753E-48A4-A291-E32AEDF81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31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84CA-BB1D-4294-8FEB-5A7424A2DDA5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0733-753E-48A4-A291-E32AEDF81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29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84CA-BB1D-4294-8FEB-5A7424A2DDA5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0733-753E-48A4-A291-E32AEDF81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72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84CA-BB1D-4294-8FEB-5A7424A2DDA5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0733-753E-48A4-A291-E32AEDF81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30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84CA-BB1D-4294-8FEB-5A7424A2DDA5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0733-753E-48A4-A291-E32AEDF81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0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84CA-BB1D-4294-8FEB-5A7424A2DDA5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0733-753E-48A4-A291-E32AEDF81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34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84CA-BB1D-4294-8FEB-5A7424A2DDA5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0733-753E-48A4-A291-E32AEDF81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60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9984CA-BB1D-4294-8FEB-5A7424A2DDA5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00733-753E-48A4-A291-E32AEDF812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32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1hhW4-xQkw?si=oVm5IFBlhRIUIp4-" TargetMode="External"/><Relationship Id="rId2" Type="http://schemas.openxmlformats.org/officeDocument/2006/relationships/hyperlink" Target="https://youtu.be/H8sitq3SNH4?si=-8qbsopYvlNrizJB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469520" y="870840"/>
            <a:ext cx="7129800" cy="4030419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000" b="0" strike="noStrike" spc="-1" dirty="0">
                <a:solidFill>
                  <a:srgbClr val="000000"/>
                </a:solidFill>
                <a:latin typeface="Aptos"/>
              </a:rPr>
              <a:t>Histoire contemporaine L1 – s.1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000" b="1" strike="noStrike" spc="-1" dirty="0">
                <a:solidFill>
                  <a:srgbClr val="000000"/>
                </a:solidFill>
                <a:latin typeface="Aptos"/>
              </a:rPr>
              <a:t>Les cultures politiques en pratiques en Europe occidentale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b="0" i="1" strike="noStrike" spc="-1" dirty="0">
                <a:solidFill>
                  <a:srgbClr val="000000"/>
                </a:solidFill>
                <a:latin typeface="Aptos"/>
              </a:rPr>
              <a:t>TD - Séance </a:t>
            </a:r>
            <a:r>
              <a:rPr lang="fr-FR" sz="3600" i="1" spc="-1" dirty="0">
                <a:solidFill>
                  <a:srgbClr val="000000"/>
                </a:solidFill>
                <a:latin typeface="Aptos"/>
              </a:rPr>
              <a:t>7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5562720" y="6128640"/>
            <a:ext cx="409284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Aptos"/>
              </a:rPr>
              <a:t>Samuel ANDRE-BERCOVICI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FF99E912-8678-AAC6-E9AD-9A65932DCF37}"/>
              </a:ext>
            </a:extLst>
          </p:cNvPr>
          <p:cNvGrpSpPr/>
          <p:nvPr/>
        </p:nvGrpSpPr>
        <p:grpSpPr>
          <a:xfrm>
            <a:off x="89855" y="250372"/>
            <a:ext cx="9726290" cy="5507238"/>
            <a:chOff x="89855" y="250372"/>
            <a:chExt cx="9726290" cy="5507238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52ECF16-6CA2-0E73-C431-78C6C876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855" y="250372"/>
              <a:ext cx="4863145" cy="4942114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60518DA-F82D-DA6D-803C-EBD6F3042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32419" y="250372"/>
              <a:ext cx="4683726" cy="5507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221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7429023-FF5B-3AAB-15B1-F355AE56A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6" y="84880"/>
            <a:ext cx="8545285" cy="65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07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0BBCAC17-26B0-679A-5A3F-E8643C31324E}"/>
              </a:ext>
            </a:extLst>
          </p:cNvPr>
          <p:cNvGrpSpPr/>
          <p:nvPr/>
        </p:nvGrpSpPr>
        <p:grpSpPr>
          <a:xfrm>
            <a:off x="219837" y="174171"/>
            <a:ext cx="9466325" cy="6579186"/>
            <a:chOff x="219837" y="174171"/>
            <a:chExt cx="9466325" cy="6579186"/>
          </a:xfrm>
        </p:grpSpPr>
        <p:pic>
          <p:nvPicPr>
            <p:cNvPr id="3" name="Image 2" descr="Une image contenant texte, habits, homme, affiche&#10;&#10;Description générée automatiquement">
              <a:extLst>
                <a:ext uri="{FF2B5EF4-FFF2-40B4-BE49-F238E27FC236}">
                  <a16:creationId xmlns:a16="http://schemas.microsoft.com/office/drawing/2014/main" id="{90137F89-30C5-1CD8-F740-42AD2B859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37" y="174171"/>
              <a:ext cx="4641983" cy="6509657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62A9A308-DFFB-7E7A-8A0D-351C41827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4181" y="174171"/>
              <a:ext cx="4641981" cy="6579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0313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8BF01F74-7976-B32F-5540-52C693C95EEB}"/>
              </a:ext>
            </a:extLst>
          </p:cNvPr>
          <p:cNvGrpSpPr/>
          <p:nvPr/>
        </p:nvGrpSpPr>
        <p:grpSpPr>
          <a:xfrm>
            <a:off x="790875" y="565533"/>
            <a:ext cx="8324250" cy="4696988"/>
            <a:chOff x="790875" y="565533"/>
            <a:chExt cx="8324250" cy="4696988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95376242-C3D6-1C96-21F1-2EDA82D1A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5832"/>
            <a:stretch/>
          </p:blipFill>
          <p:spPr>
            <a:xfrm>
              <a:off x="5727032" y="565533"/>
              <a:ext cx="3388093" cy="4696988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2B76008E-E7B9-BCB5-F933-9DBA6D2FC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184" t="1605" r="64648" b="-1605"/>
            <a:stretch/>
          </p:blipFill>
          <p:spPr>
            <a:xfrm>
              <a:off x="790875" y="565533"/>
              <a:ext cx="3388093" cy="4696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5873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F5CD4C3-99B8-700D-D717-596C184B2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62" y="373062"/>
            <a:ext cx="3805238" cy="583469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529B4DB-4872-A4E5-13D6-00424DD39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890" y="373062"/>
            <a:ext cx="4175855" cy="56011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6208273-DE8E-F1E2-ABEF-148E39F33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629" y="5974208"/>
            <a:ext cx="5020376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00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>
            <a:extLst>
              <a:ext uri="{FF2B5EF4-FFF2-40B4-BE49-F238E27FC236}">
                <a16:creationId xmlns:a16="http://schemas.microsoft.com/office/drawing/2014/main" id="{3BF086AC-7DB8-77DE-F5DC-AD0ED20A54AC}"/>
              </a:ext>
            </a:extLst>
          </p:cNvPr>
          <p:cNvSpPr/>
          <p:nvPr/>
        </p:nvSpPr>
        <p:spPr>
          <a:xfrm>
            <a:off x="854760" y="869060"/>
            <a:ext cx="8196480" cy="11065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latin typeface="Arial"/>
              </a:rPr>
              <a:t>Liens vers les vidéos (en 2 parties)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i="1" strike="noStrike" spc="-1" dirty="0">
                <a:solidFill>
                  <a:srgbClr val="000000"/>
                </a:solidFill>
                <a:latin typeface="Aptos"/>
                <a:hlinkClick r:id="rId2"/>
              </a:rPr>
              <a:t>https://youtu.be/H8sitq3SNH4?si=-8qbsopYvlNrizJB</a:t>
            </a:r>
            <a:r>
              <a:rPr lang="fr-FR" sz="2400" b="0" i="1" strike="noStrike" spc="-1" dirty="0">
                <a:solidFill>
                  <a:srgbClr val="000000"/>
                </a:solidFill>
                <a:latin typeface="Aptos"/>
              </a:rPr>
              <a:t>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0000"/>
                </a:solidFill>
                <a:latin typeface="Aptos"/>
                <a:hlinkClick r:id="rId3"/>
              </a:rPr>
              <a:t>https://youtu.be/M1hhW4-xQkw?si=oVm5IFBlhRIUIp4-</a:t>
            </a:r>
            <a:r>
              <a:rPr lang="fr-FR" sz="24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endParaRPr lang="fr-F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67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925200" y="489960"/>
            <a:ext cx="8022240" cy="5778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ptos"/>
              </a:rPr>
              <a:t>Organisation de la séance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860040" y="1643760"/>
            <a:ext cx="8196480" cy="25838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i="1" strike="noStrike" spc="-1" dirty="0">
                <a:solidFill>
                  <a:srgbClr val="000000"/>
                </a:solidFill>
                <a:latin typeface="Aptos"/>
              </a:rPr>
              <a:t>Introduction: ouvrages et historiens de l’Allemagne nazie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fr-FR" sz="2400" spc="-1" dirty="0">
              <a:solidFill>
                <a:srgbClr val="000000"/>
              </a:solidFill>
              <a:latin typeface="Aptos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0000"/>
                </a:solidFill>
                <a:latin typeface="Aptos"/>
              </a:rPr>
              <a:t>Le parti nazi sous la République de Weimar (1918 à 1933) 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0000"/>
                </a:solidFill>
                <a:latin typeface="Aptos"/>
              </a:rPr>
              <a:t> Dictature nazie et société allemande (à partir de 1933)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EC8AB65-BF0F-AA01-3D93-B69B80DEB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800100"/>
            <a:ext cx="2587625" cy="400148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F876E61-F266-5425-ECC7-6BED0E0D1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187" y="800099"/>
            <a:ext cx="2587625" cy="40612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053157C-1B62-C18D-0FF4-243749888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175" y="800099"/>
            <a:ext cx="2749550" cy="40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8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870C93E3-589F-2F8C-901E-BF14F42C8C40}"/>
              </a:ext>
            </a:extLst>
          </p:cNvPr>
          <p:cNvSpPr/>
          <p:nvPr/>
        </p:nvSpPr>
        <p:spPr>
          <a:xfrm>
            <a:off x="854760" y="234060"/>
            <a:ext cx="8670240" cy="59078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pc="-1" dirty="0">
                <a:solidFill>
                  <a:srgbClr val="000000"/>
                </a:solidFill>
                <a:latin typeface="Aptos"/>
              </a:rPr>
              <a:t>9 novembre 1918</a:t>
            </a:r>
            <a:r>
              <a:rPr lang="fr-FR" sz="2400" spc="-1" dirty="0">
                <a:solidFill>
                  <a:srgbClr val="000000"/>
                </a:solidFill>
                <a:latin typeface="Aptos"/>
              </a:rPr>
              <a:t>: proclamation de la République à Berlin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trike="noStrike" spc="-1" dirty="0">
                <a:solidFill>
                  <a:srgbClr val="000000"/>
                </a:solidFill>
                <a:latin typeface="Aptos"/>
              </a:rPr>
              <a:t>1919</a:t>
            </a:r>
            <a:r>
              <a:rPr lang="fr-FR" sz="2400" b="0" strike="noStrike" spc="-1" dirty="0">
                <a:solidFill>
                  <a:srgbClr val="000000"/>
                </a:solidFill>
                <a:latin typeface="Aptos"/>
              </a:rPr>
              <a:t>: </a:t>
            </a:r>
            <a:r>
              <a:rPr lang="fr-FR" sz="2400" spc="-1" dirty="0">
                <a:solidFill>
                  <a:srgbClr val="000000"/>
                </a:solidFill>
                <a:latin typeface="Aptos"/>
              </a:rPr>
              <a:t>Hitler rejoint le DAP (parti des travailleurs allemands)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trike="noStrike" spc="-1" dirty="0">
                <a:solidFill>
                  <a:srgbClr val="000000"/>
                </a:solidFill>
                <a:latin typeface="Aptos"/>
              </a:rPr>
              <a:t>1920</a:t>
            </a:r>
            <a:r>
              <a:rPr lang="fr-FR" sz="2400" b="0" strike="noStrike" spc="-1" dirty="0">
                <a:solidFill>
                  <a:srgbClr val="000000"/>
                </a:solidFill>
                <a:latin typeface="Aptos"/>
              </a:rPr>
              <a:t>: </a:t>
            </a:r>
            <a:r>
              <a:rPr lang="fr-FR" sz="2400" spc="-1" dirty="0">
                <a:solidFill>
                  <a:srgbClr val="000000"/>
                </a:solidFill>
                <a:latin typeface="Aptos"/>
              </a:rPr>
              <a:t>le DAP devient le NSDAP, Hitler s’impose à sa tête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trike="noStrike" spc="-1" dirty="0">
                <a:solidFill>
                  <a:srgbClr val="000000"/>
                </a:solidFill>
                <a:latin typeface="Aptos"/>
              </a:rPr>
              <a:t>1923</a:t>
            </a:r>
            <a:r>
              <a:rPr lang="fr-FR" sz="2400" b="0" strike="noStrike" spc="-1" dirty="0">
                <a:solidFill>
                  <a:srgbClr val="000000"/>
                </a:solidFill>
                <a:latin typeface="Aptos"/>
              </a:rPr>
              <a:t>: </a:t>
            </a:r>
            <a:r>
              <a:rPr lang="fr-FR" sz="2400" spc="-1" dirty="0">
                <a:solidFill>
                  <a:srgbClr val="000000"/>
                </a:solidFill>
                <a:latin typeface="Aptos"/>
              </a:rPr>
              <a:t>échec du putsch de la Brasserie à Munich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trike="noStrike" spc="-1" dirty="0">
                <a:solidFill>
                  <a:srgbClr val="000000"/>
                </a:solidFill>
                <a:latin typeface="Aptos"/>
              </a:rPr>
              <a:t>1924</a:t>
            </a:r>
            <a:r>
              <a:rPr lang="fr-FR" sz="2400" b="0" strike="noStrike" spc="-1" dirty="0">
                <a:solidFill>
                  <a:srgbClr val="000000"/>
                </a:solidFill>
                <a:latin typeface="Aptos"/>
              </a:rPr>
              <a:t>: procès d’Hitler et empri</a:t>
            </a:r>
            <a:r>
              <a:rPr lang="fr-FR" sz="2400" spc="-1" dirty="0">
                <a:solidFill>
                  <a:srgbClr val="000000"/>
                </a:solidFill>
                <a:latin typeface="Aptos"/>
              </a:rPr>
              <a:t>sonnement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trike="noStrike" spc="-1" dirty="0">
                <a:solidFill>
                  <a:srgbClr val="000000"/>
                </a:solidFill>
                <a:latin typeface="Aptos"/>
              </a:rPr>
              <a:t>1925</a:t>
            </a:r>
            <a:r>
              <a:rPr lang="fr-FR" sz="2400" b="0" strike="noStrike" spc="-1" dirty="0">
                <a:solidFill>
                  <a:srgbClr val="000000"/>
                </a:solidFill>
                <a:latin typeface="Aptos"/>
              </a:rPr>
              <a:t>: publication de </a:t>
            </a:r>
            <a:r>
              <a:rPr lang="fr-FR" sz="2400" b="0" i="1" strike="noStrike" spc="-1" dirty="0">
                <a:solidFill>
                  <a:srgbClr val="000000"/>
                </a:solidFill>
                <a:latin typeface="Aptos"/>
              </a:rPr>
              <a:t>Mein Kampf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trike="noStrike" spc="-1" dirty="0">
                <a:solidFill>
                  <a:srgbClr val="000000"/>
                </a:solidFill>
                <a:latin typeface="Aptos"/>
              </a:rPr>
              <a:t>1926</a:t>
            </a:r>
            <a:r>
              <a:rPr lang="fr-FR" sz="2400" b="0" strike="noStrike" spc="-1" dirty="0">
                <a:solidFill>
                  <a:srgbClr val="000000"/>
                </a:solidFill>
                <a:latin typeface="Aptos"/>
              </a:rPr>
              <a:t>: création des jeunesses hitlériennes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pc="-1" dirty="0">
                <a:solidFill>
                  <a:srgbClr val="000000"/>
                </a:solidFill>
                <a:latin typeface="Aptos"/>
              </a:rPr>
              <a:t>1929</a:t>
            </a:r>
            <a:r>
              <a:rPr lang="fr-FR" sz="2400" spc="-1" dirty="0">
                <a:solidFill>
                  <a:srgbClr val="000000"/>
                </a:solidFill>
                <a:latin typeface="Aptos"/>
              </a:rPr>
              <a:t>: campagne contre le plan Young, alliance entre NSDAP et DNVP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trike="noStrike" spc="-1" dirty="0">
                <a:solidFill>
                  <a:srgbClr val="000000"/>
                </a:solidFill>
                <a:latin typeface="Aptos"/>
              </a:rPr>
              <a:t>1930</a:t>
            </a:r>
            <a:r>
              <a:rPr lang="fr-FR" sz="2400" b="0" strike="noStrike" spc="-1" dirty="0">
                <a:solidFill>
                  <a:srgbClr val="000000"/>
                </a:solidFill>
                <a:latin typeface="Aptos"/>
              </a:rPr>
              <a:t>: élections législatives, premier succès du NSDAP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fr-FR" sz="2400" spc="-1" dirty="0">
                <a:solidFill>
                  <a:srgbClr val="000000"/>
                </a:solidFill>
                <a:latin typeface="Aptos"/>
              </a:rPr>
              <a:t>		en Thuringe, W. Frick devient ministre de l’instruction et 			de l’intérieur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fr-FR" sz="2400" b="1" strike="noStrike" spc="-1" dirty="0">
                <a:solidFill>
                  <a:srgbClr val="000000"/>
                </a:solidFill>
                <a:latin typeface="Aptos"/>
              </a:rPr>
              <a:t>1932</a:t>
            </a:r>
            <a:r>
              <a:rPr lang="fr-FR" sz="2400" b="0" strike="noStrike" spc="-1" dirty="0">
                <a:solidFill>
                  <a:srgbClr val="000000"/>
                </a:solidFill>
                <a:latin typeface="Aptos"/>
              </a:rPr>
              <a:t>: élections présidentielles (mars/avril), législatives (juillet, puis novembre)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pc="-1" dirty="0">
                <a:solidFill>
                  <a:srgbClr val="000000"/>
                </a:solidFill>
                <a:latin typeface="Aptos"/>
              </a:rPr>
              <a:t>1933</a:t>
            </a:r>
            <a:r>
              <a:rPr lang="fr-FR" sz="2400" spc="-1" dirty="0">
                <a:solidFill>
                  <a:srgbClr val="000000"/>
                </a:solidFill>
                <a:latin typeface="Aptos"/>
              </a:rPr>
              <a:t>: </a:t>
            </a:r>
            <a:r>
              <a:rPr lang="fr-FR" sz="2400" b="1" spc="-1" dirty="0">
                <a:solidFill>
                  <a:srgbClr val="000000"/>
                </a:solidFill>
                <a:latin typeface="Aptos"/>
              </a:rPr>
              <a:t>30 janvier</a:t>
            </a:r>
            <a:r>
              <a:rPr lang="fr-FR" sz="2400" spc="-1" dirty="0">
                <a:solidFill>
                  <a:srgbClr val="000000"/>
                </a:solidFill>
                <a:latin typeface="Aptos"/>
              </a:rPr>
              <a:t>: Hitler nommé </a:t>
            </a:r>
            <a:r>
              <a:rPr lang="fr-FR" sz="2400" spc="-1" dirty="0" err="1">
                <a:solidFill>
                  <a:srgbClr val="000000"/>
                </a:solidFill>
                <a:latin typeface="Aptos"/>
              </a:rPr>
              <a:t>chancellier</a:t>
            </a:r>
            <a:endParaRPr lang="fr-FR" sz="2400" b="0" strike="noStrike" spc="-1" dirty="0">
              <a:latin typeface="Arial"/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E943C18-EF1E-FAB5-CB13-49153E9FD065}"/>
              </a:ext>
            </a:extLst>
          </p:cNvPr>
          <p:cNvCxnSpPr>
            <a:cxnSpLocks/>
          </p:cNvCxnSpPr>
          <p:nvPr/>
        </p:nvCxnSpPr>
        <p:spPr>
          <a:xfrm>
            <a:off x="584200" y="571500"/>
            <a:ext cx="0" cy="571500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92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524B6-EB94-0E05-1085-6ED8B7DC3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F156C272-62A7-0937-F3BA-1161C70A4C29}"/>
              </a:ext>
            </a:extLst>
          </p:cNvPr>
          <p:cNvSpPr/>
          <p:nvPr/>
        </p:nvSpPr>
        <p:spPr>
          <a:xfrm>
            <a:off x="880160" y="1262760"/>
            <a:ext cx="8670240" cy="3691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pc="-1" dirty="0">
                <a:solidFill>
                  <a:srgbClr val="000000"/>
                </a:solidFill>
                <a:latin typeface="Aptos"/>
              </a:rPr>
              <a:t>27 février 1933</a:t>
            </a:r>
            <a:r>
              <a:rPr lang="fr-FR" sz="2400" spc="-1" dirty="0">
                <a:solidFill>
                  <a:srgbClr val="000000"/>
                </a:solidFill>
                <a:latin typeface="Aptos"/>
              </a:rPr>
              <a:t>: incendie du Reichstag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trike="noStrike" spc="-1" dirty="0">
                <a:solidFill>
                  <a:srgbClr val="000000"/>
                </a:solidFill>
                <a:latin typeface="Aptos"/>
              </a:rPr>
              <a:t>Mars 1933</a:t>
            </a:r>
            <a:r>
              <a:rPr lang="fr-FR" sz="2400" b="0" strike="noStrike" spc="-1" dirty="0">
                <a:solidFill>
                  <a:srgbClr val="000000"/>
                </a:solidFill>
                <a:latin typeface="Aptos"/>
              </a:rPr>
              <a:t>: </a:t>
            </a:r>
            <a:r>
              <a:rPr lang="fr-FR" sz="2400" spc="-1" dirty="0">
                <a:solidFill>
                  <a:srgbClr val="000000"/>
                </a:solidFill>
                <a:latin typeface="Aptos"/>
              </a:rPr>
              <a:t>élections législatives, loi habilitant Hitler à adopter des lois par </a:t>
            </a:r>
            <a:r>
              <a:rPr lang="fr-FR" sz="2400" spc="-1" dirty="0" err="1">
                <a:solidFill>
                  <a:srgbClr val="000000"/>
                </a:solidFill>
                <a:latin typeface="Aptos"/>
              </a:rPr>
              <a:t>ordonance</a:t>
            </a:r>
            <a:endParaRPr lang="fr-FR" sz="2400" spc="-1" dirty="0">
              <a:solidFill>
                <a:srgbClr val="000000"/>
              </a:solidFill>
              <a:latin typeface="Aptos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trike="noStrike" spc="-1" dirty="0">
                <a:solidFill>
                  <a:srgbClr val="000000"/>
                </a:solidFill>
                <a:latin typeface="Aptos"/>
              </a:rPr>
              <a:t>1934</a:t>
            </a:r>
            <a:r>
              <a:rPr lang="fr-FR" sz="2400" b="0" strike="noStrike" spc="-1" dirty="0">
                <a:solidFill>
                  <a:srgbClr val="000000"/>
                </a:solidFill>
                <a:latin typeface="Aptos"/>
              </a:rPr>
              <a:t>: </a:t>
            </a:r>
            <a:r>
              <a:rPr lang="fr-FR" sz="2400" spc="-1" dirty="0">
                <a:solidFill>
                  <a:srgbClr val="000000"/>
                </a:solidFill>
                <a:latin typeface="Aptos"/>
              </a:rPr>
              <a:t>nuit des longs couteaux</a:t>
            </a:r>
          </a:p>
          <a:p>
            <a:pPr marL="457560" lvl="1">
              <a:buClr>
                <a:srgbClr val="000000"/>
              </a:buClr>
            </a:pPr>
            <a:r>
              <a:rPr lang="fr-FR" sz="2400" spc="-1" dirty="0">
                <a:solidFill>
                  <a:srgbClr val="000000"/>
                </a:solidFill>
                <a:latin typeface="Aptos"/>
              </a:rPr>
              <a:t>	mort d’Hindenburg, Hitler devient </a:t>
            </a:r>
            <a:r>
              <a:rPr lang="fr-FR" sz="2400" i="1" spc="-1" dirty="0" err="1">
                <a:solidFill>
                  <a:srgbClr val="000000"/>
                </a:solidFill>
                <a:latin typeface="Aptos"/>
              </a:rPr>
              <a:t>Fuhrer</a:t>
            </a:r>
            <a:r>
              <a:rPr lang="fr-FR" sz="2400" i="1" spc="-1" dirty="0">
                <a:solidFill>
                  <a:srgbClr val="000000"/>
                </a:solidFill>
                <a:latin typeface="Aptos"/>
              </a:rPr>
              <a:t> </a:t>
            </a:r>
            <a:r>
              <a:rPr lang="fr-FR" sz="2400" i="1" spc="-1" dirty="0" err="1">
                <a:solidFill>
                  <a:srgbClr val="000000"/>
                </a:solidFill>
                <a:latin typeface="Aptos"/>
              </a:rPr>
              <a:t>und</a:t>
            </a:r>
            <a:r>
              <a:rPr lang="fr-FR" sz="2400" i="1" spc="-1" dirty="0">
                <a:solidFill>
                  <a:srgbClr val="000000"/>
                </a:solidFill>
                <a:latin typeface="Aptos"/>
              </a:rPr>
              <a:t> 	</a:t>
            </a:r>
            <a:r>
              <a:rPr lang="fr-FR" sz="2400" i="1" spc="-1" dirty="0" err="1">
                <a:solidFill>
                  <a:srgbClr val="000000"/>
                </a:solidFill>
                <a:latin typeface="Aptos"/>
              </a:rPr>
              <a:t>Reichkanzler</a:t>
            </a:r>
            <a:endParaRPr lang="fr-FR" sz="2400" i="1" spc="-1" dirty="0">
              <a:solidFill>
                <a:srgbClr val="000000"/>
              </a:solidFill>
              <a:latin typeface="Aptos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trike="noStrike" spc="-1" dirty="0">
                <a:solidFill>
                  <a:srgbClr val="000000"/>
                </a:solidFill>
                <a:latin typeface="Aptos"/>
              </a:rPr>
              <a:t>1935: </a:t>
            </a:r>
            <a:r>
              <a:rPr lang="fr-FR" sz="2400" strike="noStrike" spc="-1" dirty="0">
                <a:solidFill>
                  <a:srgbClr val="000000"/>
                </a:solidFill>
                <a:latin typeface="Aptos"/>
              </a:rPr>
              <a:t>Lois de Nuremberg</a:t>
            </a:r>
            <a:endParaRPr lang="fr-FR" sz="2400" b="1" strike="noStrike" spc="-1" dirty="0">
              <a:solidFill>
                <a:srgbClr val="000000"/>
              </a:solidFill>
              <a:latin typeface="Aptos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trike="noStrike" spc="-1" dirty="0">
                <a:solidFill>
                  <a:srgbClr val="000000"/>
                </a:solidFill>
                <a:latin typeface="Aptos"/>
              </a:rPr>
              <a:t>1936</a:t>
            </a:r>
            <a:r>
              <a:rPr lang="fr-FR" sz="2400" b="0" strike="noStrike" spc="-1" dirty="0">
                <a:solidFill>
                  <a:srgbClr val="000000"/>
                </a:solidFill>
                <a:latin typeface="Aptos"/>
              </a:rPr>
              <a:t>: </a:t>
            </a:r>
            <a:r>
              <a:rPr lang="fr-FR" sz="2400" spc="-1" dirty="0">
                <a:solidFill>
                  <a:srgbClr val="000000"/>
                </a:solidFill>
                <a:latin typeface="Aptos"/>
              </a:rPr>
              <a:t>JO de Berlin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1" strike="noStrike" spc="-1" dirty="0">
                <a:latin typeface="Arial"/>
              </a:rPr>
              <a:t>1938</a:t>
            </a:r>
            <a:r>
              <a:rPr lang="fr-FR" sz="2400" b="0" strike="noStrike" spc="-1" dirty="0">
                <a:latin typeface="Arial"/>
              </a:rPr>
              <a:t>: Pogrom de la nuit de cristal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ADA1CE6E-AEF1-560A-7BC3-51E2F73AA1F6}"/>
              </a:ext>
            </a:extLst>
          </p:cNvPr>
          <p:cNvCxnSpPr>
            <a:cxnSpLocks/>
          </p:cNvCxnSpPr>
          <p:nvPr/>
        </p:nvCxnSpPr>
        <p:spPr>
          <a:xfrm>
            <a:off x="584200" y="571500"/>
            <a:ext cx="0" cy="571500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9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7456AA5-F72D-485C-A8A2-A704FECB7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8" y="232521"/>
            <a:ext cx="9394943" cy="639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2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ublication, journal, livre&#10;&#10;Description générée automatiquement">
            <a:extLst>
              <a:ext uri="{FF2B5EF4-FFF2-40B4-BE49-F238E27FC236}">
                <a16:creationId xmlns:a16="http://schemas.microsoft.com/office/drawing/2014/main" id="{D16F5CB9-3348-65B3-83A3-78D126023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85" y="849087"/>
            <a:ext cx="2727986" cy="39623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70C7E5C-EC0C-0F00-23E2-EC1144FBD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29" y="195942"/>
            <a:ext cx="6628785" cy="64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0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DF54C71-695D-D38A-8817-A17A54F01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28" y="109359"/>
            <a:ext cx="6628785" cy="220681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8BB7AE4-79EA-3DF3-CF5B-3CDC7DD10A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91" b="8119"/>
          <a:stretch/>
        </p:blipFill>
        <p:spPr>
          <a:xfrm>
            <a:off x="218328" y="2287712"/>
            <a:ext cx="6628785" cy="450497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594B99A-1C6F-57E7-EFBC-4512CDD02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220" y="748794"/>
            <a:ext cx="2754452" cy="36189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7CB55E-5925-1FC7-64C4-BFABBA343DB8}"/>
              </a:ext>
            </a:extLst>
          </p:cNvPr>
          <p:cNvSpPr/>
          <p:nvPr/>
        </p:nvSpPr>
        <p:spPr bwMode="auto">
          <a:xfrm>
            <a:off x="7060289" y="4367782"/>
            <a:ext cx="2500313" cy="6001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100" b="1" dirty="0">
                <a:latin typeface="Arial" charset="0"/>
                <a:cs typeface="Arial" charset="0"/>
              </a:rPr>
              <a:t> Affiche du parti nazi (1931)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100" i="1" dirty="0">
                <a:latin typeface="Arial" charset="0"/>
                <a:cs typeface="Arial" charset="0"/>
              </a:rPr>
              <a:t>Traduction: « contre Versailles: Fête du solstice d’été du NSDAP</a:t>
            </a:r>
            <a:endParaRPr lang="fr-F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0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C9A6C11-24E7-8E01-279D-B9DA82C96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28" y="185306"/>
            <a:ext cx="6628785" cy="53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979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</TotalTime>
  <Words>294</Words>
  <Application>Microsoft Office PowerPoint</Application>
  <PresentationFormat>Format A4 (210 x 297 mm)</PresentationFormat>
  <Paragraphs>39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S. André</dc:creator>
  <cp:lastModifiedBy>S. André</cp:lastModifiedBy>
  <cp:revision>1</cp:revision>
  <dcterms:created xsi:type="dcterms:W3CDTF">2024-11-05T18:39:33Z</dcterms:created>
  <dcterms:modified xsi:type="dcterms:W3CDTF">2024-11-06T18:37:08Z</dcterms:modified>
</cp:coreProperties>
</file>