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1" r:id="rId2"/>
    <p:sldId id="256" r:id="rId3"/>
    <p:sldId id="257" r:id="rId4"/>
    <p:sldId id="272" r:id="rId5"/>
    <p:sldId id="268" r:id="rId6"/>
    <p:sldId id="262" r:id="rId7"/>
    <p:sldId id="269" r:id="rId8"/>
    <p:sldId id="273" r:id="rId9"/>
    <p:sldId id="267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898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46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E5BF-534E-2A4B-987F-E46B47304E3B}" type="datetimeFigureOut">
              <a:rPr lang="fr-FR" smtClean="0"/>
              <a:pPr/>
              <a:t>26/09/24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D0B-33DA-3B43-A266-7D540289FAF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E5BF-534E-2A4B-987F-E46B47304E3B}" type="datetimeFigureOut">
              <a:rPr lang="fr-FR" smtClean="0"/>
              <a:pPr/>
              <a:t>26/09/24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D0B-33DA-3B43-A266-7D540289FAF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E5BF-534E-2A4B-987F-E46B47304E3B}" type="datetimeFigureOut">
              <a:rPr lang="fr-FR" smtClean="0"/>
              <a:pPr/>
              <a:t>26/09/24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D0B-33DA-3B43-A266-7D540289FAF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E5BF-534E-2A4B-987F-E46B47304E3B}" type="datetimeFigureOut">
              <a:rPr lang="fr-FR" smtClean="0"/>
              <a:pPr/>
              <a:t>26/09/24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D0B-33DA-3B43-A266-7D540289FAF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E5BF-534E-2A4B-987F-E46B47304E3B}" type="datetimeFigureOut">
              <a:rPr lang="fr-FR" smtClean="0"/>
              <a:pPr/>
              <a:t>26/09/24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D0B-33DA-3B43-A266-7D540289FAF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E5BF-534E-2A4B-987F-E46B47304E3B}" type="datetimeFigureOut">
              <a:rPr lang="fr-FR" smtClean="0"/>
              <a:pPr/>
              <a:t>26/09/24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D0B-33DA-3B43-A266-7D540289FAF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E5BF-534E-2A4B-987F-E46B47304E3B}" type="datetimeFigureOut">
              <a:rPr lang="fr-FR" smtClean="0"/>
              <a:pPr/>
              <a:t>26/09/24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D0B-33DA-3B43-A266-7D540289FAF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E5BF-534E-2A4B-987F-E46B47304E3B}" type="datetimeFigureOut">
              <a:rPr lang="fr-FR" smtClean="0"/>
              <a:pPr/>
              <a:t>26/09/24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D0B-33DA-3B43-A266-7D540289FAF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E5BF-534E-2A4B-987F-E46B47304E3B}" type="datetimeFigureOut">
              <a:rPr lang="fr-FR" smtClean="0"/>
              <a:pPr/>
              <a:t>26/09/24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D0B-33DA-3B43-A266-7D540289FAF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E5BF-534E-2A4B-987F-E46B47304E3B}" type="datetimeFigureOut">
              <a:rPr lang="fr-FR" smtClean="0"/>
              <a:pPr/>
              <a:t>26/09/24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D0B-33DA-3B43-A266-7D540289FAF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E5BF-534E-2A4B-987F-E46B47304E3B}" type="datetimeFigureOut">
              <a:rPr lang="fr-FR" smtClean="0"/>
              <a:pPr/>
              <a:t>26/09/24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FD0B-33DA-3B43-A266-7D540289FAF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E5BF-534E-2A4B-987F-E46B47304E3B}" type="datetimeFigureOut">
              <a:rPr lang="fr-FR" smtClean="0"/>
              <a:pPr/>
              <a:t>26/09/24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6FD0B-33DA-3B43-A266-7D540289FAF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2521" y="-1085084"/>
            <a:ext cx="85916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0" dirty="0">
                <a:solidFill>
                  <a:schemeClr val="bg1">
                    <a:lumMod val="75000"/>
                  </a:schemeClr>
                </a:solidFill>
              </a:rPr>
              <a:t>2024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676659"/>
            <a:ext cx="9144000" cy="1051474"/>
          </a:xfrm>
        </p:spPr>
        <p:txBody>
          <a:bodyPr>
            <a:normAutofit/>
          </a:bodyPr>
          <a:lstStyle/>
          <a:p>
            <a:r>
              <a:rPr lang="fr-FR" sz="5500" dirty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EXPOSITIONS / EXHIBITIONS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124919" y="1269407"/>
            <a:ext cx="9369118" cy="1131722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SEPTEMBER – DECEMBER</a:t>
            </a:r>
            <a:endParaRPr lang="fr-FR" sz="60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23000" contrast="15000"/>
          </a:blip>
          <a:srcRect/>
          <a:stretch>
            <a:fillRect/>
          </a:stretch>
        </p:blipFill>
        <p:spPr bwMode="auto">
          <a:xfrm>
            <a:off x="2708804" y="2401128"/>
            <a:ext cx="3810529" cy="400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6531" y="47455"/>
            <a:ext cx="4791440" cy="43195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MUSEUMS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6530" y="555654"/>
            <a:ext cx="4791442" cy="5124480"/>
          </a:xfrm>
        </p:spPr>
        <p:txBody>
          <a:bodyPr vert="horz" wrap="square" anchor="t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Surréalisme. L’exposition du centenaire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04 septembre 2024 – 06 janvier 2025 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Centre Pompidou </a:t>
            </a:r>
          </a:p>
          <a:p>
            <a:pPr>
              <a:spcBef>
                <a:spcPts val="0"/>
              </a:spcBef>
              <a:buNone/>
            </a:pPr>
            <a:r>
              <a:rPr lang="fr-FR" sz="1300" b="1" dirty="0" smtClean="0">
                <a:latin typeface="Century Gothic"/>
                <a:cs typeface="Century Gothic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fr-FR" sz="1300" b="1" dirty="0" smtClean="0">
                <a:latin typeface="Century Gothic"/>
                <a:cs typeface="Century Gothic"/>
              </a:rPr>
              <a:t>HARRIET BACKER, LA MUSIQUE DES COULEURS 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MUSÉE D'ORSAY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du 24 septembre 2024 au 12 janvier 2025</a:t>
            </a:r>
          </a:p>
          <a:p>
            <a:pPr>
              <a:spcBef>
                <a:spcPts val="0"/>
              </a:spcBef>
              <a:buNone/>
            </a:pPr>
            <a:endParaRPr lang="fr-FR" sz="1300" b="1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Chantal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Akerman</a:t>
            </a:r>
            <a:endParaRPr lang="fr-FR" sz="1300" b="1" cap="all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Jeu de Paume Paris - Paris 1er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début : 28 septembre 2024 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fin : 19 janvier 2025 </a:t>
            </a:r>
          </a:p>
          <a:p>
            <a:pPr>
              <a:spcBef>
                <a:spcPts val="0"/>
              </a:spcBef>
              <a:buNone/>
            </a:pPr>
            <a:r>
              <a:rPr lang="fr-FR" sz="1300" b="1" dirty="0" smtClean="0">
                <a:latin typeface="Century Gothic"/>
                <a:cs typeface="Century Gothic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Figures du Fou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Musée du Louvre - Paris 1er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début : 16 octobre 2024 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fin : 3 février 2025</a:t>
            </a:r>
            <a:r>
              <a:rPr lang="fr-FR" sz="1300" b="1" dirty="0" smtClean="0">
                <a:latin typeface="Century Gothic"/>
                <a:cs typeface="Century Gothic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fr-FR" sz="1300" b="1" dirty="0" smtClean="0">
                <a:latin typeface="Century Gothic"/>
                <a:cs typeface="Century Gothic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Tina Barney,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Family</a:t>
            </a:r>
            <a:r>
              <a:rPr lang="fr-FR" sz="1300" b="1" cap="all" dirty="0" smtClean="0">
                <a:latin typeface="Century Gothic"/>
                <a:cs typeface="Century Gothic"/>
              </a:rPr>
              <a:t>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Ties</a:t>
            </a:r>
            <a:endParaRPr lang="fr-FR" sz="1300" b="1" cap="all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Jeu de Paume Paris - Paris 1er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début : 28 septembre 2024 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fin : 19 janvier 2025</a:t>
            </a: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fr-FR" sz="14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fr-FR" sz="1400" dirty="0">
              <a:latin typeface="Century Gothic"/>
              <a:cs typeface="Century Gothic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383657" y="2764660"/>
            <a:ext cx="6858003" cy="13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 descr="a6de7f9f336e9cebb3876ca368dac1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8037">
            <a:off x="7623469" y="83819"/>
            <a:ext cx="1163491" cy="1742815"/>
          </a:xfrm>
          <a:prstGeom prst="rect">
            <a:avLst/>
          </a:prstGeom>
        </p:spPr>
      </p:pic>
      <p:pic>
        <p:nvPicPr>
          <p:cNvPr id="14" name="Image 13" descr="Unknown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4927">
            <a:off x="6588726" y="4285584"/>
            <a:ext cx="2304832" cy="1152416"/>
          </a:xfrm>
          <a:prstGeom prst="rect">
            <a:avLst/>
          </a:prstGeom>
        </p:spPr>
      </p:pic>
      <p:pic>
        <p:nvPicPr>
          <p:cNvPr id="15" name="Image 14" descr="Unknow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3129">
            <a:off x="6855398" y="1240282"/>
            <a:ext cx="1265324" cy="1787521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74651">
            <a:off x="7334053" y="2933093"/>
            <a:ext cx="1601847" cy="126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6531" y="47455"/>
            <a:ext cx="4791440" cy="43195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MUSEUMS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6529" y="694267"/>
            <a:ext cx="4791442" cy="6109366"/>
          </a:xfrm>
        </p:spPr>
        <p:txBody>
          <a:bodyPr vert="horz" wrap="square" anchor="t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Monuments Men</a:t>
            </a:r>
          </a:p>
          <a:p>
            <a:pPr>
              <a:spcBef>
                <a:spcPts val="0"/>
              </a:spcBef>
              <a:buNone/>
            </a:pPr>
            <a:r>
              <a:rPr lang="fr-FR" sz="1300" cap="all" dirty="0" smtClean="0">
                <a:latin typeface="Century Gothic"/>
                <a:cs typeface="Century Gothic"/>
              </a:rPr>
              <a:t>Château de La Roche-Guyon - La Roche-Guyon</a:t>
            </a:r>
          </a:p>
          <a:p>
            <a:pPr>
              <a:spcBef>
                <a:spcPts val="0"/>
              </a:spcBef>
              <a:buNone/>
            </a:pPr>
            <a:r>
              <a:rPr lang="fr-FR" sz="1300" cap="all" dirty="0" smtClean="0">
                <a:latin typeface="Century Gothic"/>
                <a:cs typeface="Century Gothic"/>
              </a:rPr>
              <a:t>Date de fin : 24 novembre 2024 </a:t>
            </a:r>
          </a:p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Correspondances. Lire Angela Davis,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Audre</a:t>
            </a:r>
            <a:r>
              <a:rPr lang="fr-FR" sz="1300" b="1" cap="all" dirty="0" smtClean="0">
                <a:latin typeface="Century Gothic"/>
                <a:cs typeface="Century Gothic"/>
              </a:rPr>
              <a:t>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Lorde</a:t>
            </a:r>
            <a:endParaRPr lang="fr-FR" sz="1300" b="1" cap="all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et </a:t>
            </a:r>
            <a:r>
              <a:rPr lang="fr-FR" sz="1300" b="1" cap="all" dirty="0" smtClean="0">
                <a:latin typeface="Century Gothic"/>
                <a:cs typeface="Century Gothic"/>
              </a:rPr>
              <a:t>Toni Morrison</a:t>
            </a:r>
          </a:p>
          <a:p>
            <a:pPr>
              <a:spcBef>
                <a:spcPts val="0"/>
              </a:spcBef>
              <a:buNone/>
            </a:pPr>
            <a:r>
              <a:rPr lang="fr-FR" sz="1300" cap="all" dirty="0" smtClean="0">
                <a:latin typeface="Century Gothic"/>
                <a:cs typeface="Century Gothic"/>
              </a:rPr>
              <a:t>Le </a:t>
            </a:r>
            <a:r>
              <a:rPr lang="fr-FR" sz="1300" cap="all" dirty="0" err="1" smtClean="0">
                <a:latin typeface="Century Gothic"/>
                <a:cs typeface="Century Gothic"/>
              </a:rPr>
              <a:t>Crédac</a:t>
            </a:r>
            <a:r>
              <a:rPr lang="fr-FR" sz="1300" cap="all" dirty="0" smtClean="0">
                <a:latin typeface="Century Gothic"/>
                <a:cs typeface="Century Gothic"/>
              </a:rPr>
              <a:t> - Ivry-sur-Seine</a:t>
            </a:r>
          </a:p>
          <a:p>
            <a:pPr>
              <a:spcBef>
                <a:spcPts val="0"/>
              </a:spcBef>
              <a:buNone/>
            </a:pPr>
            <a:r>
              <a:rPr lang="fr-FR" sz="1300" cap="all" dirty="0" smtClean="0">
                <a:latin typeface="Century Gothic"/>
                <a:cs typeface="Century Gothic"/>
              </a:rPr>
              <a:t>Date de début : 21 septembre 2024</a:t>
            </a:r>
            <a:r>
              <a:rPr lang="fr-FR" sz="1300" cap="all" dirty="0" smtClean="0">
                <a:latin typeface="Century Gothic"/>
                <a:cs typeface="Century Gothic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fr-FR" sz="1300" cap="all" dirty="0" smtClean="0">
                <a:latin typeface="Century Gothic"/>
                <a:cs typeface="Century Gothic"/>
              </a:rPr>
              <a:t>Date </a:t>
            </a:r>
            <a:r>
              <a:rPr lang="fr-FR" sz="1300" cap="all" dirty="0" smtClean="0">
                <a:latin typeface="Century Gothic"/>
                <a:cs typeface="Century Gothic"/>
              </a:rPr>
              <a:t>de fin : 15 décembre 2024 </a:t>
            </a:r>
          </a:p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AKAA,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Also</a:t>
            </a:r>
            <a:r>
              <a:rPr lang="fr-FR" sz="1300" b="1" cap="all" dirty="0" smtClean="0">
                <a:latin typeface="Century Gothic"/>
                <a:cs typeface="Century Gothic"/>
              </a:rPr>
              <a:t>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Known</a:t>
            </a:r>
            <a:r>
              <a:rPr lang="fr-FR" sz="1300" b="1" cap="all" dirty="0" smtClean="0">
                <a:latin typeface="Century Gothic"/>
                <a:cs typeface="Century Gothic"/>
              </a:rPr>
              <a:t> As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Africa</a:t>
            </a:r>
            <a:endParaRPr lang="fr-FR" sz="1300" b="1" cap="all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cap="all" dirty="0" smtClean="0">
                <a:latin typeface="Century Gothic"/>
                <a:cs typeface="Century Gothic"/>
              </a:rPr>
              <a:t>Le Carreau du Temple - Paris 3e</a:t>
            </a:r>
          </a:p>
          <a:p>
            <a:pPr>
              <a:spcBef>
                <a:spcPts val="0"/>
              </a:spcBef>
              <a:buNone/>
            </a:pPr>
            <a:r>
              <a:rPr lang="fr-FR" sz="1300" cap="all" dirty="0" smtClean="0">
                <a:latin typeface="Century Gothic"/>
                <a:cs typeface="Century Gothic"/>
              </a:rPr>
              <a:t>Date de début : 18 octobre 2024</a:t>
            </a:r>
            <a:r>
              <a:rPr lang="fr-FR" sz="1300" cap="all" dirty="0" smtClean="0">
                <a:latin typeface="Century Gothic"/>
                <a:cs typeface="Century Gothic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fr-FR" sz="1300" cap="all" dirty="0" smtClean="0">
                <a:latin typeface="Century Gothic"/>
                <a:cs typeface="Century Gothic"/>
              </a:rPr>
              <a:t>Date </a:t>
            </a:r>
            <a:r>
              <a:rPr lang="fr-FR" sz="1300" cap="all" dirty="0" smtClean="0">
                <a:latin typeface="Century Gothic"/>
                <a:cs typeface="Century Gothic"/>
              </a:rPr>
              <a:t>de fin : 20 octobre </a:t>
            </a:r>
            <a:r>
              <a:rPr lang="fr-FR" sz="1300" cap="all" dirty="0" smtClean="0">
                <a:latin typeface="Century Gothic"/>
                <a:cs typeface="Century Gothic"/>
              </a:rPr>
              <a:t>2024</a:t>
            </a:r>
          </a:p>
          <a:p>
            <a:pPr>
              <a:spcBef>
                <a:spcPts val="0"/>
              </a:spcBef>
              <a:buNone/>
            </a:pPr>
            <a:endParaRPr lang="fr-FR" sz="1300" cap="all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Stephen Jones, chapeaux d’artiste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Palais Galliera - Paris 16e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début : 19 octobre 2024 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fin : 16 mars 2025</a:t>
            </a:r>
            <a:r>
              <a:rPr lang="fr-FR" sz="1300" dirty="0" smtClean="0">
                <a:latin typeface="Century Gothic"/>
                <a:cs typeface="Century Gothic"/>
              </a:rPr>
              <a:t> </a:t>
            </a: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Barbara Crane 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Centre Pompidou 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jusqu’au 6 janvier 2025</a:t>
            </a: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fr-FR" sz="1300" cap="all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fr-FR" sz="1300" cap="all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fr-FR" sz="1300" cap="all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fr-FR" sz="1300" cap="all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fr-FR" sz="1300" cap="all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cap="all" dirty="0" smtClean="0">
                <a:latin typeface="Century Gothic"/>
                <a:cs typeface="Century Gothic"/>
              </a:rPr>
              <a:t> </a:t>
            </a:r>
            <a:endParaRPr lang="fr-FR" sz="1300" cap="all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fr-FR" sz="1400" dirty="0">
              <a:latin typeface="Century Gothic"/>
              <a:cs typeface="Century Gothic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383657" y="2764660"/>
            <a:ext cx="6858003" cy="13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1254">
            <a:off x="7789332" y="1583267"/>
            <a:ext cx="1315438" cy="1998133"/>
          </a:xfrm>
          <a:prstGeom prst="rect">
            <a:avLst/>
          </a:prstGeom>
        </p:spPr>
      </p:pic>
      <p:pic>
        <p:nvPicPr>
          <p:cNvPr id="19" name="Image 18" descr="e6d45175a3c55ce1a9330b4e582415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6142">
            <a:off x="7350689" y="107708"/>
            <a:ext cx="1195376" cy="1689799"/>
          </a:xfrm>
          <a:prstGeom prst="rect">
            <a:avLst/>
          </a:prstGeom>
        </p:spPr>
      </p:pic>
      <p:pic>
        <p:nvPicPr>
          <p:cNvPr id="22" name="Image 21" descr="Unknow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1988">
            <a:off x="5742176" y="3146833"/>
            <a:ext cx="3335672" cy="1106174"/>
          </a:xfrm>
          <a:prstGeom prst="rect">
            <a:avLst/>
          </a:prstGeom>
        </p:spPr>
      </p:pic>
      <p:pic>
        <p:nvPicPr>
          <p:cNvPr id="23" name="Image 22" descr="Unknown-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01403">
            <a:off x="6723989" y="4273160"/>
            <a:ext cx="2488640" cy="124432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93634">
            <a:off x="5915296" y="5053433"/>
            <a:ext cx="1606131" cy="1274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6531" y="56212"/>
            <a:ext cx="4791440" cy="43195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MUSEUMS &amp; OTHERS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6530" y="564411"/>
            <a:ext cx="4947787" cy="5309147"/>
          </a:xfrm>
        </p:spPr>
        <p:txBody>
          <a:bodyPr vert="horz" wrap="square" anchor="t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300" b="1" dirty="0" smtClean="0">
                <a:latin typeface="Century Gothic"/>
                <a:cs typeface="Century Gothic"/>
              </a:rPr>
              <a:t>EXPOSITION GUSTAVE CAILLEBOTTE : PEINDRE LES HOMMES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MUSÉE D'ORSAY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du 8 octobre 2024 au 19 janvier 2025</a:t>
            </a:r>
          </a:p>
          <a:p>
            <a:pPr>
              <a:spcBef>
                <a:spcPts val="0"/>
              </a:spcBef>
              <a:buNone/>
            </a:pPr>
            <a:endParaRPr lang="fr-FR" sz="1300" b="1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b="1" dirty="0" smtClean="0">
                <a:latin typeface="Century Gothic"/>
                <a:cs typeface="Century Gothic"/>
              </a:rPr>
              <a:t>JACKSON POLLOCK, LES PREMIÈRES ANNÉES :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RÉTROSPECTIVE AU MUSÉE PICASSO PARIS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du 15 octobre 2024 au 19 janvier 2025</a:t>
            </a: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b="1" dirty="0" smtClean="0">
                <a:latin typeface="Century Gothic"/>
                <a:cs typeface="Century Gothic"/>
              </a:rPr>
              <a:t>POP FOREVER, TOM WESSELMANN &amp;... :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FONDATION LOUIS VUITTON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Du 16 octobre 2024 au 3 mars 2025</a:t>
            </a: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b="1" dirty="0" smtClean="0">
                <a:latin typeface="Century Gothic"/>
                <a:cs typeface="Century Gothic"/>
              </a:rPr>
              <a:t>EXPOSITION MARTINE SYMS 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LAFAYETTE ANTICIPATIONS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du 16 octobre 2024 au 9 février 2025</a:t>
            </a: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400" b="1" cap="all" dirty="0" smtClean="0">
                <a:latin typeface="Century Gothic"/>
                <a:cs typeface="Century Gothic"/>
              </a:rPr>
              <a:t>L’Art de James Cameron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Cinémathèque française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Du 4 avril 2024 au 5 janvier 2025</a:t>
            </a: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Andres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Serrano</a:t>
            </a:r>
            <a:r>
              <a:rPr lang="fr-FR" sz="1300" b="1" cap="all" dirty="0" smtClean="0">
                <a:latin typeface="Century Gothic"/>
                <a:cs typeface="Century Gothic"/>
              </a:rPr>
              <a:t>, Portraits de l'Amérique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Musée Maillol - Paris 7e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fin : 20 octobre 2024 </a:t>
            </a: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383657" y="2764660"/>
            <a:ext cx="6858003" cy="13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 descr="Unknown-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2710">
            <a:off x="7433590" y="1494806"/>
            <a:ext cx="1210488" cy="1819041"/>
          </a:xfrm>
          <a:prstGeom prst="rect">
            <a:avLst/>
          </a:prstGeom>
        </p:spPr>
      </p:pic>
      <p:pic>
        <p:nvPicPr>
          <p:cNvPr id="9" name="Image 8" descr="Unknown-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1284">
            <a:off x="6824703" y="4341830"/>
            <a:ext cx="2258105" cy="1497222"/>
          </a:xfrm>
          <a:prstGeom prst="rect">
            <a:avLst/>
          </a:prstGeom>
        </p:spPr>
      </p:pic>
      <p:pic>
        <p:nvPicPr>
          <p:cNvPr id="11" name="Image 10" descr="Unknown-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8431">
            <a:off x="7384126" y="3047458"/>
            <a:ext cx="1451261" cy="1673464"/>
          </a:xfrm>
          <a:prstGeom prst="rect">
            <a:avLst/>
          </a:prstGeom>
        </p:spPr>
      </p:pic>
      <p:pic>
        <p:nvPicPr>
          <p:cNvPr id="13" name="Image 12" descr="d514367dab4d42ba9ca61eb0a0383a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95149">
            <a:off x="7414011" y="-24365"/>
            <a:ext cx="1163998" cy="1745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6531" y="56212"/>
            <a:ext cx="4791440" cy="43195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MUSEUMS &amp; OTHERS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6530" y="564411"/>
            <a:ext cx="5093618" cy="5309147"/>
          </a:xfrm>
        </p:spPr>
        <p:txBody>
          <a:bodyPr vert="horz" wrap="square" anchor="t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L'intime, de la chambre aux réseaux sociaux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MAD Musée des Arts Décoratifs - Paris 1er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 Date de début : 15 octobre 2024 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fin : 30 mars 2025 </a:t>
            </a: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b="1" cap="all" dirty="0" err="1" smtClean="0">
                <a:latin typeface="Century Gothic"/>
                <a:cs typeface="Century Gothic"/>
              </a:rPr>
              <a:t>We</a:t>
            </a:r>
            <a:r>
              <a:rPr lang="fr-FR" sz="1300" b="1" cap="all" dirty="0" smtClean="0">
                <a:latin typeface="Century Gothic"/>
                <a:cs typeface="Century Gothic"/>
              </a:rPr>
              <a:t> Are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Here</a:t>
            </a:r>
            <a:endParaRPr lang="fr-FR" sz="1300" b="1" cap="all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Musée du Petit Palais - Paris 8e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fin : 17 novembre 2024 </a:t>
            </a: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b="1" dirty="0" smtClean="0">
                <a:latin typeface="Century Gothic"/>
                <a:cs typeface="Century Gothic"/>
              </a:rPr>
              <a:t>MARTINE SYMS 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LAFAYETTEANTICIPATIONS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du 16 octobre 2024 au 9 février 2025</a:t>
            </a: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Natures vivantes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Musée Albert Kahn - Boulogne-Billancourt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début : 30 avril 2024 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fin : 31 décembre 2024 </a:t>
            </a: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b="1" cap="all" dirty="0" smtClean="0">
                <a:latin typeface="Century Gothic"/>
                <a:cs typeface="Century Gothic"/>
              </a:rPr>
              <a:t>Les Mondes imaginaires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Fondation Villa </a:t>
            </a:r>
            <a:r>
              <a:rPr lang="fr-FR" sz="1300" dirty="0" err="1" smtClean="0">
                <a:latin typeface="Century Gothic"/>
                <a:cs typeface="Century Gothic"/>
              </a:rPr>
              <a:t>Datris</a:t>
            </a:r>
            <a:r>
              <a:rPr lang="fr-FR" sz="1300" dirty="0" smtClean="0">
                <a:latin typeface="Century Gothic"/>
                <a:cs typeface="Century Gothic"/>
              </a:rPr>
              <a:t> — Espace Monte-Cristo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Date de fin : 15 décembre 2024</a:t>
            </a:r>
          </a:p>
          <a:p>
            <a:pPr>
              <a:spcBef>
                <a:spcPts val="0"/>
              </a:spcBef>
              <a:buNone/>
            </a:pPr>
            <a:endParaRPr lang="fr-FR" sz="13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300" b="1" dirty="0" smtClean="0">
                <a:latin typeface="Century Gothic"/>
                <a:cs typeface="Century Gothic"/>
              </a:rPr>
              <a:t>LA COULEUR PARLE TOUTES LES LANGUES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COLLECTION AL THANI À L'HÔTEL DE LA MARINE</a:t>
            </a:r>
          </a:p>
          <a:p>
            <a:pPr>
              <a:spcBef>
                <a:spcPts val="0"/>
              </a:spcBef>
              <a:buNone/>
            </a:pPr>
            <a:r>
              <a:rPr lang="fr-FR" sz="1300" dirty="0" smtClean="0">
                <a:latin typeface="Century Gothic"/>
                <a:cs typeface="Century Gothic"/>
              </a:rPr>
              <a:t>Du 3 octobre 2024 au 5 octobre 2025</a:t>
            </a:r>
          </a:p>
          <a:p>
            <a:pPr>
              <a:spcBef>
                <a:spcPts val="0"/>
              </a:spcBef>
              <a:buNone/>
            </a:pPr>
            <a:endParaRPr lang="fr-FR" sz="1400" dirty="0" smtClean="0">
              <a:latin typeface="Century Gothic"/>
              <a:cs typeface="Century Gothic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383657" y="2764660"/>
            <a:ext cx="6858003" cy="13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5751">
            <a:off x="6763454" y="3500241"/>
            <a:ext cx="1815591" cy="1532835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90620">
            <a:off x="7646251" y="1626481"/>
            <a:ext cx="1341600" cy="189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Unknown-1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5838">
            <a:off x="6640060" y="5262471"/>
            <a:ext cx="2573088" cy="12865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70579">
            <a:off x="7413950" y="3493"/>
            <a:ext cx="1321409" cy="192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6531" y="56212"/>
            <a:ext cx="4791440" cy="43195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GALLERIES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6530" y="564411"/>
            <a:ext cx="4447701" cy="5693865"/>
          </a:xfrm>
        </p:spPr>
        <p:txBody>
          <a:bodyPr vert="horz" wrap="square" anchor="t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1400" b="1" dirty="0" err="1" smtClean="0">
                <a:latin typeface="Century Gothic"/>
                <a:cs typeface="Century Gothic"/>
              </a:rPr>
              <a:t>It's</a:t>
            </a:r>
            <a:r>
              <a:rPr lang="fr-FR" sz="1400" b="1" dirty="0" smtClean="0">
                <a:latin typeface="Century Gothic"/>
                <a:cs typeface="Century Gothic"/>
              </a:rPr>
              <a:t> </a:t>
            </a:r>
            <a:r>
              <a:rPr lang="fr-FR" sz="1400" b="1" dirty="0" err="1" smtClean="0">
                <a:latin typeface="Century Gothic"/>
                <a:cs typeface="Century Gothic"/>
              </a:rPr>
              <a:t>Raining</a:t>
            </a:r>
            <a:r>
              <a:rPr lang="fr-FR" sz="1400" b="1" dirty="0" smtClean="0">
                <a:latin typeface="Century Gothic"/>
                <a:cs typeface="Century Gothic"/>
              </a:rPr>
              <a:t> on </a:t>
            </a:r>
            <a:r>
              <a:rPr lang="fr-FR" sz="1400" b="1" dirty="0" err="1" smtClean="0">
                <a:latin typeface="Century Gothic"/>
                <a:cs typeface="Century Gothic"/>
              </a:rPr>
              <a:t>Prom</a:t>
            </a:r>
            <a:r>
              <a:rPr lang="fr-FR" sz="1400" b="1" dirty="0" smtClean="0">
                <a:latin typeface="Century Gothic"/>
                <a:cs typeface="Century Gothic"/>
              </a:rPr>
              <a:t> Night : Morgane Ely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/>
                <a:cs typeface="Century Gothic"/>
              </a:rPr>
              <a:t>Galerie </a:t>
            </a:r>
            <a:r>
              <a:rPr lang="fr-FR" sz="1400" dirty="0" err="1" smtClean="0">
                <a:latin typeface="Century Gothic"/>
                <a:cs typeface="Century Gothic"/>
              </a:rPr>
              <a:t>Paris-B</a:t>
            </a:r>
            <a:r>
              <a:rPr lang="fr-FR" sz="1400" dirty="0" smtClean="0">
                <a:latin typeface="Century Gothic"/>
                <a:cs typeface="Century Gothic"/>
              </a:rPr>
              <a:t> — Turbigo - Paris 3e</a:t>
            </a:r>
          </a:p>
          <a:p>
            <a:pPr>
              <a:spcBef>
                <a:spcPts val="0"/>
              </a:spcBef>
              <a:buNone/>
            </a:pPr>
            <a:r>
              <a:rPr lang="fr-FR" sz="1400" b="1" dirty="0" smtClean="0">
                <a:latin typeface="Century Gothic"/>
                <a:cs typeface="Century Gothic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fr-FR" sz="1400" b="1" dirty="0" smtClean="0">
                <a:latin typeface="Century Gothic"/>
                <a:cs typeface="Century Gothic"/>
              </a:rPr>
              <a:t>Peter </a:t>
            </a:r>
            <a:r>
              <a:rPr lang="fr-FR" sz="1400" b="1" dirty="0" err="1" smtClean="0">
                <a:latin typeface="Century Gothic"/>
                <a:cs typeface="Century Gothic"/>
              </a:rPr>
              <a:t>Jospeh</a:t>
            </a:r>
            <a:endParaRPr lang="fr-FR" sz="1400" b="1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/>
                <a:cs typeface="Century Gothic"/>
              </a:rPr>
              <a:t>Galerie Bernard Bouche - Paris 3e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/>
                <a:cs typeface="Century Gothic"/>
              </a:rPr>
              <a:t>Date de début : 19 septembre 2024 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/>
                <a:cs typeface="Century Gothic"/>
              </a:rPr>
              <a:t>Date de fin : 7 novembre 2024</a:t>
            </a:r>
            <a:r>
              <a:rPr lang="fr-FR" sz="1400" b="1" dirty="0" smtClean="0">
                <a:latin typeface="Century Gothic"/>
                <a:cs typeface="Century Gothic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fr-FR" sz="1400" b="1" dirty="0" smtClean="0">
                <a:latin typeface="Century Gothic"/>
                <a:cs typeface="Century Gothic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fr-FR" sz="1400" b="1" dirty="0" smtClean="0">
                <a:latin typeface="Century Gothic"/>
                <a:cs typeface="Century Gothic"/>
              </a:rPr>
              <a:t>James </a:t>
            </a:r>
            <a:r>
              <a:rPr lang="fr-FR" sz="1400" b="1" dirty="0" err="1" smtClean="0">
                <a:latin typeface="Century Gothic"/>
                <a:cs typeface="Century Gothic"/>
              </a:rPr>
              <a:t>Turrell</a:t>
            </a:r>
            <a:r>
              <a:rPr lang="fr-FR" sz="1400" b="1" dirty="0" smtClean="0">
                <a:latin typeface="Century Gothic"/>
                <a:cs typeface="Century Gothic"/>
              </a:rPr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/>
                <a:cs typeface="Century Gothic"/>
              </a:rPr>
              <a:t>Galerie </a:t>
            </a:r>
            <a:r>
              <a:rPr lang="fr-FR" sz="1400" dirty="0" err="1" smtClean="0">
                <a:latin typeface="Century Gothic"/>
                <a:cs typeface="Century Gothic"/>
              </a:rPr>
              <a:t>Almine</a:t>
            </a:r>
            <a:r>
              <a:rPr lang="fr-FR" sz="1400" dirty="0" smtClean="0">
                <a:latin typeface="Century Gothic"/>
                <a:cs typeface="Century Gothic"/>
              </a:rPr>
              <a:t> </a:t>
            </a:r>
            <a:r>
              <a:rPr lang="fr-FR" sz="1400" dirty="0" err="1" smtClean="0">
                <a:latin typeface="Century Gothic"/>
                <a:cs typeface="Century Gothic"/>
              </a:rPr>
              <a:t>Rech</a:t>
            </a:r>
            <a:r>
              <a:rPr lang="fr-FR" sz="1400" dirty="0" smtClean="0">
                <a:latin typeface="Century Gothic"/>
                <a:cs typeface="Century Gothic"/>
              </a:rPr>
              <a:t> - Paris 8e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/>
                <a:cs typeface="Century Gothic"/>
              </a:rPr>
              <a:t>Date de début : 14 octobre 2024 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/>
                <a:cs typeface="Century Gothic"/>
              </a:rPr>
              <a:t>Date de fin : 21 décembre 2024 </a:t>
            </a:r>
          </a:p>
          <a:p>
            <a:pPr>
              <a:spcBef>
                <a:spcPts val="0"/>
              </a:spcBef>
              <a:buNone/>
            </a:pPr>
            <a:endParaRPr lang="fr-FR" sz="14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400" b="1" dirty="0" err="1" smtClean="0">
                <a:latin typeface="Century Gothic"/>
                <a:cs typeface="Century Gothic"/>
              </a:rPr>
              <a:t>Koak</a:t>
            </a:r>
            <a:r>
              <a:rPr lang="fr-FR" sz="1400" b="1" dirty="0" smtClean="0">
                <a:latin typeface="Century Gothic"/>
                <a:cs typeface="Century Gothic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/>
                <a:cs typeface="Century Gothic"/>
              </a:rPr>
              <a:t>Galerie Emmanuel </a:t>
            </a:r>
            <a:r>
              <a:rPr lang="fr-FR" sz="1400" dirty="0" err="1" smtClean="0">
                <a:latin typeface="Century Gothic"/>
                <a:cs typeface="Century Gothic"/>
              </a:rPr>
              <a:t>Perrotin</a:t>
            </a:r>
            <a:r>
              <a:rPr lang="fr-FR" sz="1400" dirty="0" smtClean="0">
                <a:latin typeface="Century Gothic"/>
                <a:cs typeface="Century Gothic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/>
                <a:cs typeface="Century Gothic"/>
              </a:rPr>
              <a:t>jusqu’au 5 octobre </a:t>
            </a:r>
          </a:p>
          <a:p>
            <a:pPr>
              <a:spcBef>
                <a:spcPts val="0"/>
              </a:spcBef>
              <a:buNone/>
            </a:pPr>
            <a:endParaRPr lang="fr-FR" sz="14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400" b="1" dirty="0" smtClean="0">
                <a:latin typeface="Century Gothic"/>
                <a:cs typeface="Century Gothic"/>
              </a:rPr>
              <a:t>Pierre Soulages / John Chamberlain 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/>
                <a:cs typeface="Century Gothic"/>
              </a:rPr>
              <a:t>Galerie Karsten Grève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/>
                <a:cs typeface="Century Gothic"/>
              </a:rPr>
              <a:t>jusqu’au 21 décembre </a:t>
            </a:r>
          </a:p>
          <a:p>
            <a:pPr>
              <a:spcBef>
                <a:spcPts val="0"/>
              </a:spcBef>
              <a:buNone/>
            </a:pPr>
            <a:endParaRPr lang="fr-FR" sz="1400" dirty="0" smtClean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None/>
            </a:pPr>
            <a:r>
              <a:rPr lang="fr-FR" sz="1400" b="1" dirty="0" err="1" smtClean="0">
                <a:latin typeface="Century Gothic"/>
                <a:cs typeface="Century Gothic"/>
              </a:rPr>
              <a:t>Memories</a:t>
            </a:r>
            <a:r>
              <a:rPr lang="fr-FR" sz="1400" b="1" dirty="0" smtClean="0">
                <a:latin typeface="Century Gothic"/>
                <a:cs typeface="Century Gothic"/>
              </a:rPr>
              <a:t> of John </a:t>
            </a:r>
            <a:r>
              <a:rPr lang="fr-FR" sz="1400" b="1" dirty="0" err="1" smtClean="0">
                <a:latin typeface="Century Gothic"/>
                <a:cs typeface="Century Gothic"/>
              </a:rPr>
              <a:t>Mekas</a:t>
            </a:r>
            <a:r>
              <a:rPr lang="fr-FR" sz="1400" b="1" dirty="0" smtClean="0">
                <a:latin typeface="Century Gothic"/>
                <a:cs typeface="Century Gothic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/>
                <a:cs typeface="Century Gothic"/>
              </a:rPr>
              <a:t>Galerie du Jour </a:t>
            </a:r>
          </a:p>
          <a:p>
            <a:pPr>
              <a:spcBef>
                <a:spcPts val="0"/>
              </a:spcBef>
              <a:buNone/>
            </a:pPr>
            <a:r>
              <a:rPr lang="fr-FR" sz="1400" dirty="0" smtClean="0">
                <a:latin typeface="Century Gothic"/>
                <a:cs typeface="Century Gothic"/>
              </a:rPr>
              <a:t>jusqu’au 20 octobre </a:t>
            </a:r>
          </a:p>
          <a:p>
            <a:pPr>
              <a:spcBef>
                <a:spcPts val="0"/>
              </a:spcBef>
              <a:buNone/>
            </a:pPr>
            <a:endParaRPr lang="fr-FR" sz="1400" dirty="0" smtClean="0">
              <a:latin typeface="Century Gothic"/>
              <a:cs typeface="Century Gothic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383657" y="2764660"/>
            <a:ext cx="6858003" cy="13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Unknown-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5873">
            <a:off x="7178838" y="-83805"/>
            <a:ext cx="1807995" cy="18079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3787">
            <a:off x="7398477" y="2662427"/>
            <a:ext cx="1674397" cy="1114235"/>
          </a:xfrm>
          <a:prstGeom prst="rect">
            <a:avLst/>
          </a:prstGeom>
        </p:spPr>
      </p:pic>
      <p:pic>
        <p:nvPicPr>
          <p:cNvPr id="16" name="Image 15" descr="Unknown-1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0817">
            <a:off x="6847251" y="1515246"/>
            <a:ext cx="962235" cy="123924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9745">
            <a:off x="6865502" y="3878829"/>
            <a:ext cx="1917357" cy="1275914"/>
          </a:xfrm>
          <a:prstGeom prst="rect">
            <a:avLst/>
          </a:prstGeom>
        </p:spPr>
      </p:pic>
      <p:pic>
        <p:nvPicPr>
          <p:cNvPr id="20" name="Image 19" descr="Unknown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7649">
            <a:off x="7356588" y="5134294"/>
            <a:ext cx="1655237" cy="1655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reigners_Everywhere.p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60" y="863600"/>
            <a:ext cx="4138507" cy="5173134"/>
          </a:xfrm>
          <a:prstGeom prst="rect">
            <a:avLst/>
          </a:prstGeom>
        </p:spPr>
      </p:pic>
      <p:pic>
        <p:nvPicPr>
          <p:cNvPr id="8" name="Image 7" descr="Unknown-1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6" y="863600"/>
            <a:ext cx="4388684" cy="5173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6531" y="47455"/>
            <a:ext cx="4791440" cy="43195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FRANCE / EUROPE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315106" y="2315105"/>
            <a:ext cx="6746878" cy="21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146530" y="564411"/>
            <a:ext cx="5093618" cy="51090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lvl="0" indent="-342900"/>
            <a:r>
              <a:rPr lang="fr-FR" sz="1300" b="1" cap="all" dirty="0" smtClean="0">
                <a:latin typeface="Century Gothic"/>
                <a:cs typeface="Century Gothic"/>
              </a:rPr>
              <a:t>VENICE Biennal «  FOREIGNERS EVERYWHERE » </a:t>
            </a:r>
          </a:p>
          <a:p>
            <a:pPr marL="342900" lvl="0" indent="-342900"/>
            <a:r>
              <a:rPr lang="fr-FR" sz="1300" cap="all" dirty="0" smtClean="0">
                <a:latin typeface="Century Gothic"/>
                <a:cs typeface="Century Gothic"/>
              </a:rPr>
              <a:t>The 60th International Art Exhibition</a:t>
            </a:r>
            <a:r>
              <a:rPr lang="fr-FR" sz="1300" cap="all" dirty="0" smtClean="0">
                <a:latin typeface="Century Gothic"/>
                <a:cs typeface="Century Gothic"/>
              </a:rPr>
              <a:t> </a:t>
            </a:r>
          </a:p>
          <a:p>
            <a:pPr marL="342900" lvl="0" indent="-342900"/>
            <a:r>
              <a:rPr lang="fr-FR" sz="1300" cap="all" dirty="0" err="1" smtClean="0">
                <a:latin typeface="Century Gothic"/>
                <a:cs typeface="Century Gothic"/>
              </a:rPr>
              <a:t>runs</a:t>
            </a:r>
            <a:r>
              <a:rPr lang="fr-FR" sz="1300" cap="all" dirty="0" smtClean="0">
                <a:latin typeface="Century Gothic"/>
                <a:cs typeface="Century Gothic"/>
              </a:rPr>
              <a:t> UNTIL </a:t>
            </a:r>
            <a:r>
              <a:rPr lang="fr-FR" sz="1300" cap="all" dirty="0" err="1" smtClean="0">
                <a:latin typeface="Century Gothic"/>
                <a:cs typeface="Century Gothic"/>
              </a:rPr>
              <a:t>Sunday</a:t>
            </a:r>
            <a:r>
              <a:rPr lang="fr-FR" sz="1300" cap="all" dirty="0" smtClean="0">
                <a:latin typeface="Century Gothic"/>
                <a:cs typeface="Century Gothic"/>
              </a:rPr>
              <a:t> </a:t>
            </a:r>
            <a:r>
              <a:rPr lang="fr-FR" sz="1300" cap="all" dirty="0" smtClean="0">
                <a:latin typeface="Century Gothic"/>
                <a:cs typeface="Century Gothic"/>
              </a:rPr>
              <a:t>24 </a:t>
            </a:r>
            <a:r>
              <a:rPr lang="fr-FR" sz="1300" cap="all" dirty="0" err="1" smtClean="0">
                <a:latin typeface="Century Gothic"/>
                <a:cs typeface="Century Gothic"/>
              </a:rPr>
              <a:t>November</a:t>
            </a:r>
            <a:r>
              <a:rPr lang="fr-FR" sz="1300" cap="all" dirty="0" smtClean="0">
                <a:latin typeface="Century Gothic"/>
                <a:cs typeface="Century Gothic"/>
              </a:rPr>
              <a:t>, 2024</a:t>
            </a:r>
            <a:endParaRPr lang="fr-FR" sz="1300" cap="all" dirty="0" smtClean="0">
              <a:latin typeface="Century Gothic"/>
              <a:cs typeface="Century Gothic"/>
            </a:endParaRPr>
          </a:p>
          <a:p>
            <a:pPr marL="342900" lvl="0" indent="-342900"/>
            <a:endParaRPr lang="fr-FR" sz="1300" b="1" cap="all" dirty="0" smtClean="0">
              <a:latin typeface="Century Gothic"/>
              <a:cs typeface="Century Gothic"/>
            </a:endParaRPr>
          </a:p>
          <a:p>
            <a:pPr marL="342900" lvl="0" indent="-342900"/>
            <a:r>
              <a:rPr lang="fr-FR" sz="1300" b="1" cap="all" dirty="0" smtClean="0">
                <a:latin typeface="Century Gothic"/>
                <a:cs typeface="Century Gothic"/>
              </a:rPr>
              <a:t>Monet </a:t>
            </a:r>
            <a:r>
              <a:rPr lang="fr-FR" sz="1300" b="1" cap="all" dirty="0" smtClean="0">
                <a:latin typeface="Century Gothic"/>
                <a:cs typeface="Century Gothic"/>
              </a:rPr>
              <a:t>and London.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Views</a:t>
            </a:r>
            <a:r>
              <a:rPr lang="fr-FR" sz="1300" b="1" cap="all" dirty="0" smtClean="0">
                <a:latin typeface="Century Gothic"/>
                <a:cs typeface="Century Gothic"/>
              </a:rPr>
              <a:t> of the Thames</a:t>
            </a:r>
          </a:p>
          <a:p>
            <a:pPr marL="342900" lvl="0" indent="-342900"/>
            <a:r>
              <a:rPr lang="fr-FR" sz="1300" cap="all" dirty="0" smtClean="0">
                <a:latin typeface="Century Gothic"/>
                <a:cs typeface="Century Gothic"/>
              </a:rPr>
              <a:t>The </a:t>
            </a:r>
            <a:r>
              <a:rPr lang="fr-FR" sz="1300" cap="all" dirty="0" err="1" smtClean="0">
                <a:latin typeface="Century Gothic"/>
                <a:cs typeface="Century Gothic"/>
              </a:rPr>
              <a:t>Courtauld</a:t>
            </a:r>
            <a:r>
              <a:rPr lang="fr-FR" sz="1300" cap="all" dirty="0" smtClean="0">
                <a:latin typeface="Century Gothic"/>
                <a:cs typeface="Century Gothic"/>
              </a:rPr>
              <a:t>, London </a:t>
            </a:r>
          </a:p>
          <a:p>
            <a:pPr marL="342900" lvl="0" indent="-342900"/>
            <a:r>
              <a:rPr lang="fr-FR" sz="1300" cap="all" dirty="0" smtClean="0">
                <a:latin typeface="Century Gothic"/>
                <a:cs typeface="Century Gothic"/>
              </a:rPr>
              <a:t>27 </a:t>
            </a:r>
            <a:r>
              <a:rPr lang="fr-FR" sz="1300" cap="all" dirty="0" err="1" smtClean="0">
                <a:latin typeface="Century Gothic"/>
                <a:cs typeface="Century Gothic"/>
              </a:rPr>
              <a:t>September</a:t>
            </a:r>
            <a:r>
              <a:rPr lang="fr-FR" sz="1300" cap="all" dirty="0" smtClean="0">
                <a:latin typeface="Century Gothic"/>
                <a:cs typeface="Century Gothic"/>
              </a:rPr>
              <a:t> 2024 to 19 </a:t>
            </a:r>
            <a:r>
              <a:rPr lang="fr-FR" sz="1300" cap="all" dirty="0" err="1" smtClean="0">
                <a:latin typeface="Century Gothic"/>
                <a:cs typeface="Century Gothic"/>
              </a:rPr>
              <a:t>January</a:t>
            </a:r>
            <a:r>
              <a:rPr lang="fr-FR" sz="1300" cap="all" dirty="0" smtClean="0">
                <a:latin typeface="Century Gothic"/>
                <a:cs typeface="Century Gothic"/>
              </a:rPr>
              <a:t> 2025</a:t>
            </a:r>
          </a:p>
          <a:p>
            <a:pPr marL="342900" lvl="0" indent="-342900"/>
            <a:r>
              <a:rPr lang="fr-FR" sz="1300" b="1" cap="all" dirty="0" smtClean="0">
                <a:latin typeface="Century Gothic"/>
                <a:cs typeface="Century Gothic"/>
              </a:rPr>
              <a:t> </a:t>
            </a:r>
          </a:p>
          <a:p>
            <a:pPr marL="342900" lvl="0" indent="-342900"/>
            <a:r>
              <a:rPr lang="fr-FR" sz="1300" b="1" cap="all" dirty="0" smtClean="0">
                <a:latin typeface="Century Gothic"/>
                <a:cs typeface="Century Gothic"/>
              </a:rPr>
              <a:t>Helen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Frankenthaler</a:t>
            </a:r>
            <a:r>
              <a:rPr lang="fr-FR" sz="1300" b="1" cap="all" dirty="0" smtClean="0">
                <a:latin typeface="Century Gothic"/>
                <a:cs typeface="Century Gothic"/>
              </a:rPr>
              <a:t>: Painting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without</a:t>
            </a:r>
            <a:r>
              <a:rPr lang="fr-FR" sz="1300" b="1" cap="all" dirty="0" smtClean="0">
                <a:latin typeface="Century Gothic"/>
                <a:cs typeface="Century Gothic"/>
              </a:rPr>
              <a:t>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Rules</a:t>
            </a:r>
            <a:endParaRPr lang="fr-FR" sz="1300" b="1" cap="all" dirty="0" smtClean="0">
              <a:latin typeface="Century Gothic"/>
              <a:cs typeface="Century Gothic"/>
            </a:endParaRPr>
          </a:p>
          <a:p>
            <a:pPr marL="342900" lvl="0" indent="-342900"/>
            <a:r>
              <a:rPr lang="fr-FR" sz="1300" cap="all" dirty="0" err="1" smtClean="0">
                <a:latin typeface="Century Gothic"/>
                <a:cs typeface="Century Gothic"/>
              </a:rPr>
              <a:t>Fondazione</a:t>
            </a:r>
            <a:r>
              <a:rPr lang="fr-FR" sz="1300" cap="all" dirty="0" smtClean="0">
                <a:latin typeface="Century Gothic"/>
                <a:cs typeface="Century Gothic"/>
              </a:rPr>
              <a:t> </a:t>
            </a:r>
            <a:r>
              <a:rPr lang="fr-FR" sz="1300" cap="all" dirty="0" err="1" smtClean="0">
                <a:latin typeface="Century Gothic"/>
                <a:cs typeface="Century Gothic"/>
              </a:rPr>
              <a:t>Palazzo</a:t>
            </a:r>
            <a:r>
              <a:rPr lang="fr-FR" sz="1300" cap="all" dirty="0" smtClean="0">
                <a:latin typeface="Century Gothic"/>
                <a:cs typeface="Century Gothic"/>
              </a:rPr>
              <a:t> Strozzi, Florence </a:t>
            </a:r>
          </a:p>
          <a:p>
            <a:pPr marL="342900" lvl="0" indent="-342900"/>
            <a:r>
              <a:rPr lang="fr-FR" sz="1300" cap="all" dirty="0" smtClean="0">
                <a:latin typeface="Century Gothic"/>
                <a:cs typeface="Century Gothic"/>
              </a:rPr>
              <a:t>27 </a:t>
            </a:r>
            <a:r>
              <a:rPr lang="fr-FR" sz="1300" cap="all" dirty="0" err="1" smtClean="0">
                <a:latin typeface="Century Gothic"/>
                <a:cs typeface="Century Gothic"/>
              </a:rPr>
              <a:t>September</a:t>
            </a:r>
            <a:r>
              <a:rPr lang="fr-FR" sz="1300" cap="all" dirty="0" smtClean="0">
                <a:latin typeface="Century Gothic"/>
                <a:cs typeface="Century Gothic"/>
              </a:rPr>
              <a:t> 2024 to 26 </a:t>
            </a:r>
            <a:r>
              <a:rPr lang="fr-FR" sz="1300" cap="all" dirty="0" err="1" smtClean="0">
                <a:latin typeface="Century Gothic"/>
                <a:cs typeface="Century Gothic"/>
              </a:rPr>
              <a:t>January</a:t>
            </a:r>
            <a:r>
              <a:rPr lang="fr-FR" sz="1300" cap="all" dirty="0" smtClean="0">
                <a:latin typeface="Century Gothic"/>
                <a:cs typeface="Century Gothic"/>
              </a:rPr>
              <a:t> 2025</a:t>
            </a:r>
          </a:p>
          <a:p>
            <a:pPr marL="342900" lvl="0" indent="-342900"/>
            <a:r>
              <a:rPr lang="fr-FR" sz="1300" b="1" cap="all" dirty="0" smtClean="0">
                <a:latin typeface="Century Gothic"/>
                <a:cs typeface="Century Gothic"/>
              </a:rPr>
              <a:t> </a:t>
            </a:r>
          </a:p>
          <a:p>
            <a:pPr marL="342900" lvl="0" indent="-342900"/>
            <a:r>
              <a:rPr lang="fr-FR" sz="1300" b="1" cap="all" dirty="0" smtClean="0">
                <a:latin typeface="Century Gothic"/>
                <a:cs typeface="Century Gothic"/>
              </a:rPr>
              <a:t>Nan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Goldin</a:t>
            </a:r>
            <a:r>
              <a:rPr lang="fr-FR" sz="1300" b="1" cap="all" dirty="0" smtClean="0">
                <a:latin typeface="Century Gothic"/>
                <a:cs typeface="Century Gothic"/>
              </a:rPr>
              <a:t>: This Will Not End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Well</a:t>
            </a:r>
            <a:endParaRPr lang="fr-FR" sz="1300" b="1" cap="all" dirty="0" smtClean="0">
              <a:latin typeface="Century Gothic"/>
              <a:cs typeface="Century Gothic"/>
            </a:endParaRPr>
          </a:p>
          <a:p>
            <a:pPr marL="342900" lvl="0" indent="-342900"/>
            <a:r>
              <a:rPr lang="fr-FR" sz="1300" cap="all" dirty="0" err="1" smtClean="0">
                <a:latin typeface="Century Gothic"/>
                <a:cs typeface="Century Gothic"/>
              </a:rPr>
              <a:t>Neue</a:t>
            </a:r>
            <a:r>
              <a:rPr lang="fr-FR" sz="1300" cap="all" dirty="0" smtClean="0">
                <a:latin typeface="Century Gothic"/>
                <a:cs typeface="Century Gothic"/>
              </a:rPr>
              <a:t> </a:t>
            </a:r>
            <a:r>
              <a:rPr lang="fr-FR" sz="1300" cap="all" dirty="0" err="1" smtClean="0">
                <a:latin typeface="Century Gothic"/>
                <a:cs typeface="Century Gothic"/>
              </a:rPr>
              <a:t>Nationalgalerie</a:t>
            </a:r>
            <a:r>
              <a:rPr lang="fr-FR" sz="1300" cap="all" dirty="0" smtClean="0">
                <a:latin typeface="Century Gothic"/>
                <a:cs typeface="Century Gothic"/>
              </a:rPr>
              <a:t>, Berlin </a:t>
            </a:r>
          </a:p>
          <a:p>
            <a:pPr marL="342900" lvl="0" indent="-342900"/>
            <a:r>
              <a:rPr lang="fr-FR" sz="1300" cap="all" dirty="0" smtClean="0">
                <a:latin typeface="Century Gothic"/>
                <a:cs typeface="Century Gothic"/>
              </a:rPr>
              <a:t>23 </a:t>
            </a:r>
            <a:r>
              <a:rPr lang="fr-FR" sz="1300" cap="all" dirty="0" err="1" smtClean="0">
                <a:latin typeface="Century Gothic"/>
                <a:cs typeface="Century Gothic"/>
              </a:rPr>
              <a:t>November</a:t>
            </a:r>
            <a:r>
              <a:rPr lang="fr-FR" sz="1300" cap="all" dirty="0" smtClean="0">
                <a:latin typeface="Century Gothic"/>
                <a:cs typeface="Century Gothic"/>
              </a:rPr>
              <a:t> 2024 to 6 April 2025</a:t>
            </a:r>
          </a:p>
          <a:p>
            <a:pPr marL="342900" lvl="0" indent="-342900"/>
            <a:r>
              <a:rPr lang="fr-FR" sz="1300" b="1" cap="all" dirty="0" smtClean="0">
                <a:latin typeface="Century Gothic"/>
                <a:cs typeface="Century Gothic"/>
              </a:rPr>
              <a:t> </a:t>
            </a:r>
          </a:p>
          <a:p>
            <a:pPr marL="342900" lvl="0" indent="-342900"/>
            <a:r>
              <a:rPr lang="fr-FR" sz="1300" b="1" cap="all" dirty="0" smtClean="0">
                <a:latin typeface="Century Gothic"/>
                <a:cs typeface="Century Gothic"/>
              </a:rPr>
              <a:t>'Mark Bradford: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Keep</a:t>
            </a:r>
            <a:r>
              <a:rPr lang="fr-FR" sz="1300" b="1" cap="all" dirty="0" smtClean="0">
                <a:latin typeface="Century Gothic"/>
                <a:cs typeface="Century Gothic"/>
              </a:rPr>
              <a:t> </a:t>
            </a:r>
            <a:r>
              <a:rPr lang="fr-FR" sz="1300" b="1" cap="all" dirty="0" err="1" smtClean="0">
                <a:latin typeface="Century Gothic"/>
                <a:cs typeface="Century Gothic"/>
              </a:rPr>
              <a:t>Walking</a:t>
            </a:r>
            <a:r>
              <a:rPr lang="fr-FR" sz="1300" b="1" cap="all" dirty="0" smtClean="0">
                <a:latin typeface="Century Gothic"/>
                <a:cs typeface="Century Gothic"/>
              </a:rPr>
              <a:t>' </a:t>
            </a:r>
          </a:p>
          <a:p>
            <a:pPr marL="342900" lvl="0" indent="-342900"/>
            <a:r>
              <a:rPr lang="fr-FR" sz="1300" cap="all" dirty="0" smtClean="0">
                <a:latin typeface="Century Gothic"/>
                <a:cs typeface="Century Gothic"/>
              </a:rPr>
              <a:t>Hamburger </a:t>
            </a:r>
            <a:r>
              <a:rPr lang="fr-FR" sz="1300" cap="all" dirty="0" err="1" smtClean="0">
                <a:latin typeface="Century Gothic"/>
                <a:cs typeface="Century Gothic"/>
              </a:rPr>
              <a:t>Bahnhof</a:t>
            </a:r>
            <a:r>
              <a:rPr lang="fr-FR" sz="1300" cap="all" dirty="0" smtClean="0">
                <a:latin typeface="Century Gothic"/>
                <a:cs typeface="Century Gothic"/>
              </a:rPr>
              <a:t> </a:t>
            </a:r>
          </a:p>
          <a:p>
            <a:pPr marL="342900" lvl="0" indent="-342900"/>
            <a:r>
              <a:rPr lang="fr-FR" sz="1300" cap="all" dirty="0" err="1" smtClean="0">
                <a:latin typeface="Century Gothic"/>
                <a:cs typeface="Century Gothic"/>
              </a:rPr>
              <a:t>runs</a:t>
            </a:r>
            <a:r>
              <a:rPr lang="fr-FR" sz="1300" cap="all" dirty="0" smtClean="0">
                <a:latin typeface="Century Gothic"/>
                <a:cs typeface="Century Gothic"/>
              </a:rPr>
              <a:t> </a:t>
            </a:r>
            <a:r>
              <a:rPr lang="fr-FR" sz="1300" cap="all" dirty="0" err="1" smtClean="0">
                <a:latin typeface="Century Gothic"/>
                <a:cs typeface="Century Gothic"/>
              </a:rPr>
              <a:t>until</a:t>
            </a:r>
            <a:r>
              <a:rPr lang="fr-FR" sz="1300" cap="all" dirty="0" smtClean="0">
                <a:latin typeface="Century Gothic"/>
                <a:cs typeface="Century Gothic"/>
              </a:rPr>
              <a:t> 18 May 2025.</a:t>
            </a:r>
          </a:p>
          <a:p>
            <a:pPr marL="342900" lvl="0" indent="-342900"/>
            <a:r>
              <a:rPr lang="fr-FR" sz="1300" b="1" cap="all" dirty="0" smtClean="0">
                <a:latin typeface="Century Gothic"/>
                <a:cs typeface="Century Gothic"/>
              </a:rPr>
              <a:t> </a:t>
            </a:r>
          </a:p>
          <a:p>
            <a:pPr marL="342900" lvl="0" indent="-342900"/>
            <a:r>
              <a:rPr lang="fr-FR" sz="1300" b="1" cap="all" dirty="0" smtClean="0">
                <a:latin typeface="Century Gothic"/>
                <a:cs typeface="Century Gothic"/>
              </a:rPr>
              <a:t>Noah Davis' </a:t>
            </a:r>
          </a:p>
          <a:p>
            <a:pPr marL="342900" lvl="0" indent="-342900"/>
            <a:r>
              <a:rPr lang="fr-FR" sz="1300" cap="all" dirty="0" smtClean="0">
                <a:latin typeface="Century Gothic"/>
                <a:cs typeface="Century Gothic"/>
              </a:rPr>
              <a:t>DAS Minsk </a:t>
            </a:r>
          </a:p>
          <a:p>
            <a:pPr marL="342900" lvl="0" indent="-342900"/>
            <a:r>
              <a:rPr lang="fr-FR" sz="1300" cap="all" dirty="0" err="1" smtClean="0">
                <a:latin typeface="Century Gothic"/>
                <a:cs typeface="Century Gothic"/>
              </a:rPr>
              <a:t>until</a:t>
            </a:r>
            <a:r>
              <a:rPr lang="fr-FR" sz="1300" cap="all" dirty="0" smtClean="0">
                <a:latin typeface="Century Gothic"/>
                <a:cs typeface="Century Gothic"/>
              </a:rPr>
              <a:t> 5 </a:t>
            </a:r>
            <a:r>
              <a:rPr lang="fr-FR" sz="1300" cap="all" dirty="0" err="1" smtClean="0">
                <a:latin typeface="Century Gothic"/>
                <a:cs typeface="Century Gothic"/>
              </a:rPr>
              <a:t>January</a:t>
            </a:r>
            <a:r>
              <a:rPr lang="fr-FR" sz="1300" cap="all" dirty="0" smtClean="0">
                <a:latin typeface="Century Gothic"/>
                <a:cs typeface="Century Gothic"/>
              </a:rPr>
              <a:t> 2025.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7" name="Image 6" descr="biennale-arte-24-bann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1165">
            <a:off x="7353187" y="106749"/>
            <a:ext cx="1918964" cy="1279310"/>
          </a:xfrm>
          <a:prstGeom prst="rect">
            <a:avLst/>
          </a:prstGeom>
        </p:spPr>
      </p:pic>
      <p:pic>
        <p:nvPicPr>
          <p:cNvPr id="8" name="Image 7" descr="Unknown-1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3661">
            <a:off x="6798480" y="2274809"/>
            <a:ext cx="2408951" cy="991111"/>
          </a:xfrm>
          <a:prstGeom prst="rect">
            <a:avLst/>
          </a:prstGeom>
        </p:spPr>
      </p:pic>
      <p:pic>
        <p:nvPicPr>
          <p:cNvPr id="9" name="Image 8" descr="Unknown-1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5495">
            <a:off x="7065495" y="3970991"/>
            <a:ext cx="2216882" cy="2216882"/>
          </a:xfrm>
          <a:prstGeom prst="rect">
            <a:avLst/>
          </a:prstGeom>
        </p:spPr>
      </p:pic>
      <p:pic>
        <p:nvPicPr>
          <p:cNvPr id="10" name="Image 9" descr="Unknown-16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96162">
            <a:off x="7003974" y="3666067"/>
            <a:ext cx="2182532" cy="1064154"/>
          </a:xfrm>
          <a:prstGeom prst="rect">
            <a:avLst/>
          </a:prstGeom>
        </p:spPr>
      </p:pic>
      <p:pic>
        <p:nvPicPr>
          <p:cNvPr id="12" name="Image 11" descr="images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43531">
            <a:off x="6977256" y="1238144"/>
            <a:ext cx="1187263" cy="1187263"/>
          </a:xfrm>
          <a:prstGeom prst="rect">
            <a:avLst/>
          </a:prstGeom>
        </p:spPr>
      </p:pic>
      <p:pic>
        <p:nvPicPr>
          <p:cNvPr id="13" name="Image 12" descr="Unknown-15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387" y="3174999"/>
            <a:ext cx="1813644" cy="887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710</Words>
  <Application>Microsoft Macintosh PowerPoint</Application>
  <PresentationFormat>Présentation à l'écran (4:3)</PresentationFormat>
  <Paragraphs>158</Paragraphs>
  <Slides>9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EXPOSITIONS / EXHIBITIONS</vt:lpstr>
      <vt:lpstr>MUSEUMS </vt:lpstr>
      <vt:lpstr>MUSEUMS </vt:lpstr>
      <vt:lpstr>MUSEUMS &amp; OTHERS</vt:lpstr>
      <vt:lpstr>MUSEUMS &amp; OTHERS</vt:lpstr>
      <vt:lpstr>GALLERIES</vt:lpstr>
      <vt:lpstr>Diapositive 8</vt:lpstr>
      <vt:lpstr>FRANCE / EUROPE</vt:lpstr>
    </vt:vector>
  </TitlesOfParts>
  <Company>at 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EXPOSITIONS / EXHIBITIONS</dc:title>
  <dc:creator>Eric Brulin</dc:creator>
  <cp:lastModifiedBy>Eric Brulin</cp:lastModifiedBy>
  <cp:revision>60</cp:revision>
  <dcterms:created xsi:type="dcterms:W3CDTF">2024-09-26T06:25:03Z</dcterms:created>
  <dcterms:modified xsi:type="dcterms:W3CDTF">2024-09-26T06:57:41Z</dcterms:modified>
</cp:coreProperties>
</file>