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12F4-D016-4B9D-8C16-B057E614D16E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3FA7-A3CA-4503-B38C-77E99BF6D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33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D3FA7-A3CA-4503-B38C-77E99BF6D63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0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C560C-4DC2-4BDE-905D-67425A139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4E8D30-335F-429C-A436-85BD0B859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433368-400A-4096-9007-A1E88B98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93D67-A1E1-4A68-9073-49FA9420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00364-1BB4-4CF0-B0C6-EAC28BA6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2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E3637-2720-4F5E-BEEB-F6DA5FE2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4F5F45-EE60-4207-9ED9-A2B5F74EC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D2E40E-8241-4C83-98B4-159727A6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297888-0A5C-4AAC-BD3B-0B111B9F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EF621-B30D-47D2-A301-38A6743A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2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B2C5DD-3700-4087-8948-6C65A9C94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5735A0-68E4-4D2E-9312-FC67F9187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5E5D5D-410E-439D-B202-CB9CF434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C8ECB-7C4F-4F9B-A0C2-A2E042D9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777B0-5775-4171-90D5-1E7B277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9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1F6AB-F340-44FF-9D29-8E2320D8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26A65-B18F-444A-94E5-E73DA372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855E9C-CF31-4169-B7F0-69C6F7D3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01FD3-2AC5-43BE-A550-2244C7E1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75EE8D-68E0-401F-AA72-8CBD95AC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61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F6394-0934-445F-B0FA-22EA4778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F00AC5-5A93-4A0D-82AB-E9BDA922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74B63B-4120-458D-A0D1-E4C9A51E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56EEE-1CB9-4BD4-B38C-56A4EFB0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AB46-6BBC-4B7B-82E9-30099375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32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41780-5414-4D5F-83ED-7C5C57AC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DB866-E0AE-4ECD-9923-8FD7574E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284F36-85CB-4FD1-B2A8-519A872A2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035E0-5299-47CD-B1F7-C7687959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BAADD1-63C8-4E20-A672-7F8C81B3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999E36-DB72-4D63-9885-BBDD6A70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8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DA79C-DF89-4F20-AF75-FE4179C6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99CA7A-3702-42E9-8398-30D09FDB5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B4FBBD-C396-41D2-8ED6-4D8B04861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5C2511-CE04-4D96-8583-845199EC6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69E682-E039-4BC6-BD67-169E2B43A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D026AD-387B-4768-8B9E-70BC8679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5896F4-D925-44AD-B295-17730373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026F5B-B0B5-4CAE-8354-2805807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85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3A3A3-0B44-4B46-9CFE-B7AE4411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EC714A-2838-494C-996A-24463583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330CA6-206B-45E7-86B8-8C0C0800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5A546E-C2EA-45AD-BF84-2B0CF0FF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3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1BF98A-3185-40FB-9125-064EA444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16891E-205B-4761-932F-044D53DB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0AD8EF-7373-472F-8AAE-0783139C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33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8CEB9-D886-4930-BFE6-22EB44B9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67CB78-5BB7-4CB3-8F6D-CA7D92C15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837D36-AFC8-4BFD-923A-2439AE127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857798-93B2-4D3A-A7CA-522BEB86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14F562-2536-4E82-9C41-05E284E5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769260-AB2F-4724-B6FC-11F5FB40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3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03568-B1A0-4791-A77A-95FBFDB2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915810-2087-4E03-924C-28E46F8D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983345-23C0-4738-902A-5E70BAFB2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AFBA6B-1C43-43BD-B736-4D4611FA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013C25-4A08-431F-86AD-4A4408AE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99E4C6-F294-453B-A050-6FCFBF43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8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7C0220-036B-4112-ACE0-C7445553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732C5E-38E5-4485-AC33-ADC7B48C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A5C06-FD19-4133-9BD8-08D87BFB9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ACD6-2E29-469C-8C29-B8FA9661F798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B9B5D-8BB7-4B47-8FD8-7B7F5DDE2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8EA21A-3A77-4CC9-B747-F94351F9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221B-8A14-4391-9A28-7D590BD5CC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08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5BE86-A911-485B-8080-FCEFA0BD4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Bordeaux au XVIIIe siècle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1571BD-0C03-4A4C-AB61-1F5BCFCB6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89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9CA8B-376B-4E6B-BBC7-16C8CFCF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99FFF8-524D-40C4-BF5E-797F7F222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843872"/>
            <a:ext cx="12202886" cy="895671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065C6D-2A92-4832-93C0-0EB69EA1248F}"/>
              </a:ext>
            </a:extLst>
          </p:cNvPr>
          <p:cNvSpPr/>
          <p:nvPr/>
        </p:nvSpPr>
        <p:spPr>
          <a:xfrm>
            <a:off x="1295400" y="2892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i="1" dirty="0"/>
              <a:t>Vue de la Ville de Bordeaux, et de ses promenades, du côté du Chateau Trompette</a:t>
            </a:r>
            <a:r>
              <a:rPr lang="fr-FR" b="1" dirty="0"/>
              <a:t>, A Paris chez Basset, 1750</a:t>
            </a:r>
          </a:p>
        </p:txBody>
      </p:sp>
    </p:spTree>
    <p:extLst>
      <p:ext uri="{BB962C8B-B14F-4D97-AF65-F5344CB8AC3E}">
        <p14:creationId xmlns:p14="http://schemas.microsoft.com/office/powerpoint/2010/main" val="138355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5A05B6-0C2E-4983-9440-F2587CDF1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070" y="-292351"/>
            <a:ext cx="13767583" cy="7442701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DE128D-A378-425E-9F1A-7EB3F047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12182"/>
            <a:ext cx="10515600" cy="1325563"/>
          </a:xfrm>
        </p:spPr>
        <p:txBody>
          <a:bodyPr>
            <a:noAutofit/>
          </a:bodyPr>
          <a:lstStyle/>
          <a:p>
            <a:r>
              <a:rPr lang="fr-FR" sz="2400" b="1" dirty="0"/>
              <a:t>Vue en perspective de la place royale de Bordeaux, dessin à l’encre par Alexandre Antoine Marolles, 1737. BNF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C556BE6-3578-484D-AA56-4E257491C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934" y="2637745"/>
            <a:ext cx="2975066" cy="394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050F6C-1F10-4FD9-9D6B-8AD78D03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9" y="-1038252"/>
            <a:ext cx="12681858" cy="7896252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F46D12-4F62-4059-89B0-33DDFBC3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293233"/>
            <a:ext cx="4484915" cy="1325563"/>
          </a:xfrm>
        </p:spPr>
        <p:txBody>
          <a:bodyPr>
            <a:noAutofit/>
          </a:bodyPr>
          <a:lstStyle/>
          <a:p>
            <a:r>
              <a:rPr lang="fr-FR" sz="2000" b="1" dirty="0"/>
              <a:t>Joseph Vernet (1714–1789), </a:t>
            </a:r>
            <a:r>
              <a:rPr lang="fr-FR" sz="2000" b="1" i="1" dirty="0"/>
              <a:t>Vue du port de Bordeaux, prise du côté des Salinières</a:t>
            </a:r>
            <a:r>
              <a:rPr lang="fr-FR" sz="2000" b="1" dirty="0"/>
              <a:t>,</a:t>
            </a:r>
            <a:br>
              <a:rPr lang="fr-FR" sz="2000" b="1" dirty="0"/>
            </a:br>
            <a:r>
              <a:rPr lang="fr-FR" sz="2000" b="1" dirty="0"/>
              <a:t>1758, huile sur toile, Paris, Musée national de la Marine</a:t>
            </a:r>
          </a:p>
        </p:txBody>
      </p:sp>
    </p:spTree>
    <p:extLst>
      <p:ext uri="{BB962C8B-B14F-4D97-AF65-F5344CB8AC3E}">
        <p14:creationId xmlns:p14="http://schemas.microsoft.com/office/powerpoint/2010/main" val="28871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EB1C8-B585-4C67-9D1F-85572BC9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E2FE8F-86D1-412E-99CA-25F333C8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2E15CB-4083-4F0E-8B05-702F12AF1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2" t="11429" r="23749" b="2857"/>
          <a:stretch/>
        </p:blipFill>
        <p:spPr>
          <a:xfrm>
            <a:off x="435429" y="-578203"/>
            <a:ext cx="10918371" cy="761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4B35465-1B01-411F-AA84-9918EB95C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43" y="-2040880"/>
            <a:ext cx="12507685" cy="8991102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42B233-DDF4-40CB-A2B8-32C7F795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08668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 err="1"/>
              <a:t>Basire</a:t>
            </a:r>
            <a:r>
              <a:rPr lang="fr-FR" sz="3200" dirty="0"/>
              <a:t>, </a:t>
            </a:r>
            <a:r>
              <a:rPr lang="fr-FR" sz="3200" b="1" i="1" dirty="0"/>
              <a:t>Vue perspective du Théâtre de Bordeaux et des Allées de Tourny </a:t>
            </a:r>
            <a:r>
              <a:rPr lang="fr-FR" sz="3200" b="1" dirty="0"/>
              <a:t>– Dessin, 18</a:t>
            </a:r>
            <a:r>
              <a:rPr lang="fr-FR" sz="3200" b="1" baseline="30000" dirty="0"/>
              <a:t>e</a:t>
            </a:r>
            <a:r>
              <a:rPr lang="fr-FR" sz="3200" b="1" dirty="0"/>
              <a:t> s. </a:t>
            </a:r>
            <a:br>
              <a:rPr lang="fr-FR" sz="3200" b="1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1081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247B76-EC84-4238-A5FE-1D8C171F7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4" r="14285"/>
          <a:stretch/>
        </p:blipFill>
        <p:spPr>
          <a:xfrm>
            <a:off x="-228599" y="-1151932"/>
            <a:ext cx="12420599" cy="80099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42A207-7E51-486B-BB47-1062E083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299811"/>
            <a:ext cx="65532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Vernet</a:t>
            </a:r>
            <a:r>
              <a:rPr lang="fr-FR" sz="2800" dirty="0"/>
              <a:t>, </a:t>
            </a:r>
            <a:r>
              <a:rPr lang="fr-FR" sz="2800" b="1" i="1" dirty="0"/>
              <a:t>Vue du port de Bordeaux, prise du château Trompette</a:t>
            </a:r>
            <a:r>
              <a:rPr lang="fr-FR" sz="2800" b="1" dirty="0"/>
              <a:t>, 18</a:t>
            </a:r>
            <a:r>
              <a:rPr lang="fr-FR" sz="2800" b="1" baseline="30000" dirty="0"/>
              <a:t>e</a:t>
            </a:r>
            <a:r>
              <a:rPr lang="fr-FR" sz="2800" b="1" dirty="0"/>
              <a:t> 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549404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116</Words>
  <Application>Microsoft Office PowerPoint</Application>
  <PresentationFormat>Grand écran</PresentationFormat>
  <Paragraphs>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Bordeaux au XVIIIe siècle</vt:lpstr>
      <vt:lpstr>Présentation PowerPoint</vt:lpstr>
      <vt:lpstr>Vue en perspective de la place royale de Bordeaux, dessin à l’encre par Alexandre Antoine Marolles, 1737. BNF</vt:lpstr>
      <vt:lpstr>Joseph Vernet (1714–1789), Vue du port de Bordeaux, prise du côté des Salinières, 1758, huile sur toile, Paris, Musée national de la Marine</vt:lpstr>
      <vt:lpstr>Présentation PowerPoint</vt:lpstr>
      <vt:lpstr>Basire, Vue perspective du Théâtre de Bordeaux et des Allées de Tourny – Dessin, 18e s.  </vt:lpstr>
      <vt:lpstr>Vernet, Vue du port de Bordeaux, prise du château Trompette, 18e 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Bordeaux au XVIIIe siècle</dc:title>
  <dc:creator>Guillaume Mazeau</dc:creator>
  <cp:lastModifiedBy>Guillaume Mazeau</cp:lastModifiedBy>
  <cp:revision>8</cp:revision>
  <dcterms:created xsi:type="dcterms:W3CDTF">2024-11-19T09:58:32Z</dcterms:created>
  <dcterms:modified xsi:type="dcterms:W3CDTF">2024-11-19T10:45:41Z</dcterms:modified>
</cp:coreProperties>
</file>