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  <p:sldMasterId id="2147483795" r:id="rId2"/>
  </p:sldMasterIdLst>
  <p:notesMasterIdLst>
    <p:notesMasterId r:id="rId32"/>
  </p:notesMasterIdLst>
  <p:sldIdLst>
    <p:sldId id="442" r:id="rId3"/>
    <p:sldId id="426" r:id="rId4"/>
    <p:sldId id="382" r:id="rId5"/>
    <p:sldId id="484" r:id="rId6"/>
    <p:sldId id="490" r:id="rId7"/>
    <p:sldId id="370" r:id="rId8"/>
    <p:sldId id="492" r:id="rId9"/>
    <p:sldId id="493" r:id="rId10"/>
    <p:sldId id="494" r:id="rId11"/>
    <p:sldId id="524" r:id="rId12"/>
    <p:sldId id="528" r:id="rId13"/>
    <p:sldId id="529" r:id="rId14"/>
    <p:sldId id="530" r:id="rId15"/>
    <p:sldId id="525" r:id="rId16"/>
    <p:sldId id="496" r:id="rId17"/>
    <p:sldId id="515" r:id="rId18"/>
    <p:sldId id="523" r:id="rId19"/>
    <p:sldId id="531" r:id="rId20"/>
    <p:sldId id="363" r:id="rId21"/>
    <p:sldId id="519" r:id="rId22"/>
    <p:sldId id="520" r:id="rId23"/>
    <p:sldId id="522" r:id="rId24"/>
    <p:sldId id="505" r:id="rId25"/>
    <p:sldId id="506" r:id="rId26"/>
    <p:sldId id="518" r:id="rId27"/>
    <p:sldId id="517" r:id="rId28"/>
    <p:sldId id="527" r:id="rId29"/>
    <p:sldId id="497" r:id="rId30"/>
    <p:sldId id="34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229CA1-86F0-48DB-8F39-05BB79E314B2}" v="148" dt="2024-02-26T09:15:28.6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94651" autoAdjust="0"/>
  </p:normalViewPr>
  <p:slideViewPr>
    <p:cSldViewPr snapToGrid="0">
      <p:cViewPr varScale="1">
        <p:scale>
          <a:sx n="47" d="100"/>
          <a:sy n="47" d="100"/>
        </p:scale>
        <p:origin x="4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Tortelli" userId="eae4d973f4ba046d" providerId="LiveId" clId="{63229CA1-86F0-48DB-8F39-05BB79E314B2}"/>
    <pc:docChg chg="undo custSel addSld delSld modSld sldOrd">
      <pc:chgData name="Andrea Tortelli" userId="eae4d973f4ba046d" providerId="LiveId" clId="{63229CA1-86F0-48DB-8F39-05BB79E314B2}" dt="2024-02-26T09:15:48.552" v="740" actId="2696"/>
      <pc:docMkLst>
        <pc:docMk/>
      </pc:docMkLst>
      <pc:sldChg chg="addSp modSp mod setBg">
        <pc:chgData name="Andrea Tortelli" userId="eae4d973f4ba046d" providerId="LiveId" clId="{63229CA1-86F0-48DB-8F39-05BB79E314B2}" dt="2024-02-08T07:15:36.917" v="398" actId="5793"/>
        <pc:sldMkLst>
          <pc:docMk/>
          <pc:sldMk cId="3715144916" sldId="348"/>
        </pc:sldMkLst>
        <pc:spChg chg="mod">
          <ac:chgData name="Andrea Tortelli" userId="eae4d973f4ba046d" providerId="LiveId" clId="{63229CA1-86F0-48DB-8F39-05BB79E314B2}" dt="2024-02-08T07:15:25.204" v="396" actId="27636"/>
          <ac:spMkLst>
            <pc:docMk/>
            <pc:sldMk cId="3715144916" sldId="348"/>
            <ac:spMk id="2" creationId="{2B0F3623-AF5B-41F2-8505-F2E16A40169D}"/>
          </ac:spMkLst>
        </pc:spChg>
        <pc:spChg chg="mod">
          <ac:chgData name="Andrea Tortelli" userId="eae4d973f4ba046d" providerId="LiveId" clId="{63229CA1-86F0-48DB-8F39-05BB79E314B2}" dt="2024-02-07T21:24:16.676" v="14" actId="26606"/>
          <ac:spMkLst>
            <pc:docMk/>
            <pc:sldMk cId="3715144916" sldId="348"/>
            <ac:spMk id="3" creationId="{5F5DCF51-AAA8-4450-ABA1-05DF24AE8548}"/>
          </ac:spMkLst>
        </pc:spChg>
        <pc:spChg chg="mod ord">
          <ac:chgData name="Andrea Tortelli" userId="eae4d973f4ba046d" providerId="LiveId" clId="{63229CA1-86F0-48DB-8F39-05BB79E314B2}" dt="2024-02-07T21:24:16.676" v="14" actId="26606"/>
          <ac:spMkLst>
            <pc:docMk/>
            <pc:sldMk cId="3715144916" sldId="348"/>
            <ac:spMk id="4" creationId="{1796FAD8-1729-43D2-95B7-F20C517DB097}"/>
          </ac:spMkLst>
        </pc:spChg>
        <pc:spChg chg="mod ord">
          <ac:chgData name="Andrea Tortelli" userId="eae4d973f4ba046d" providerId="LiveId" clId="{63229CA1-86F0-48DB-8F39-05BB79E314B2}" dt="2024-02-08T07:15:36.917" v="398" actId="5793"/>
          <ac:spMkLst>
            <pc:docMk/>
            <pc:sldMk cId="3715144916" sldId="348"/>
            <ac:spMk id="5" creationId="{B9E63B9C-1EBC-4AB1-9B9F-89F8A3018498}"/>
          </ac:spMkLst>
        </pc:spChg>
        <pc:spChg chg="add">
          <ac:chgData name="Andrea Tortelli" userId="eae4d973f4ba046d" providerId="LiveId" clId="{63229CA1-86F0-48DB-8F39-05BB79E314B2}" dt="2024-02-07T21:24:16.676" v="14" actId="26606"/>
          <ac:spMkLst>
            <pc:docMk/>
            <pc:sldMk cId="3715144916" sldId="348"/>
            <ac:spMk id="12" creationId="{12609869-9E80-471B-A487-A53288E0E791}"/>
          </ac:spMkLst>
        </pc:spChg>
        <pc:spChg chg="add">
          <ac:chgData name="Andrea Tortelli" userId="eae4d973f4ba046d" providerId="LiveId" clId="{63229CA1-86F0-48DB-8F39-05BB79E314B2}" dt="2024-02-07T21:24:16.676" v="14" actId="26606"/>
          <ac:spMkLst>
            <pc:docMk/>
            <pc:sldMk cId="3715144916" sldId="348"/>
            <ac:spMk id="14" creationId="{7004738A-9D34-43E8-97D2-CA0EED4F8BE0}"/>
          </ac:spMkLst>
        </pc:spChg>
        <pc:spChg chg="add">
          <ac:chgData name="Andrea Tortelli" userId="eae4d973f4ba046d" providerId="LiveId" clId="{63229CA1-86F0-48DB-8F39-05BB79E314B2}" dt="2024-02-07T21:24:16.676" v="14" actId="26606"/>
          <ac:spMkLst>
            <pc:docMk/>
            <pc:sldMk cId="3715144916" sldId="348"/>
            <ac:spMk id="16" creationId="{B8B8D07F-F13E-443E-BA68-2D26672D76B9}"/>
          </ac:spMkLst>
        </pc:spChg>
        <pc:spChg chg="add">
          <ac:chgData name="Andrea Tortelli" userId="eae4d973f4ba046d" providerId="LiveId" clId="{63229CA1-86F0-48DB-8F39-05BB79E314B2}" dt="2024-02-07T21:24:16.676" v="14" actId="26606"/>
          <ac:spMkLst>
            <pc:docMk/>
            <pc:sldMk cId="3715144916" sldId="348"/>
            <ac:spMk id="18" creationId="{2813A4FA-24A5-41ED-A534-3807D1B2F344}"/>
          </ac:spMkLst>
        </pc:spChg>
        <pc:spChg chg="add">
          <ac:chgData name="Andrea Tortelli" userId="eae4d973f4ba046d" providerId="LiveId" clId="{63229CA1-86F0-48DB-8F39-05BB79E314B2}" dt="2024-02-07T21:24:16.676" v="14" actId="26606"/>
          <ac:spMkLst>
            <pc:docMk/>
            <pc:sldMk cId="3715144916" sldId="348"/>
            <ac:spMk id="20" creationId="{C3944F27-CA70-4E84-A51A-E6BF89558979}"/>
          </ac:spMkLst>
        </pc:spChg>
        <pc:picChg chg="mod">
          <ac:chgData name="Andrea Tortelli" userId="eae4d973f4ba046d" providerId="LiveId" clId="{63229CA1-86F0-48DB-8F39-05BB79E314B2}" dt="2024-02-07T21:24:21.519" v="15" actId="27614"/>
          <ac:picMkLst>
            <pc:docMk/>
            <pc:sldMk cId="3715144916" sldId="348"/>
            <ac:picMk id="7" creationId="{AF9823C9-2209-B0E5-3EC6-7FB12489A64E}"/>
          </ac:picMkLst>
        </pc:picChg>
      </pc:sldChg>
      <pc:sldChg chg="addSp modSp mod setBg">
        <pc:chgData name="Andrea Tortelli" userId="eae4d973f4ba046d" providerId="LiveId" clId="{63229CA1-86F0-48DB-8F39-05BB79E314B2}" dt="2024-02-08T06:57:06.487" v="366" actId="255"/>
        <pc:sldMkLst>
          <pc:docMk/>
          <pc:sldMk cId="980260575" sldId="370"/>
        </pc:sldMkLst>
        <pc:spChg chg="mod">
          <ac:chgData name="Andrea Tortelli" userId="eae4d973f4ba046d" providerId="LiveId" clId="{63229CA1-86F0-48DB-8F39-05BB79E314B2}" dt="2024-02-07T21:20:45.562" v="3" actId="26606"/>
          <ac:spMkLst>
            <pc:docMk/>
            <pc:sldMk cId="980260575" sldId="370"/>
            <ac:spMk id="2" creationId="{CC8824D0-7F83-4084-8AF2-08B368F24E62}"/>
          </ac:spMkLst>
        </pc:spChg>
        <pc:spChg chg="mod">
          <ac:chgData name="Andrea Tortelli" userId="eae4d973f4ba046d" providerId="LiveId" clId="{63229CA1-86F0-48DB-8F39-05BB79E314B2}" dt="2024-02-08T06:57:06.487" v="366" actId="255"/>
          <ac:spMkLst>
            <pc:docMk/>
            <pc:sldMk cId="980260575" sldId="370"/>
            <ac:spMk id="3" creationId="{50A22853-B333-471F-8E18-040B155C61B7}"/>
          </ac:spMkLst>
        </pc:spChg>
        <pc:spChg chg="mod ord">
          <ac:chgData name="Andrea Tortelli" userId="eae4d973f4ba046d" providerId="LiveId" clId="{63229CA1-86F0-48DB-8F39-05BB79E314B2}" dt="2024-02-07T21:20:45.562" v="3" actId="26606"/>
          <ac:spMkLst>
            <pc:docMk/>
            <pc:sldMk cId="980260575" sldId="370"/>
            <ac:spMk id="4" creationId="{D0C67317-C814-4586-A740-1073F545AA57}"/>
          </ac:spMkLst>
        </pc:spChg>
        <pc:spChg chg="mod">
          <ac:chgData name="Andrea Tortelli" userId="eae4d973f4ba046d" providerId="LiveId" clId="{63229CA1-86F0-48DB-8F39-05BB79E314B2}" dt="2024-02-07T21:20:45.562" v="3" actId="26606"/>
          <ac:spMkLst>
            <pc:docMk/>
            <pc:sldMk cId="980260575" sldId="370"/>
            <ac:spMk id="7" creationId="{4453303C-A5FA-497B-BD8A-8B6E48C3A13F}"/>
          </ac:spMkLst>
        </pc:spChg>
        <pc:spChg chg="add">
          <ac:chgData name="Andrea Tortelli" userId="eae4d973f4ba046d" providerId="LiveId" clId="{63229CA1-86F0-48DB-8F39-05BB79E314B2}" dt="2024-02-07T21:20:45.562" v="3" actId="26606"/>
          <ac:spMkLst>
            <pc:docMk/>
            <pc:sldMk cId="980260575" sldId="370"/>
            <ac:spMk id="15" creationId="{B712E947-0734-45F9-9C4F-41114EC3A33E}"/>
          </ac:spMkLst>
        </pc:spChg>
        <pc:spChg chg="add">
          <ac:chgData name="Andrea Tortelli" userId="eae4d973f4ba046d" providerId="LiveId" clId="{63229CA1-86F0-48DB-8F39-05BB79E314B2}" dt="2024-02-07T21:20:45.562" v="3" actId="26606"/>
          <ac:spMkLst>
            <pc:docMk/>
            <pc:sldMk cId="980260575" sldId="370"/>
            <ac:spMk id="17" creationId="{4C6B5652-C661-4C58-B937-F0F490F7FCB2}"/>
          </ac:spMkLst>
        </pc:spChg>
        <pc:spChg chg="add">
          <ac:chgData name="Andrea Tortelli" userId="eae4d973f4ba046d" providerId="LiveId" clId="{63229CA1-86F0-48DB-8F39-05BB79E314B2}" dt="2024-02-07T21:20:45.562" v="3" actId="26606"/>
          <ac:spMkLst>
            <pc:docMk/>
            <pc:sldMk cId="980260575" sldId="370"/>
            <ac:spMk id="19" creationId="{0B936867-6407-43FB-9DE6-1B0879D0CB31}"/>
          </ac:spMkLst>
        </pc:spChg>
        <pc:spChg chg="add">
          <ac:chgData name="Andrea Tortelli" userId="eae4d973f4ba046d" providerId="LiveId" clId="{63229CA1-86F0-48DB-8F39-05BB79E314B2}" dt="2024-02-07T21:20:45.562" v="3" actId="26606"/>
          <ac:spMkLst>
            <pc:docMk/>
            <pc:sldMk cId="980260575" sldId="370"/>
            <ac:spMk id="21" creationId="{ACD0B258-678B-4A8C-894F-848AF24A1922}"/>
          </ac:spMkLst>
        </pc:spChg>
        <pc:spChg chg="add">
          <ac:chgData name="Andrea Tortelli" userId="eae4d973f4ba046d" providerId="LiveId" clId="{63229CA1-86F0-48DB-8F39-05BB79E314B2}" dt="2024-02-07T21:20:45.562" v="3" actId="26606"/>
          <ac:spMkLst>
            <pc:docMk/>
            <pc:sldMk cId="980260575" sldId="370"/>
            <ac:spMk id="23" creationId="{C8D58395-74AF-401A-AF2F-76B6FCF71DFE}"/>
          </ac:spMkLst>
        </pc:spChg>
        <pc:spChg chg="add">
          <ac:chgData name="Andrea Tortelli" userId="eae4d973f4ba046d" providerId="LiveId" clId="{63229CA1-86F0-48DB-8F39-05BB79E314B2}" dt="2024-02-07T21:20:45.562" v="3" actId="26606"/>
          <ac:spMkLst>
            <pc:docMk/>
            <pc:sldMk cId="980260575" sldId="370"/>
            <ac:spMk id="25" creationId="{2F003F3F-F118-41D2-AA3F-74DB0D1970BB}"/>
          </ac:spMkLst>
        </pc:spChg>
        <pc:picChg chg="mod ord">
          <ac:chgData name="Andrea Tortelli" userId="eae4d973f4ba046d" providerId="LiveId" clId="{63229CA1-86F0-48DB-8F39-05BB79E314B2}" dt="2024-02-07T21:33:57.022" v="140" actId="1076"/>
          <ac:picMkLst>
            <pc:docMk/>
            <pc:sldMk cId="980260575" sldId="370"/>
            <ac:picMk id="6" creationId="{9C8F22EA-1DAD-42DB-A7B8-69AF3B7E77D0}"/>
          </ac:picMkLst>
        </pc:picChg>
        <pc:picChg chg="mod">
          <ac:chgData name="Andrea Tortelli" userId="eae4d973f4ba046d" providerId="LiveId" clId="{63229CA1-86F0-48DB-8F39-05BB79E314B2}" dt="2024-02-07T21:34:03.753" v="141" actId="14100"/>
          <ac:picMkLst>
            <pc:docMk/>
            <pc:sldMk cId="980260575" sldId="370"/>
            <ac:picMk id="10" creationId="{804149AC-9EB9-4E94-956C-62981E2D8958}"/>
          </ac:picMkLst>
        </pc:picChg>
      </pc:sldChg>
      <pc:sldChg chg="addSp modSp mod setBg">
        <pc:chgData name="Andrea Tortelli" userId="eae4d973f4ba046d" providerId="LiveId" clId="{63229CA1-86F0-48DB-8F39-05BB79E314B2}" dt="2024-02-07T21:30:52.522" v="98" actId="14100"/>
        <pc:sldMkLst>
          <pc:docMk/>
          <pc:sldMk cId="2728921431" sldId="382"/>
        </pc:sldMkLst>
        <pc:spChg chg="mod">
          <ac:chgData name="Andrea Tortelli" userId="eae4d973f4ba046d" providerId="LiveId" clId="{63229CA1-86F0-48DB-8F39-05BB79E314B2}" dt="2024-02-07T21:30:34.508" v="93" actId="26606"/>
          <ac:spMkLst>
            <pc:docMk/>
            <pc:sldMk cId="2728921431" sldId="382"/>
            <ac:spMk id="2" creationId="{CC8824D0-7F83-4084-8AF2-08B368F24E62}"/>
          </ac:spMkLst>
        </pc:spChg>
        <pc:spChg chg="mod ord">
          <ac:chgData name="Andrea Tortelli" userId="eae4d973f4ba046d" providerId="LiveId" clId="{63229CA1-86F0-48DB-8F39-05BB79E314B2}" dt="2024-02-07T21:30:34.508" v="93" actId="26606"/>
          <ac:spMkLst>
            <pc:docMk/>
            <pc:sldMk cId="2728921431" sldId="382"/>
            <ac:spMk id="3" creationId="{50A22853-B333-471F-8E18-040B155C61B7}"/>
          </ac:spMkLst>
        </pc:spChg>
        <pc:spChg chg="mod ord">
          <ac:chgData name="Andrea Tortelli" userId="eae4d973f4ba046d" providerId="LiveId" clId="{63229CA1-86F0-48DB-8F39-05BB79E314B2}" dt="2024-02-07T21:30:34.508" v="93" actId="26606"/>
          <ac:spMkLst>
            <pc:docMk/>
            <pc:sldMk cId="2728921431" sldId="382"/>
            <ac:spMk id="4" creationId="{14416700-2CA5-4D1A-9069-3FEF97626A85}"/>
          </ac:spMkLst>
        </pc:spChg>
        <pc:spChg chg="mod">
          <ac:chgData name="Andrea Tortelli" userId="eae4d973f4ba046d" providerId="LiveId" clId="{63229CA1-86F0-48DB-8F39-05BB79E314B2}" dt="2024-02-07T21:30:34.508" v="93" actId="26606"/>
          <ac:spMkLst>
            <pc:docMk/>
            <pc:sldMk cId="2728921431" sldId="382"/>
            <ac:spMk id="6" creationId="{97AB379B-9E3C-4968-A45C-44685E06FEF7}"/>
          </ac:spMkLst>
        </pc:spChg>
        <pc:spChg chg="add">
          <ac:chgData name="Andrea Tortelli" userId="eae4d973f4ba046d" providerId="LiveId" clId="{63229CA1-86F0-48DB-8F39-05BB79E314B2}" dt="2024-02-07T21:30:34.508" v="93" actId="26606"/>
          <ac:spMkLst>
            <pc:docMk/>
            <pc:sldMk cId="2728921431" sldId="382"/>
            <ac:spMk id="12" creationId="{B712E947-0734-45F9-9C4F-41114EC3A33E}"/>
          </ac:spMkLst>
        </pc:spChg>
        <pc:spChg chg="add">
          <ac:chgData name="Andrea Tortelli" userId="eae4d973f4ba046d" providerId="LiveId" clId="{63229CA1-86F0-48DB-8F39-05BB79E314B2}" dt="2024-02-07T21:30:34.508" v="93" actId="26606"/>
          <ac:spMkLst>
            <pc:docMk/>
            <pc:sldMk cId="2728921431" sldId="382"/>
            <ac:spMk id="14" creationId="{4C6B5652-C661-4C58-B937-F0F490F7FCB2}"/>
          </ac:spMkLst>
        </pc:spChg>
        <pc:spChg chg="add">
          <ac:chgData name="Andrea Tortelli" userId="eae4d973f4ba046d" providerId="LiveId" clId="{63229CA1-86F0-48DB-8F39-05BB79E314B2}" dt="2024-02-07T21:30:34.508" v="93" actId="26606"/>
          <ac:spMkLst>
            <pc:docMk/>
            <pc:sldMk cId="2728921431" sldId="382"/>
            <ac:spMk id="16" creationId="{0B936867-6407-43FB-9DE6-1B0879D0CB31}"/>
          </ac:spMkLst>
        </pc:spChg>
        <pc:spChg chg="add">
          <ac:chgData name="Andrea Tortelli" userId="eae4d973f4ba046d" providerId="LiveId" clId="{63229CA1-86F0-48DB-8F39-05BB79E314B2}" dt="2024-02-07T21:30:34.508" v="93" actId="26606"/>
          <ac:spMkLst>
            <pc:docMk/>
            <pc:sldMk cId="2728921431" sldId="382"/>
            <ac:spMk id="18" creationId="{ACD0B258-678B-4A8C-894F-848AF24A1922}"/>
          </ac:spMkLst>
        </pc:spChg>
        <pc:spChg chg="add">
          <ac:chgData name="Andrea Tortelli" userId="eae4d973f4ba046d" providerId="LiveId" clId="{63229CA1-86F0-48DB-8F39-05BB79E314B2}" dt="2024-02-07T21:30:34.508" v="93" actId="26606"/>
          <ac:spMkLst>
            <pc:docMk/>
            <pc:sldMk cId="2728921431" sldId="382"/>
            <ac:spMk id="20" creationId="{C8D58395-74AF-401A-AF2F-76B6FCF71DFE}"/>
          </ac:spMkLst>
        </pc:spChg>
        <pc:spChg chg="add">
          <ac:chgData name="Andrea Tortelli" userId="eae4d973f4ba046d" providerId="LiveId" clId="{63229CA1-86F0-48DB-8F39-05BB79E314B2}" dt="2024-02-07T21:30:34.508" v="93" actId="26606"/>
          <ac:spMkLst>
            <pc:docMk/>
            <pc:sldMk cId="2728921431" sldId="382"/>
            <ac:spMk id="22" creationId="{2F003F3F-F118-41D2-AA3F-74DB0D1970BB}"/>
          </ac:spMkLst>
        </pc:spChg>
        <pc:picChg chg="mod ord">
          <ac:chgData name="Andrea Tortelli" userId="eae4d973f4ba046d" providerId="LiveId" clId="{63229CA1-86F0-48DB-8F39-05BB79E314B2}" dt="2024-02-07T21:30:52.522" v="98" actId="14100"/>
          <ac:picMkLst>
            <pc:docMk/>
            <pc:sldMk cId="2728921431" sldId="382"/>
            <ac:picMk id="5" creationId="{494889F9-FBFF-4CA5-8165-DA115229CF67}"/>
          </ac:picMkLst>
        </pc:picChg>
        <pc:picChg chg="mod">
          <ac:chgData name="Andrea Tortelli" userId="eae4d973f4ba046d" providerId="LiveId" clId="{63229CA1-86F0-48DB-8F39-05BB79E314B2}" dt="2024-02-07T21:30:38.640" v="94" actId="1076"/>
          <ac:picMkLst>
            <pc:docMk/>
            <pc:sldMk cId="2728921431" sldId="382"/>
            <ac:picMk id="7" creationId="{020938C2-CAF7-7F59-FB37-F3D328FF1C9B}"/>
          </ac:picMkLst>
        </pc:picChg>
      </pc:sldChg>
      <pc:sldChg chg="addSp delSp modSp mod setBg">
        <pc:chgData name="Andrea Tortelli" userId="eae4d973f4ba046d" providerId="LiveId" clId="{63229CA1-86F0-48DB-8F39-05BB79E314B2}" dt="2024-02-07T21:29:58.863" v="92" actId="313"/>
        <pc:sldMkLst>
          <pc:docMk/>
          <pc:sldMk cId="4211085" sldId="426"/>
        </pc:sldMkLst>
        <pc:spChg chg="mod ord">
          <ac:chgData name="Andrea Tortelli" userId="eae4d973f4ba046d" providerId="LiveId" clId="{63229CA1-86F0-48DB-8F39-05BB79E314B2}" dt="2024-02-07T21:29:43.011" v="89" actId="20577"/>
          <ac:spMkLst>
            <pc:docMk/>
            <pc:sldMk cId="4211085" sldId="426"/>
            <ac:spMk id="2" creationId="{CC8824D0-7F83-4084-8AF2-08B368F24E62}"/>
          </ac:spMkLst>
        </pc:spChg>
        <pc:spChg chg="mod ord">
          <ac:chgData name="Andrea Tortelli" userId="eae4d973f4ba046d" providerId="LiveId" clId="{63229CA1-86F0-48DB-8F39-05BB79E314B2}" dt="2024-02-07T21:29:58.863" v="92" actId="313"/>
          <ac:spMkLst>
            <pc:docMk/>
            <pc:sldMk cId="4211085" sldId="426"/>
            <ac:spMk id="3" creationId="{50A22853-B333-471F-8E18-040B155C61B7}"/>
          </ac:spMkLst>
        </pc:spChg>
        <pc:spChg chg="mod ord">
          <ac:chgData name="Andrea Tortelli" userId="eae4d973f4ba046d" providerId="LiveId" clId="{63229CA1-86F0-48DB-8F39-05BB79E314B2}" dt="2024-02-07T21:29:32.864" v="84" actId="26606"/>
          <ac:spMkLst>
            <pc:docMk/>
            <pc:sldMk cId="4211085" sldId="426"/>
            <ac:spMk id="4" creationId="{14416700-2CA5-4D1A-9069-3FEF97626A85}"/>
          </ac:spMkLst>
        </pc:spChg>
        <pc:spChg chg="mod ord">
          <ac:chgData name="Andrea Tortelli" userId="eae4d973f4ba046d" providerId="LiveId" clId="{63229CA1-86F0-48DB-8F39-05BB79E314B2}" dt="2024-02-07T21:29:32.864" v="84" actId="26606"/>
          <ac:spMkLst>
            <pc:docMk/>
            <pc:sldMk cId="4211085" sldId="426"/>
            <ac:spMk id="5" creationId="{8B7CB188-D95D-4627-8E9A-7CF01319D3D8}"/>
          </ac:spMkLst>
        </pc:spChg>
        <pc:spChg chg="add del">
          <ac:chgData name="Andrea Tortelli" userId="eae4d973f4ba046d" providerId="LiveId" clId="{63229CA1-86F0-48DB-8F39-05BB79E314B2}" dt="2024-02-07T21:29:06.735" v="74" actId="26606"/>
          <ac:spMkLst>
            <pc:docMk/>
            <pc:sldMk cId="4211085" sldId="426"/>
            <ac:spMk id="1033" creationId="{7979CB03-77A3-48F2-A1C8-52F03FCB3D00}"/>
          </ac:spMkLst>
        </pc:spChg>
        <pc:spChg chg="add del">
          <ac:chgData name="Andrea Tortelli" userId="eae4d973f4ba046d" providerId="LiveId" clId="{63229CA1-86F0-48DB-8F39-05BB79E314B2}" dt="2024-02-07T21:29:06.735" v="74" actId="26606"/>
          <ac:spMkLst>
            <pc:docMk/>
            <pc:sldMk cId="4211085" sldId="426"/>
            <ac:spMk id="1035" creationId="{9073D962-D3D2-4A72-8593-65C213CBFFC3}"/>
          </ac:spMkLst>
        </pc:spChg>
        <pc:spChg chg="add del">
          <ac:chgData name="Andrea Tortelli" userId="eae4d973f4ba046d" providerId="LiveId" clId="{63229CA1-86F0-48DB-8F39-05BB79E314B2}" dt="2024-02-07T21:29:06.735" v="74" actId="26606"/>
          <ac:spMkLst>
            <pc:docMk/>
            <pc:sldMk cId="4211085" sldId="426"/>
            <ac:spMk id="1037" creationId="{2387511B-F6E1-4929-AC90-94FB8B6B0F41}"/>
          </ac:spMkLst>
        </pc:spChg>
        <pc:spChg chg="add del">
          <ac:chgData name="Andrea Tortelli" userId="eae4d973f4ba046d" providerId="LiveId" clId="{63229CA1-86F0-48DB-8F39-05BB79E314B2}" dt="2024-02-07T21:29:06.735" v="74" actId="26606"/>
          <ac:spMkLst>
            <pc:docMk/>
            <pc:sldMk cId="4211085" sldId="426"/>
            <ac:spMk id="1039" creationId="{AA58F78C-27AB-465F-AA33-15E08AF267F9}"/>
          </ac:spMkLst>
        </pc:spChg>
        <pc:spChg chg="add del">
          <ac:chgData name="Andrea Tortelli" userId="eae4d973f4ba046d" providerId="LiveId" clId="{63229CA1-86F0-48DB-8F39-05BB79E314B2}" dt="2024-02-07T21:29:32.864" v="84" actId="26606"/>
          <ac:spMkLst>
            <pc:docMk/>
            <pc:sldMk cId="4211085" sldId="426"/>
            <ac:spMk id="1044" creationId="{615E9F7A-B64C-4192-8930-A05D1E23F324}"/>
          </ac:spMkLst>
        </pc:spChg>
        <pc:spChg chg="add del">
          <ac:chgData name="Andrea Tortelli" userId="eae4d973f4ba046d" providerId="LiveId" clId="{63229CA1-86F0-48DB-8F39-05BB79E314B2}" dt="2024-02-07T21:29:32.864" v="84" actId="26606"/>
          <ac:spMkLst>
            <pc:docMk/>
            <pc:sldMk cId="4211085" sldId="426"/>
            <ac:spMk id="1046" creationId="{793EB161-5CFE-4D7E-B34B-06C90F9B16B6}"/>
          </ac:spMkLst>
        </pc:spChg>
        <pc:spChg chg="add del">
          <ac:chgData name="Andrea Tortelli" userId="eae4d973f4ba046d" providerId="LiveId" clId="{63229CA1-86F0-48DB-8F39-05BB79E314B2}" dt="2024-02-07T21:29:32.864" v="84" actId="26606"/>
          <ac:spMkLst>
            <pc:docMk/>
            <pc:sldMk cId="4211085" sldId="426"/>
            <ac:spMk id="1048" creationId="{618147C2-BF02-44AA-81D8-FD7776FAB3C6}"/>
          </ac:spMkLst>
        </pc:spChg>
        <pc:spChg chg="add">
          <ac:chgData name="Andrea Tortelli" userId="eae4d973f4ba046d" providerId="LiveId" clId="{63229CA1-86F0-48DB-8F39-05BB79E314B2}" dt="2024-02-07T21:29:32.864" v="84" actId="26606"/>
          <ac:spMkLst>
            <pc:docMk/>
            <pc:sldMk cId="4211085" sldId="426"/>
            <ac:spMk id="1053" creationId="{50D1C5B3-B60D-4696-AE60-100D5EC8AB5D}"/>
          </ac:spMkLst>
        </pc:spChg>
        <pc:spChg chg="add">
          <ac:chgData name="Andrea Tortelli" userId="eae4d973f4ba046d" providerId="LiveId" clId="{63229CA1-86F0-48DB-8F39-05BB79E314B2}" dt="2024-02-07T21:29:32.864" v="84" actId="26606"/>
          <ac:spMkLst>
            <pc:docMk/>
            <pc:sldMk cId="4211085" sldId="426"/>
            <ac:spMk id="1055" creationId="{5184EE59-3061-456B-9FB5-98A8E0E74B02}"/>
          </ac:spMkLst>
        </pc:spChg>
        <pc:spChg chg="add">
          <ac:chgData name="Andrea Tortelli" userId="eae4d973f4ba046d" providerId="LiveId" clId="{63229CA1-86F0-48DB-8F39-05BB79E314B2}" dt="2024-02-07T21:29:32.864" v="84" actId="26606"/>
          <ac:spMkLst>
            <pc:docMk/>
            <pc:sldMk cId="4211085" sldId="426"/>
            <ac:spMk id="1057" creationId="{F7E07B5E-9FB5-4C91-8BE4-6167EB58D0A7}"/>
          </ac:spMkLst>
        </pc:spChg>
        <pc:spChg chg="add">
          <ac:chgData name="Andrea Tortelli" userId="eae4d973f4ba046d" providerId="LiveId" clId="{63229CA1-86F0-48DB-8F39-05BB79E314B2}" dt="2024-02-07T21:29:32.864" v="84" actId="26606"/>
          <ac:spMkLst>
            <pc:docMk/>
            <pc:sldMk cId="4211085" sldId="426"/>
            <ac:spMk id="1059" creationId="{37524947-EB09-4DD9-973B-9F75BBCD7269}"/>
          </ac:spMkLst>
        </pc:spChg>
        <pc:spChg chg="add">
          <ac:chgData name="Andrea Tortelli" userId="eae4d973f4ba046d" providerId="LiveId" clId="{63229CA1-86F0-48DB-8F39-05BB79E314B2}" dt="2024-02-07T21:29:32.864" v="84" actId="26606"/>
          <ac:spMkLst>
            <pc:docMk/>
            <pc:sldMk cId="4211085" sldId="426"/>
            <ac:spMk id="1061" creationId="{D30C8E25-2DD1-45C6-9F04-0F0CBF666021}"/>
          </ac:spMkLst>
        </pc:spChg>
        <pc:spChg chg="add">
          <ac:chgData name="Andrea Tortelli" userId="eae4d973f4ba046d" providerId="LiveId" clId="{63229CA1-86F0-48DB-8F39-05BB79E314B2}" dt="2024-02-07T21:29:32.864" v="84" actId="26606"/>
          <ac:spMkLst>
            <pc:docMk/>
            <pc:sldMk cId="4211085" sldId="426"/>
            <ac:spMk id="1063" creationId="{BC57EA3C-C239-4132-A618-5CBE9F896B2F}"/>
          </ac:spMkLst>
        </pc:spChg>
        <pc:picChg chg="mod ord">
          <ac:chgData name="Andrea Tortelli" userId="eae4d973f4ba046d" providerId="LiveId" clId="{63229CA1-86F0-48DB-8F39-05BB79E314B2}" dt="2024-02-07T21:29:32.864" v="84" actId="26606"/>
          <ac:picMkLst>
            <pc:docMk/>
            <pc:sldMk cId="4211085" sldId="426"/>
            <ac:picMk id="6" creationId="{EF1D0807-CCAD-A11E-142A-AA6DEF40DC2A}"/>
          </ac:picMkLst>
        </pc:picChg>
        <pc:picChg chg="mod ord">
          <ac:chgData name="Andrea Tortelli" userId="eae4d973f4ba046d" providerId="LiveId" clId="{63229CA1-86F0-48DB-8F39-05BB79E314B2}" dt="2024-02-07T21:29:32.864" v="84" actId="26606"/>
          <ac:picMkLst>
            <pc:docMk/>
            <pc:sldMk cId="4211085" sldId="426"/>
            <ac:picMk id="7" creationId="{47EFDA67-209C-8569-B0F5-8866744C23A6}"/>
          </ac:picMkLst>
        </pc:picChg>
        <pc:picChg chg="mod ord">
          <ac:chgData name="Andrea Tortelli" userId="eae4d973f4ba046d" providerId="LiveId" clId="{63229CA1-86F0-48DB-8F39-05BB79E314B2}" dt="2024-02-07T21:29:32.864" v="84" actId="26606"/>
          <ac:picMkLst>
            <pc:docMk/>
            <pc:sldMk cId="4211085" sldId="426"/>
            <ac:picMk id="1026" creationId="{A0E1AD5B-E030-491A-8FC2-46CE4F809E4A}"/>
          </ac:picMkLst>
        </pc:picChg>
        <pc:picChg chg="mod ord">
          <ac:chgData name="Andrea Tortelli" userId="eae4d973f4ba046d" providerId="LiveId" clId="{63229CA1-86F0-48DB-8F39-05BB79E314B2}" dt="2024-02-07T21:29:38.229" v="86" actId="27614"/>
          <ac:picMkLst>
            <pc:docMk/>
            <pc:sldMk cId="4211085" sldId="426"/>
            <ac:picMk id="1028" creationId="{5B0E4B1E-1B03-4AFE-A519-E4A1BECB4CF5}"/>
          </ac:picMkLst>
        </pc:picChg>
      </pc:sldChg>
      <pc:sldChg chg="addSp delSp modSp mod setBg addAnim setClrOvrMap">
        <pc:chgData name="Andrea Tortelli" userId="eae4d973f4ba046d" providerId="LiveId" clId="{63229CA1-86F0-48DB-8F39-05BB79E314B2}" dt="2024-02-07T21:42:36.256" v="324" actId="20577"/>
        <pc:sldMkLst>
          <pc:docMk/>
          <pc:sldMk cId="475005609" sldId="442"/>
        </pc:sldMkLst>
        <pc:spChg chg="mod">
          <ac:chgData name="Andrea Tortelli" userId="eae4d973f4ba046d" providerId="LiveId" clId="{63229CA1-86F0-48DB-8F39-05BB79E314B2}" dt="2024-02-07T21:42:36.256" v="324" actId="20577"/>
          <ac:spMkLst>
            <pc:docMk/>
            <pc:sldMk cId="475005609" sldId="442"/>
            <ac:spMk id="2" creationId="{9E55A609-205B-40CF-8BE4-A1C483456CAD}"/>
          </ac:spMkLst>
        </pc:spChg>
        <pc:spChg chg="mod ord">
          <ac:chgData name="Andrea Tortelli" userId="eae4d973f4ba046d" providerId="LiveId" clId="{63229CA1-86F0-48DB-8F39-05BB79E314B2}" dt="2024-02-07T21:28:16.773" v="58" actId="26606"/>
          <ac:spMkLst>
            <pc:docMk/>
            <pc:sldMk cId="475005609" sldId="442"/>
            <ac:spMk id="3" creationId="{0D2179A4-BA39-4E7D-9687-5E34FD0D14DE}"/>
          </ac:spMkLst>
        </pc:spChg>
        <pc:spChg chg="mod">
          <ac:chgData name="Andrea Tortelli" userId="eae4d973f4ba046d" providerId="LiveId" clId="{63229CA1-86F0-48DB-8F39-05BB79E314B2}" dt="2024-02-07T21:28:16.773" v="58" actId="26606"/>
          <ac:spMkLst>
            <pc:docMk/>
            <pc:sldMk cId="475005609" sldId="442"/>
            <ac:spMk id="4" creationId="{053B8C43-5BC4-4945-B0E8-946A073667F9}"/>
          </ac:spMkLst>
        </pc:spChg>
        <pc:spChg chg="mod ord">
          <ac:chgData name="Andrea Tortelli" userId="eae4d973f4ba046d" providerId="LiveId" clId="{63229CA1-86F0-48DB-8F39-05BB79E314B2}" dt="2024-02-07T21:28:16.773" v="58" actId="26606"/>
          <ac:spMkLst>
            <pc:docMk/>
            <pc:sldMk cId="475005609" sldId="442"/>
            <ac:spMk id="5" creationId="{3292CCF2-009E-4618-857A-C66B0EE2A7EB}"/>
          </ac:spMkLst>
        </pc:spChg>
        <pc:spChg chg="add del">
          <ac:chgData name="Andrea Tortelli" userId="eae4d973f4ba046d" providerId="LiveId" clId="{63229CA1-86F0-48DB-8F39-05BB79E314B2}" dt="2024-02-07T21:28:16.773" v="58" actId="26606"/>
          <ac:spMkLst>
            <pc:docMk/>
            <pc:sldMk cId="475005609" sldId="442"/>
            <ac:spMk id="10" creationId="{09588DA8-065E-4F6F-8EFD-43104AB2E0CF}"/>
          </ac:spMkLst>
        </pc:spChg>
        <pc:spChg chg="add del">
          <ac:chgData name="Andrea Tortelli" userId="eae4d973f4ba046d" providerId="LiveId" clId="{63229CA1-86F0-48DB-8F39-05BB79E314B2}" dt="2024-02-07T21:28:16.773" v="58" actId="26606"/>
          <ac:spMkLst>
            <pc:docMk/>
            <pc:sldMk cId="475005609" sldId="442"/>
            <ac:spMk id="12" creationId="{C4285719-470E-454C-AF62-8323075F1F5B}"/>
          </ac:spMkLst>
        </pc:spChg>
        <pc:spChg chg="add del">
          <ac:chgData name="Andrea Tortelli" userId="eae4d973f4ba046d" providerId="LiveId" clId="{63229CA1-86F0-48DB-8F39-05BB79E314B2}" dt="2024-02-07T21:28:16.773" v="58" actId="26606"/>
          <ac:spMkLst>
            <pc:docMk/>
            <pc:sldMk cId="475005609" sldId="442"/>
            <ac:spMk id="14" creationId="{CD9FE4EF-C4D8-49A0-B2FF-81D8DB7D8A24}"/>
          </ac:spMkLst>
        </pc:spChg>
        <pc:spChg chg="add del">
          <ac:chgData name="Andrea Tortelli" userId="eae4d973f4ba046d" providerId="LiveId" clId="{63229CA1-86F0-48DB-8F39-05BB79E314B2}" dt="2024-02-07T21:28:16.773" v="58" actId="26606"/>
          <ac:spMkLst>
            <pc:docMk/>
            <pc:sldMk cId="475005609" sldId="442"/>
            <ac:spMk id="16" creationId="{4300840D-0A0B-4512-BACA-B439D5B9C57C}"/>
          </ac:spMkLst>
        </pc:spChg>
        <pc:spChg chg="add del">
          <ac:chgData name="Andrea Tortelli" userId="eae4d973f4ba046d" providerId="LiveId" clId="{63229CA1-86F0-48DB-8F39-05BB79E314B2}" dt="2024-02-07T21:28:16.773" v="58" actId="26606"/>
          <ac:spMkLst>
            <pc:docMk/>
            <pc:sldMk cId="475005609" sldId="442"/>
            <ac:spMk id="18" creationId="{D2B78728-A580-49A7-84F9-6EF6F583ADE0}"/>
          </ac:spMkLst>
        </pc:spChg>
        <pc:spChg chg="add del">
          <ac:chgData name="Andrea Tortelli" userId="eae4d973f4ba046d" providerId="LiveId" clId="{63229CA1-86F0-48DB-8F39-05BB79E314B2}" dt="2024-02-07T21:28:16.773" v="58" actId="26606"/>
          <ac:spMkLst>
            <pc:docMk/>
            <pc:sldMk cId="475005609" sldId="442"/>
            <ac:spMk id="20" creationId="{38FAA1A1-D861-433F-88FA-1E9D6FD31D11}"/>
          </ac:spMkLst>
        </pc:spChg>
        <pc:spChg chg="add del">
          <ac:chgData name="Andrea Tortelli" userId="eae4d973f4ba046d" providerId="LiveId" clId="{63229CA1-86F0-48DB-8F39-05BB79E314B2}" dt="2024-02-07T21:28:16.773" v="58" actId="26606"/>
          <ac:spMkLst>
            <pc:docMk/>
            <pc:sldMk cId="475005609" sldId="442"/>
            <ac:spMk id="22" creationId="{8D71EDA1-87BF-4D5D-AB79-F346FD19278A}"/>
          </ac:spMkLst>
        </pc:spChg>
        <pc:spChg chg="add">
          <ac:chgData name="Andrea Tortelli" userId="eae4d973f4ba046d" providerId="LiveId" clId="{63229CA1-86F0-48DB-8F39-05BB79E314B2}" dt="2024-02-07T21:28:16.773" v="58" actId="26606"/>
          <ac:spMkLst>
            <pc:docMk/>
            <pc:sldMk cId="475005609" sldId="442"/>
            <ac:spMk id="27" creationId="{49B447FE-DDA9-4B30-828A-59FC569124E2}"/>
          </ac:spMkLst>
        </pc:spChg>
        <pc:spChg chg="add">
          <ac:chgData name="Andrea Tortelli" userId="eae4d973f4ba046d" providerId="LiveId" clId="{63229CA1-86F0-48DB-8F39-05BB79E314B2}" dt="2024-02-07T21:28:16.773" v="58" actId="26606"/>
          <ac:spMkLst>
            <pc:docMk/>
            <pc:sldMk cId="475005609" sldId="442"/>
            <ac:spMk id="29" creationId="{C3D487F7-9050-4871-B351-34A72ADB296C}"/>
          </ac:spMkLst>
        </pc:spChg>
        <pc:spChg chg="add">
          <ac:chgData name="Andrea Tortelli" userId="eae4d973f4ba046d" providerId="LiveId" clId="{63229CA1-86F0-48DB-8F39-05BB79E314B2}" dt="2024-02-07T21:28:16.773" v="58" actId="26606"/>
          <ac:spMkLst>
            <pc:docMk/>
            <pc:sldMk cId="475005609" sldId="442"/>
            <ac:spMk id="31" creationId="{F43C27DD-EF6A-4C48-9669-C2970E71A814}"/>
          </ac:spMkLst>
        </pc:spChg>
        <pc:spChg chg="add">
          <ac:chgData name="Andrea Tortelli" userId="eae4d973f4ba046d" providerId="LiveId" clId="{63229CA1-86F0-48DB-8F39-05BB79E314B2}" dt="2024-02-07T21:28:16.773" v="58" actId="26606"/>
          <ac:spMkLst>
            <pc:docMk/>
            <pc:sldMk cId="475005609" sldId="442"/>
            <ac:spMk id="33" creationId="{05A1AA86-B7E6-4C02-AA34-F1A25CD4CCBD}"/>
          </ac:spMkLst>
        </pc:spChg>
        <pc:spChg chg="add">
          <ac:chgData name="Andrea Tortelli" userId="eae4d973f4ba046d" providerId="LiveId" clId="{63229CA1-86F0-48DB-8F39-05BB79E314B2}" dt="2024-02-07T21:28:16.773" v="58" actId="26606"/>
          <ac:spMkLst>
            <pc:docMk/>
            <pc:sldMk cId="475005609" sldId="442"/>
            <ac:spMk id="35" creationId="{86C3B9CB-4E48-4726-B7B9-9E02F71B150F}"/>
          </ac:spMkLst>
        </pc:spChg>
        <pc:spChg chg="add">
          <ac:chgData name="Andrea Tortelli" userId="eae4d973f4ba046d" providerId="LiveId" clId="{63229CA1-86F0-48DB-8F39-05BB79E314B2}" dt="2024-02-07T21:28:16.773" v="58" actId="26606"/>
          <ac:spMkLst>
            <pc:docMk/>
            <pc:sldMk cId="475005609" sldId="442"/>
            <ac:spMk id="37" creationId="{C84384FE-1C88-4CAA-8FB8-2313A3AE734D}"/>
          </ac:spMkLst>
        </pc:spChg>
        <pc:picChg chg="add mod">
          <ac:chgData name="Andrea Tortelli" userId="eae4d973f4ba046d" providerId="LiveId" clId="{63229CA1-86F0-48DB-8F39-05BB79E314B2}" dt="2024-02-07T21:28:55.205" v="73" actId="14100"/>
          <ac:picMkLst>
            <pc:docMk/>
            <pc:sldMk cId="475005609" sldId="442"/>
            <ac:picMk id="6" creationId="{D53461F1-B511-76F4-7F00-0B8E07DAB406}"/>
          </ac:picMkLst>
        </pc:picChg>
      </pc:sldChg>
      <pc:sldChg chg="addSp modSp mod setBg">
        <pc:chgData name="Andrea Tortelli" userId="eae4d973f4ba046d" providerId="LiveId" clId="{63229CA1-86F0-48DB-8F39-05BB79E314B2}" dt="2024-02-07T21:32:41.456" v="117" actId="14100"/>
        <pc:sldMkLst>
          <pc:docMk/>
          <pc:sldMk cId="1316182505" sldId="484"/>
        </pc:sldMkLst>
        <pc:spChg chg="mod">
          <ac:chgData name="Andrea Tortelli" userId="eae4d973f4ba046d" providerId="LiveId" clId="{63229CA1-86F0-48DB-8F39-05BB79E314B2}" dt="2024-02-07T21:32:41.456" v="117" actId="14100"/>
          <ac:spMkLst>
            <pc:docMk/>
            <pc:sldMk cId="1316182505" sldId="484"/>
            <ac:spMk id="2" creationId="{438A4505-2B74-3E6D-E36C-52D74CFAA559}"/>
          </ac:spMkLst>
        </pc:spChg>
        <pc:spChg chg="mod">
          <ac:chgData name="Andrea Tortelli" userId="eae4d973f4ba046d" providerId="LiveId" clId="{63229CA1-86F0-48DB-8F39-05BB79E314B2}" dt="2024-02-07T21:24:40.247" v="16" actId="26606"/>
          <ac:spMkLst>
            <pc:docMk/>
            <pc:sldMk cId="1316182505" sldId="484"/>
            <ac:spMk id="4" creationId="{7411DC8A-4BCC-6D37-B681-EB912F1E4F8F}"/>
          </ac:spMkLst>
        </pc:spChg>
        <pc:spChg chg="mod">
          <ac:chgData name="Andrea Tortelli" userId="eae4d973f4ba046d" providerId="LiveId" clId="{63229CA1-86F0-48DB-8F39-05BB79E314B2}" dt="2024-02-07T21:24:40.247" v="16" actId="26606"/>
          <ac:spMkLst>
            <pc:docMk/>
            <pc:sldMk cId="1316182505" sldId="484"/>
            <ac:spMk id="5" creationId="{48877F7A-3490-F13A-3EF7-6F9E8D4A60A5}"/>
          </ac:spMkLst>
        </pc:spChg>
        <pc:spChg chg="add">
          <ac:chgData name="Andrea Tortelli" userId="eae4d973f4ba046d" providerId="LiveId" clId="{63229CA1-86F0-48DB-8F39-05BB79E314B2}" dt="2024-02-07T21:24:40.247" v="16" actId="26606"/>
          <ac:spMkLst>
            <pc:docMk/>
            <pc:sldMk cId="1316182505" sldId="484"/>
            <ac:spMk id="11" creationId="{C4285719-470E-454C-AF62-8323075F1F5B}"/>
          </ac:spMkLst>
        </pc:spChg>
        <pc:spChg chg="add">
          <ac:chgData name="Andrea Tortelli" userId="eae4d973f4ba046d" providerId="LiveId" clId="{63229CA1-86F0-48DB-8F39-05BB79E314B2}" dt="2024-02-07T21:24:40.247" v="16" actId="26606"/>
          <ac:spMkLst>
            <pc:docMk/>
            <pc:sldMk cId="1316182505" sldId="484"/>
            <ac:spMk id="13" creationId="{CD9FE4EF-C4D8-49A0-B2FF-81D8DB7D8A24}"/>
          </ac:spMkLst>
        </pc:spChg>
        <pc:spChg chg="add">
          <ac:chgData name="Andrea Tortelli" userId="eae4d973f4ba046d" providerId="LiveId" clId="{63229CA1-86F0-48DB-8F39-05BB79E314B2}" dt="2024-02-07T21:24:40.247" v="16" actId="26606"/>
          <ac:spMkLst>
            <pc:docMk/>
            <pc:sldMk cId="1316182505" sldId="484"/>
            <ac:spMk id="15" creationId="{4300840D-0A0B-4512-BACA-B439D5B9C57C}"/>
          </ac:spMkLst>
        </pc:spChg>
        <pc:spChg chg="add">
          <ac:chgData name="Andrea Tortelli" userId="eae4d973f4ba046d" providerId="LiveId" clId="{63229CA1-86F0-48DB-8F39-05BB79E314B2}" dt="2024-02-07T21:24:40.247" v="16" actId="26606"/>
          <ac:spMkLst>
            <pc:docMk/>
            <pc:sldMk cId="1316182505" sldId="484"/>
            <ac:spMk id="17" creationId="{D2B78728-A580-49A7-84F9-6EF6F583ADE0}"/>
          </ac:spMkLst>
        </pc:spChg>
        <pc:spChg chg="add">
          <ac:chgData name="Andrea Tortelli" userId="eae4d973f4ba046d" providerId="LiveId" clId="{63229CA1-86F0-48DB-8F39-05BB79E314B2}" dt="2024-02-07T21:24:40.247" v="16" actId="26606"/>
          <ac:spMkLst>
            <pc:docMk/>
            <pc:sldMk cId="1316182505" sldId="484"/>
            <ac:spMk id="19" creationId="{38FAA1A1-D861-433F-88FA-1E9D6FD31D11}"/>
          </ac:spMkLst>
        </pc:spChg>
        <pc:spChg chg="add">
          <ac:chgData name="Andrea Tortelli" userId="eae4d973f4ba046d" providerId="LiveId" clId="{63229CA1-86F0-48DB-8F39-05BB79E314B2}" dt="2024-02-07T21:24:40.247" v="16" actId="26606"/>
          <ac:spMkLst>
            <pc:docMk/>
            <pc:sldMk cId="1316182505" sldId="484"/>
            <ac:spMk id="21" creationId="{8D71EDA1-87BF-4D5D-AB79-F346FD19278A}"/>
          </ac:spMkLst>
        </pc:spChg>
        <pc:graphicFrameChg chg="mod modGraphic">
          <ac:chgData name="Andrea Tortelli" userId="eae4d973f4ba046d" providerId="LiveId" clId="{63229CA1-86F0-48DB-8F39-05BB79E314B2}" dt="2024-02-07T21:32:18.514" v="115"/>
          <ac:graphicFrameMkLst>
            <pc:docMk/>
            <pc:sldMk cId="1316182505" sldId="484"/>
            <ac:graphicFrameMk id="6" creationId="{7D215B46-1089-C6CB-ECDC-1E0EC7E18206}"/>
          </ac:graphicFrameMkLst>
        </pc:graphicFrameChg>
      </pc:sldChg>
      <pc:sldChg chg="addSp delSp modSp del mod setBg">
        <pc:chgData name="Andrea Tortelli" userId="eae4d973f4ba046d" providerId="LiveId" clId="{63229CA1-86F0-48DB-8F39-05BB79E314B2}" dt="2024-02-26T09:03:33.109" v="401" actId="2696"/>
        <pc:sldMkLst>
          <pc:docMk/>
          <pc:sldMk cId="1901831642" sldId="488"/>
        </pc:sldMkLst>
        <pc:spChg chg="mod">
          <ac:chgData name="Andrea Tortelli" userId="eae4d973f4ba046d" providerId="LiveId" clId="{63229CA1-86F0-48DB-8F39-05BB79E314B2}" dt="2024-02-07T21:23:10.294" v="9" actId="26606"/>
          <ac:spMkLst>
            <pc:docMk/>
            <pc:sldMk cId="1901831642" sldId="488"/>
            <ac:spMk id="2" creationId="{C30197A5-C596-DC7D-875F-7FC420930EC2}"/>
          </ac:spMkLst>
        </pc:spChg>
        <pc:spChg chg="mod ord">
          <ac:chgData name="Andrea Tortelli" userId="eae4d973f4ba046d" providerId="LiveId" clId="{63229CA1-86F0-48DB-8F39-05BB79E314B2}" dt="2024-02-07T21:54:57.048" v="330" actId="20577"/>
          <ac:spMkLst>
            <pc:docMk/>
            <pc:sldMk cId="1901831642" sldId="488"/>
            <ac:spMk id="3" creationId="{7F05F6DC-49FB-74ED-893A-EB49F0528AF2}"/>
          </ac:spMkLst>
        </pc:spChg>
        <pc:spChg chg="mod">
          <ac:chgData name="Andrea Tortelli" userId="eae4d973f4ba046d" providerId="LiveId" clId="{63229CA1-86F0-48DB-8F39-05BB79E314B2}" dt="2024-02-07T21:23:10.294" v="9" actId="26606"/>
          <ac:spMkLst>
            <pc:docMk/>
            <pc:sldMk cId="1901831642" sldId="488"/>
            <ac:spMk id="4" creationId="{F6F68E21-52F1-D1BE-D680-82E3D88A12CE}"/>
          </ac:spMkLst>
        </pc:spChg>
        <pc:spChg chg="mod">
          <ac:chgData name="Andrea Tortelli" userId="eae4d973f4ba046d" providerId="LiveId" clId="{63229CA1-86F0-48DB-8F39-05BB79E314B2}" dt="2024-02-07T21:23:10.294" v="9" actId="26606"/>
          <ac:spMkLst>
            <pc:docMk/>
            <pc:sldMk cId="1901831642" sldId="488"/>
            <ac:spMk id="5" creationId="{2E1A113F-59F4-BB53-0F30-24EF6299AD14}"/>
          </ac:spMkLst>
        </pc:spChg>
        <pc:spChg chg="del">
          <ac:chgData name="Andrea Tortelli" userId="eae4d973f4ba046d" providerId="LiveId" clId="{63229CA1-86F0-48DB-8F39-05BB79E314B2}" dt="2024-02-07T21:22:57.439" v="8" actId="21"/>
          <ac:spMkLst>
            <pc:docMk/>
            <pc:sldMk cId="1901831642" sldId="488"/>
            <ac:spMk id="6" creationId="{E4402260-0508-7471-B426-BAF5265F4926}"/>
          </ac:spMkLst>
        </pc:spChg>
        <pc:spChg chg="add mod">
          <ac:chgData name="Andrea Tortelli" userId="eae4d973f4ba046d" providerId="LiveId" clId="{63229CA1-86F0-48DB-8F39-05BB79E314B2}" dt="2024-02-07T21:37:08.982" v="217" actId="1076"/>
          <ac:spMkLst>
            <pc:docMk/>
            <pc:sldMk cId="1901831642" sldId="488"/>
            <ac:spMk id="7" creationId="{CDEEA493-EBA4-FF1D-EEA4-DF8AFFE38EA0}"/>
          </ac:spMkLst>
        </pc:spChg>
        <pc:spChg chg="add">
          <ac:chgData name="Andrea Tortelli" userId="eae4d973f4ba046d" providerId="LiveId" clId="{63229CA1-86F0-48DB-8F39-05BB79E314B2}" dt="2024-02-07T21:23:10.294" v="9" actId="26606"/>
          <ac:spMkLst>
            <pc:docMk/>
            <pc:sldMk cId="1901831642" sldId="488"/>
            <ac:spMk id="10" creationId="{09588DA8-065E-4F6F-8EFD-43104AB2E0CF}"/>
          </ac:spMkLst>
        </pc:spChg>
        <pc:spChg chg="add">
          <ac:chgData name="Andrea Tortelli" userId="eae4d973f4ba046d" providerId="LiveId" clId="{63229CA1-86F0-48DB-8F39-05BB79E314B2}" dt="2024-02-07T21:23:10.294" v="9" actId="26606"/>
          <ac:spMkLst>
            <pc:docMk/>
            <pc:sldMk cId="1901831642" sldId="488"/>
            <ac:spMk id="12" creationId="{C4285719-470E-454C-AF62-8323075F1F5B}"/>
          </ac:spMkLst>
        </pc:spChg>
        <pc:spChg chg="add">
          <ac:chgData name="Andrea Tortelli" userId="eae4d973f4ba046d" providerId="LiveId" clId="{63229CA1-86F0-48DB-8F39-05BB79E314B2}" dt="2024-02-07T21:23:10.294" v="9" actId="26606"/>
          <ac:spMkLst>
            <pc:docMk/>
            <pc:sldMk cId="1901831642" sldId="488"/>
            <ac:spMk id="14" creationId="{CD9FE4EF-C4D8-49A0-B2FF-81D8DB7D8A24}"/>
          </ac:spMkLst>
        </pc:spChg>
        <pc:spChg chg="add">
          <ac:chgData name="Andrea Tortelli" userId="eae4d973f4ba046d" providerId="LiveId" clId="{63229CA1-86F0-48DB-8F39-05BB79E314B2}" dt="2024-02-07T21:23:10.294" v="9" actId="26606"/>
          <ac:spMkLst>
            <pc:docMk/>
            <pc:sldMk cId="1901831642" sldId="488"/>
            <ac:spMk id="16" creationId="{4300840D-0A0B-4512-BACA-B439D5B9C57C}"/>
          </ac:spMkLst>
        </pc:spChg>
        <pc:spChg chg="add">
          <ac:chgData name="Andrea Tortelli" userId="eae4d973f4ba046d" providerId="LiveId" clId="{63229CA1-86F0-48DB-8F39-05BB79E314B2}" dt="2024-02-07T21:23:10.294" v="9" actId="26606"/>
          <ac:spMkLst>
            <pc:docMk/>
            <pc:sldMk cId="1901831642" sldId="488"/>
            <ac:spMk id="18" creationId="{D2B78728-A580-49A7-84F9-6EF6F583ADE0}"/>
          </ac:spMkLst>
        </pc:spChg>
        <pc:spChg chg="add">
          <ac:chgData name="Andrea Tortelli" userId="eae4d973f4ba046d" providerId="LiveId" clId="{63229CA1-86F0-48DB-8F39-05BB79E314B2}" dt="2024-02-07T21:23:10.294" v="9" actId="26606"/>
          <ac:spMkLst>
            <pc:docMk/>
            <pc:sldMk cId="1901831642" sldId="488"/>
            <ac:spMk id="20" creationId="{38FAA1A1-D861-433F-88FA-1E9D6FD31D11}"/>
          </ac:spMkLst>
        </pc:spChg>
        <pc:spChg chg="add">
          <ac:chgData name="Andrea Tortelli" userId="eae4d973f4ba046d" providerId="LiveId" clId="{63229CA1-86F0-48DB-8F39-05BB79E314B2}" dt="2024-02-07T21:23:10.294" v="9" actId="26606"/>
          <ac:spMkLst>
            <pc:docMk/>
            <pc:sldMk cId="1901831642" sldId="488"/>
            <ac:spMk id="22" creationId="{8D71EDA1-87BF-4D5D-AB79-F346FD19278A}"/>
          </ac:spMkLst>
        </pc:spChg>
      </pc:sldChg>
      <pc:sldChg chg="addSp modSp mod setBg">
        <pc:chgData name="Andrea Tortelli" userId="eae4d973f4ba046d" providerId="LiveId" clId="{63229CA1-86F0-48DB-8F39-05BB79E314B2}" dt="2024-02-08T06:57:40.592" v="369" actId="20577"/>
        <pc:sldMkLst>
          <pc:docMk/>
          <pc:sldMk cId="321041254" sldId="490"/>
        </pc:sldMkLst>
        <pc:spChg chg="mod">
          <ac:chgData name="Andrea Tortelli" userId="eae4d973f4ba046d" providerId="LiveId" clId="{63229CA1-86F0-48DB-8F39-05BB79E314B2}" dt="2024-02-07T21:20:27.685" v="2" actId="26606"/>
          <ac:spMkLst>
            <pc:docMk/>
            <pc:sldMk cId="321041254" sldId="490"/>
            <ac:spMk id="2" creationId="{3B212062-EA0A-A262-756C-3BD53EB95E10}"/>
          </ac:spMkLst>
        </pc:spChg>
        <pc:spChg chg="mod">
          <ac:chgData name="Andrea Tortelli" userId="eae4d973f4ba046d" providerId="LiveId" clId="{63229CA1-86F0-48DB-8F39-05BB79E314B2}" dt="2024-02-08T06:57:40.592" v="369" actId="20577"/>
          <ac:spMkLst>
            <pc:docMk/>
            <pc:sldMk cId="321041254" sldId="490"/>
            <ac:spMk id="3" creationId="{6746580A-A46D-A013-745C-8D30D5637482}"/>
          </ac:spMkLst>
        </pc:spChg>
        <pc:spChg chg="mod">
          <ac:chgData name="Andrea Tortelli" userId="eae4d973f4ba046d" providerId="LiveId" clId="{63229CA1-86F0-48DB-8F39-05BB79E314B2}" dt="2024-02-07T21:20:27.685" v="2" actId="26606"/>
          <ac:spMkLst>
            <pc:docMk/>
            <pc:sldMk cId="321041254" sldId="490"/>
            <ac:spMk id="4" creationId="{64507CB7-39B1-45BD-98BF-85A82E5CA91E}"/>
          </ac:spMkLst>
        </pc:spChg>
        <pc:spChg chg="mod ord">
          <ac:chgData name="Andrea Tortelli" userId="eae4d973f4ba046d" providerId="LiveId" clId="{63229CA1-86F0-48DB-8F39-05BB79E314B2}" dt="2024-02-07T21:20:27.685" v="2" actId="26606"/>
          <ac:spMkLst>
            <pc:docMk/>
            <pc:sldMk cId="321041254" sldId="490"/>
            <ac:spMk id="5" creationId="{208876CF-C32E-DE8A-86CC-5F11424F8B1F}"/>
          </ac:spMkLst>
        </pc:spChg>
        <pc:spChg chg="add">
          <ac:chgData name="Andrea Tortelli" userId="eae4d973f4ba046d" providerId="LiveId" clId="{63229CA1-86F0-48DB-8F39-05BB79E314B2}" dt="2024-02-07T21:20:27.685" v="2" actId="26606"/>
          <ac:spMkLst>
            <pc:docMk/>
            <pc:sldMk cId="321041254" sldId="490"/>
            <ac:spMk id="10" creationId="{09588DA8-065E-4F6F-8EFD-43104AB2E0CF}"/>
          </ac:spMkLst>
        </pc:spChg>
        <pc:spChg chg="add">
          <ac:chgData name="Andrea Tortelli" userId="eae4d973f4ba046d" providerId="LiveId" clId="{63229CA1-86F0-48DB-8F39-05BB79E314B2}" dt="2024-02-07T21:20:27.685" v="2" actId="26606"/>
          <ac:spMkLst>
            <pc:docMk/>
            <pc:sldMk cId="321041254" sldId="490"/>
            <ac:spMk id="12" creationId="{C4285719-470E-454C-AF62-8323075F1F5B}"/>
          </ac:spMkLst>
        </pc:spChg>
        <pc:spChg chg="add">
          <ac:chgData name="Andrea Tortelli" userId="eae4d973f4ba046d" providerId="LiveId" clId="{63229CA1-86F0-48DB-8F39-05BB79E314B2}" dt="2024-02-07T21:20:27.685" v="2" actId="26606"/>
          <ac:spMkLst>
            <pc:docMk/>
            <pc:sldMk cId="321041254" sldId="490"/>
            <ac:spMk id="14" creationId="{CD9FE4EF-C4D8-49A0-B2FF-81D8DB7D8A24}"/>
          </ac:spMkLst>
        </pc:spChg>
        <pc:spChg chg="add">
          <ac:chgData name="Andrea Tortelli" userId="eae4d973f4ba046d" providerId="LiveId" clId="{63229CA1-86F0-48DB-8F39-05BB79E314B2}" dt="2024-02-07T21:20:27.685" v="2" actId="26606"/>
          <ac:spMkLst>
            <pc:docMk/>
            <pc:sldMk cId="321041254" sldId="490"/>
            <ac:spMk id="16" creationId="{4300840D-0A0B-4512-BACA-B439D5B9C57C}"/>
          </ac:spMkLst>
        </pc:spChg>
        <pc:spChg chg="add">
          <ac:chgData name="Andrea Tortelli" userId="eae4d973f4ba046d" providerId="LiveId" clId="{63229CA1-86F0-48DB-8F39-05BB79E314B2}" dt="2024-02-07T21:20:27.685" v="2" actId="26606"/>
          <ac:spMkLst>
            <pc:docMk/>
            <pc:sldMk cId="321041254" sldId="490"/>
            <ac:spMk id="18" creationId="{D2B78728-A580-49A7-84F9-6EF6F583ADE0}"/>
          </ac:spMkLst>
        </pc:spChg>
        <pc:spChg chg="add">
          <ac:chgData name="Andrea Tortelli" userId="eae4d973f4ba046d" providerId="LiveId" clId="{63229CA1-86F0-48DB-8F39-05BB79E314B2}" dt="2024-02-07T21:20:27.685" v="2" actId="26606"/>
          <ac:spMkLst>
            <pc:docMk/>
            <pc:sldMk cId="321041254" sldId="490"/>
            <ac:spMk id="20" creationId="{38FAA1A1-D861-433F-88FA-1E9D6FD31D11}"/>
          </ac:spMkLst>
        </pc:spChg>
        <pc:spChg chg="add">
          <ac:chgData name="Andrea Tortelli" userId="eae4d973f4ba046d" providerId="LiveId" clId="{63229CA1-86F0-48DB-8F39-05BB79E314B2}" dt="2024-02-07T21:20:27.685" v="2" actId="26606"/>
          <ac:spMkLst>
            <pc:docMk/>
            <pc:sldMk cId="321041254" sldId="490"/>
            <ac:spMk id="22" creationId="{8D71EDA1-87BF-4D5D-AB79-F346FD19278A}"/>
          </ac:spMkLst>
        </pc:spChg>
      </pc:sldChg>
      <pc:sldChg chg="addSp modSp mod setBg">
        <pc:chgData name="Andrea Tortelli" userId="eae4d973f4ba046d" providerId="LiveId" clId="{63229CA1-86F0-48DB-8F39-05BB79E314B2}" dt="2024-02-08T06:56:50.592" v="364" actId="255"/>
        <pc:sldMkLst>
          <pc:docMk/>
          <pc:sldMk cId="3935082177" sldId="492"/>
        </pc:sldMkLst>
        <pc:spChg chg="mod">
          <ac:chgData name="Andrea Tortelli" userId="eae4d973f4ba046d" providerId="LiveId" clId="{63229CA1-86F0-48DB-8F39-05BB79E314B2}" dt="2024-02-07T21:20:55.461" v="4" actId="26606"/>
          <ac:spMkLst>
            <pc:docMk/>
            <pc:sldMk cId="3935082177" sldId="492"/>
            <ac:spMk id="2" creationId="{0EA6FA19-DBBC-B176-83A4-5A5DA0935E1F}"/>
          </ac:spMkLst>
        </pc:spChg>
        <pc:spChg chg="mod">
          <ac:chgData name="Andrea Tortelli" userId="eae4d973f4ba046d" providerId="LiveId" clId="{63229CA1-86F0-48DB-8F39-05BB79E314B2}" dt="2024-02-08T06:56:50.592" v="364" actId="255"/>
          <ac:spMkLst>
            <pc:docMk/>
            <pc:sldMk cId="3935082177" sldId="492"/>
            <ac:spMk id="3" creationId="{F75BE9A1-316D-1A93-7B61-BC757999F67F}"/>
          </ac:spMkLst>
        </pc:spChg>
        <pc:spChg chg="mod">
          <ac:chgData name="Andrea Tortelli" userId="eae4d973f4ba046d" providerId="LiveId" clId="{63229CA1-86F0-48DB-8F39-05BB79E314B2}" dt="2024-02-07T21:20:55.461" v="4" actId="26606"/>
          <ac:spMkLst>
            <pc:docMk/>
            <pc:sldMk cId="3935082177" sldId="492"/>
            <ac:spMk id="4" creationId="{CFDD27C2-32CC-7BF1-54B4-40E850271E82}"/>
          </ac:spMkLst>
        </pc:spChg>
        <pc:spChg chg="mod ord">
          <ac:chgData name="Andrea Tortelli" userId="eae4d973f4ba046d" providerId="LiveId" clId="{63229CA1-86F0-48DB-8F39-05BB79E314B2}" dt="2024-02-07T21:20:55.461" v="4" actId="26606"/>
          <ac:spMkLst>
            <pc:docMk/>
            <pc:sldMk cId="3935082177" sldId="492"/>
            <ac:spMk id="5" creationId="{CD496EDC-6549-68D6-71BC-B196B812C825}"/>
          </ac:spMkLst>
        </pc:spChg>
        <pc:spChg chg="add">
          <ac:chgData name="Andrea Tortelli" userId="eae4d973f4ba046d" providerId="LiveId" clId="{63229CA1-86F0-48DB-8F39-05BB79E314B2}" dt="2024-02-07T21:20:55.461" v="4" actId="26606"/>
          <ac:spMkLst>
            <pc:docMk/>
            <pc:sldMk cId="3935082177" sldId="492"/>
            <ac:spMk id="10" creationId="{DEE2AD96-B495-4E06-9291-B71706F728CB}"/>
          </ac:spMkLst>
        </pc:spChg>
        <pc:spChg chg="add">
          <ac:chgData name="Andrea Tortelli" userId="eae4d973f4ba046d" providerId="LiveId" clId="{63229CA1-86F0-48DB-8F39-05BB79E314B2}" dt="2024-02-07T21:20:55.461" v="4" actId="26606"/>
          <ac:spMkLst>
            <pc:docMk/>
            <pc:sldMk cId="3935082177" sldId="492"/>
            <ac:spMk id="12" creationId="{53CF6D67-C5A8-4ADD-9E8E-1E38CA1D3166}"/>
          </ac:spMkLst>
        </pc:spChg>
        <pc:spChg chg="add">
          <ac:chgData name="Andrea Tortelli" userId="eae4d973f4ba046d" providerId="LiveId" clId="{63229CA1-86F0-48DB-8F39-05BB79E314B2}" dt="2024-02-07T21:20:55.461" v="4" actId="26606"/>
          <ac:spMkLst>
            <pc:docMk/>
            <pc:sldMk cId="3935082177" sldId="492"/>
            <ac:spMk id="14" creationId="{86909FA0-B515-4681-B7A8-FA281D133B94}"/>
          </ac:spMkLst>
        </pc:spChg>
        <pc:spChg chg="add">
          <ac:chgData name="Andrea Tortelli" userId="eae4d973f4ba046d" providerId="LiveId" clId="{63229CA1-86F0-48DB-8F39-05BB79E314B2}" dt="2024-02-07T21:20:55.461" v="4" actId="26606"/>
          <ac:spMkLst>
            <pc:docMk/>
            <pc:sldMk cId="3935082177" sldId="492"/>
            <ac:spMk id="16" creationId="{21C9FE86-FCC3-4A31-AA1C-C882262B7FE7}"/>
          </ac:spMkLst>
        </pc:spChg>
        <pc:spChg chg="add">
          <ac:chgData name="Andrea Tortelli" userId="eae4d973f4ba046d" providerId="LiveId" clId="{63229CA1-86F0-48DB-8F39-05BB79E314B2}" dt="2024-02-07T21:20:55.461" v="4" actId="26606"/>
          <ac:spMkLst>
            <pc:docMk/>
            <pc:sldMk cId="3935082177" sldId="492"/>
            <ac:spMk id="18" creationId="{7D96243B-ECED-4B71-8E06-AE9A285EAD20}"/>
          </ac:spMkLst>
        </pc:spChg>
        <pc:spChg chg="add">
          <ac:chgData name="Andrea Tortelli" userId="eae4d973f4ba046d" providerId="LiveId" clId="{63229CA1-86F0-48DB-8F39-05BB79E314B2}" dt="2024-02-07T21:20:55.461" v="4" actId="26606"/>
          <ac:spMkLst>
            <pc:docMk/>
            <pc:sldMk cId="3935082177" sldId="492"/>
            <ac:spMk id="20" creationId="{A09989E4-EFDC-4A90-A633-E0525FB4139E}"/>
          </ac:spMkLst>
        </pc:spChg>
      </pc:sldChg>
      <pc:sldChg chg="addSp modSp mod setBg">
        <pc:chgData name="Andrea Tortelli" userId="eae4d973f4ba046d" providerId="LiveId" clId="{63229CA1-86F0-48DB-8F39-05BB79E314B2}" dt="2024-02-08T06:56:14.730" v="361" actId="255"/>
        <pc:sldMkLst>
          <pc:docMk/>
          <pc:sldMk cId="737464319" sldId="493"/>
        </pc:sldMkLst>
        <pc:spChg chg="mod">
          <ac:chgData name="Andrea Tortelli" userId="eae4d973f4ba046d" providerId="LiveId" clId="{63229CA1-86F0-48DB-8F39-05BB79E314B2}" dt="2024-02-07T21:21:15.161" v="5" actId="26606"/>
          <ac:spMkLst>
            <pc:docMk/>
            <pc:sldMk cId="737464319" sldId="493"/>
            <ac:spMk id="2" creationId="{6B20D4B2-EB8E-E3F0-4D55-4BD1D713EBAC}"/>
          </ac:spMkLst>
        </pc:spChg>
        <pc:spChg chg="mod">
          <ac:chgData name="Andrea Tortelli" userId="eae4d973f4ba046d" providerId="LiveId" clId="{63229CA1-86F0-48DB-8F39-05BB79E314B2}" dt="2024-02-08T06:56:14.730" v="361" actId="255"/>
          <ac:spMkLst>
            <pc:docMk/>
            <pc:sldMk cId="737464319" sldId="493"/>
            <ac:spMk id="3" creationId="{65062E9D-C073-40D2-399E-C5137520ED48}"/>
          </ac:spMkLst>
        </pc:spChg>
        <pc:spChg chg="mod">
          <ac:chgData name="Andrea Tortelli" userId="eae4d973f4ba046d" providerId="LiveId" clId="{63229CA1-86F0-48DB-8F39-05BB79E314B2}" dt="2024-02-07T21:21:15.161" v="5" actId="26606"/>
          <ac:spMkLst>
            <pc:docMk/>
            <pc:sldMk cId="737464319" sldId="493"/>
            <ac:spMk id="4" creationId="{A490013B-1AF4-6873-0B34-1362C88E63D4}"/>
          </ac:spMkLst>
        </pc:spChg>
        <pc:spChg chg="mod ord">
          <ac:chgData name="Andrea Tortelli" userId="eae4d973f4ba046d" providerId="LiveId" clId="{63229CA1-86F0-48DB-8F39-05BB79E314B2}" dt="2024-02-07T21:21:15.161" v="5" actId="26606"/>
          <ac:spMkLst>
            <pc:docMk/>
            <pc:sldMk cId="737464319" sldId="493"/>
            <ac:spMk id="5" creationId="{047D5D5E-60AB-95FF-B76A-67C9CE1FE182}"/>
          </ac:spMkLst>
        </pc:spChg>
        <pc:spChg chg="add">
          <ac:chgData name="Andrea Tortelli" userId="eae4d973f4ba046d" providerId="LiveId" clId="{63229CA1-86F0-48DB-8F39-05BB79E314B2}" dt="2024-02-07T21:21:15.161" v="5" actId="26606"/>
          <ac:spMkLst>
            <pc:docMk/>
            <pc:sldMk cId="737464319" sldId="493"/>
            <ac:spMk id="10" creationId="{09588DA8-065E-4F6F-8EFD-43104AB2E0CF}"/>
          </ac:spMkLst>
        </pc:spChg>
        <pc:spChg chg="add">
          <ac:chgData name="Andrea Tortelli" userId="eae4d973f4ba046d" providerId="LiveId" clId="{63229CA1-86F0-48DB-8F39-05BB79E314B2}" dt="2024-02-07T21:21:15.161" v="5" actId="26606"/>
          <ac:spMkLst>
            <pc:docMk/>
            <pc:sldMk cId="737464319" sldId="493"/>
            <ac:spMk id="12" creationId="{C4285719-470E-454C-AF62-8323075F1F5B}"/>
          </ac:spMkLst>
        </pc:spChg>
        <pc:spChg chg="add">
          <ac:chgData name="Andrea Tortelli" userId="eae4d973f4ba046d" providerId="LiveId" clId="{63229CA1-86F0-48DB-8F39-05BB79E314B2}" dt="2024-02-07T21:21:15.161" v="5" actId="26606"/>
          <ac:spMkLst>
            <pc:docMk/>
            <pc:sldMk cId="737464319" sldId="493"/>
            <ac:spMk id="14" creationId="{CD9FE4EF-C4D8-49A0-B2FF-81D8DB7D8A24}"/>
          </ac:spMkLst>
        </pc:spChg>
        <pc:spChg chg="add">
          <ac:chgData name="Andrea Tortelli" userId="eae4d973f4ba046d" providerId="LiveId" clId="{63229CA1-86F0-48DB-8F39-05BB79E314B2}" dt="2024-02-07T21:21:15.161" v="5" actId="26606"/>
          <ac:spMkLst>
            <pc:docMk/>
            <pc:sldMk cId="737464319" sldId="493"/>
            <ac:spMk id="16" creationId="{4300840D-0A0B-4512-BACA-B439D5B9C57C}"/>
          </ac:spMkLst>
        </pc:spChg>
        <pc:spChg chg="add">
          <ac:chgData name="Andrea Tortelli" userId="eae4d973f4ba046d" providerId="LiveId" clId="{63229CA1-86F0-48DB-8F39-05BB79E314B2}" dt="2024-02-07T21:21:15.161" v="5" actId="26606"/>
          <ac:spMkLst>
            <pc:docMk/>
            <pc:sldMk cId="737464319" sldId="493"/>
            <ac:spMk id="18" creationId="{D2B78728-A580-49A7-84F9-6EF6F583ADE0}"/>
          </ac:spMkLst>
        </pc:spChg>
        <pc:spChg chg="add">
          <ac:chgData name="Andrea Tortelli" userId="eae4d973f4ba046d" providerId="LiveId" clId="{63229CA1-86F0-48DB-8F39-05BB79E314B2}" dt="2024-02-07T21:21:15.161" v="5" actId="26606"/>
          <ac:spMkLst>
            <pc:docMk/>
            <pc:sldMk cId="737464319" sldId="493"/>
            <ac:spMk id="20" creationId="{38FAA1A1-D861-433F-88FA-1E9D6FD31D11}"/>
          </ac:spMkLst>
        </pc:spChg>
        <pc:spChg chg="add">
          <ac:chgData name="Andrea Tortelli" userId="eae4d973f4ba046d" providerId="LiveId" clId="{63229CA1-86F0-48DB-8F39-05BB79E314B2}" dt="2024-02-07T21:21:15.161" v="5" actId="26606"/>
          <ac:spMkLst>
            <pc:docMk/>
            <pc:sldMk cId="737464319" sldId="493"/>
            <ac:spMk id="22" creationId="{8D71EDA1-87BF-4D5D-AB79-F346FD19278A}"/>
          </ac:spMkLst>
        </pc:spChg>
      </pc:sldChg>
      <pc:sldChg chg="addSp delSp modSp mod setBg">
        <pc:chgData name="Andrea Tortelli" userId="eae4d973f4ba046d" providerId="LiveId" clId="{63229CA1-86F0-48DB-8F39-05BB79E314B2}" dt="2024-02-07T21:35:48.440" v="164" actId="255"/>
        <pc:sldMkLst>
          <pc:docMk/>
          <pc:sldMk cId="2182160458" sldId="494"/>
        </pc:sldMkLst>
        <pc:spChg chg="mod">
          <ac:chgData name="Andrea Tortelli" userId="eae4d973f4ba046d" providerId="LiveId" clId="{63229CA1-86F0-48DB-8F39-05BB79E314B2}" dt="2024-02-07T21:24:54.641" v="17" actId="26606"/>
          <ac:spMkLst>
            <pc:docMk/>
            <pc:sldMk cId="2182160458" sldId="494"/>
            <ac:spMk id="2" creationId="{A3BE6B51-A541-4278-3F08-433C79D24BCA}"/>
          </ac:spMkLst>
        </pc:spChg>
        <pc:spChg chg="mod ord">
          <ac:chgData name="Andrea Tortelli" userId="eae4d973f4ba046d" providerId="LiveId" clId="{63229CA1-86F0-48DB-8F39-05BB79E314B2}" dt="2024-02-07T21:35:48.440" v="164" actId="255"/>
          <ac:spMkLst>
            <pc:docMk/>
            <pc:sldMk cId="2182160458" sldId="494"/>
            <ac:spMk id="3" creationId="{2AE4C1B8-C87F-0BA3-0201-04B6F48B22DE}"/>
          </ac:spMkLst>
        </pc:spChg>
        <pc:spChg chg="mod ord">
          <ac:chgData name="Andrea Tortelli" userId="eae4d973f4ba046d" providerId="LiveId" clId="{63229CA1-86F0-48DB-8F39-05BB79E314B2}" dt="2024-02-07T21:24:54.641" v="17" actId="26606"/>
          <ac:spMkLst>
            <pc:docMk/>
            <pc:sldMk cId="2182160458" sldId="494"/>
            <ac:spMk id="4" creationId="{4D1B79D2-D136-00E8-5EF7-2FDE22E6B23A}"/>
          </ac:spMkLst>
        </pc:spChg>
        <pc:spChg chg="mod">
          <ac:chgData name="Andrea Tortelli" userId="eae4d973f4ba046d" providerId="LiveId" clId="{63229CA1-86F0-48DB-8F39-05BB79E314B2}" dt="2024-02-07T21:24:54.641" v="17" actId="26606"/>
          <ac:spMkLst>
            <pc:docMk/>
            <pc:sldMk cId="2182160458" sldId="494"/>
            <ac:spMk id="5" creationId="{795E230D-B39D-0587-FE80-1BA793C87D9D}"/>
          </ac:spMkLst>
        </pc:spChg>
        <pc:spChg chg="add del">
          <ac:chgData name="Andrea Tortelli" userId="eae4d973f4ba046d" providerId="LiveId" clId="{63229CA1-86F0-48DB-8F39-05BB79E314B2}" dt="2024-02-07T21:24:54.641" v="17" actId="26606"/>
          <ac:spMkLst>
            <pc:docMk/>
            <pc:sldMk cId="2182160458" sldId="494"/>
            <ac:spMk id="14" creationId="{FF93924A-10DF-4647-8C7A-115C0175774D}"/>
          </ac:spMkLst>
        </pc:spChg>
        <pc:spChg chg="add">
          <ac:chgData name="Andrea Tortelli" userId="eae4d973f4ba046d" providerId="LiveId" clId="{63229CA1-86F0-48DB-8F39-05BB79E314B2}" dt="2024-02-07T21:24:54.641" v="17" actId="26606"/>
          <ac:spMkLst>
            <pc:docMk/>
            <pc:sldMk cId="2182160458" sldId="494"/>
            <ac:spMk id="19" creationId="{50D1C5B3-B60D-4696-AE60-100D5EC8AB5D}"/>
          </ac:spMkLst>
        </pc:spChg>
        <pc:spChg chg="add">
          <ac:chgData name="Andrea Tortelli" userId="eae4d973f4ba046d" providerId="LiveId" clId="{63229CA1-86F0-48DB-8F39-05BB79E314B2}" dt="2024-02-07T21:24:54.641" v="17" actId="26606"/>
          <ac:spMkLst>
            <pc:docMk/>
            <pc:sldMk cId="2182160458" sldId="494"/>
            <ac:spMk id="21" creationId="{5184EE59-3061-456B-9FB5-98A8E0E74B02}"/>
          </ac:spMkLst>
        </pc:spChg>
        <pc:spChg chg="add">
          <ac:chgData name="Andrea Tortelli" userId="eae4d973f4ba046d" providerId="LiveId" clId="{63229CA1-86F0-48DB-8F39-05BB79E314B2}" dt="2024-02-07T21:24:54.641" v="17" actId="26606"/>
          <ac:spMkLst>
            <pc:docMk/>
            <pc:sldMk cId="2182160458" sldId="494"/>
            <ac:spMk id="23" creationId="{F7E07B5E-9FB5-4C91-8BE4-6167EB58D0A7}"/>
          </ac:spMkLst>
        </pc:spChg>
        <pc:spChg chg="add">
          <ac:chgData name="Andrea Tortelli" userId="eae4d973f4ba046d" providerId="LiveId" clId="{63229CA1-86F0-48DB-8F39-05BB79E314B2}" dt="2024-02-07T21:24:54.641" v="17" actId="26606"/>
          <ac:spMkLst>
            <pc:docMk/>
            <pc:sldMk cId="2182160458" sldId="494"/>
            <ac:spMk id="25" creationId="{37524947-EB09-4DD9-973B-9F75BBCD7269}"/>
          </ac:spMkLst>
        </pc:spChg>
        <pc:spChg chg="add">
          <ac:chgData name="Andrea Tortelli" userId="eae4d973f4ba046d" providerId="LiveId" clId="{63229CA1-86F0-48DB-8F39-05BB79E314B2}" dt="2024-02-07T21:24:54.641" v="17" actId="26606"/>
          <ac:spMkLst>
            <pc:docMk/>
            <pc:sldMk cId="2182160458" sldId="494"/>
            <ac:spMk id="27" creationId="{D30C8E25-2DD1-45C6-9F04-0F0CBF666021}"/>
          </ac:spMkLst>
        </pc:spChg>
        <pc:spChg chg="add">
          <ac:chgData name="Andrea Tortelli" userId="eae4d973f4ba046d" providerId="LiveId" clId="{63229CA1-86F0-48DB-8F39-05BB79E314B2}" dt="2024-02-07T21:24:54.641" v="17" actId="26606"/>
          <ac:spMkLst>
            <pc:docMk/>
            <pc:sldMk cId="2182160458" sldId="494"/>
            <ac:spMk id="29" creationId="{BC57EA3C-C239-4132-A618-5CBE9F896B2F}"/>
          </ac:spMkLst>
        </pc:spChg>
        <pc:picChg chg="mod ord">
          <ac:chgData name="Andrea Tortelli" userId="eae4d973f4ba046d" providerId="LiveId" clId="{63229CA1-86F0-48DB-8F39-05BB79E314B2}" dt="2024-02-07T21:24:54.641" v="17" actId="26606"/>
          <ac:picMkLst>
            <pc:docMk/>
            <pc:sldMk cId="2182160458" sldId="494"/>
            <ac:picMk id="6" creationId="{5400A335-64ED-B36E-4E15-CAD2CA151932}"/>
          </ac:picMkLst>
        </pc:picChg>
        <pc:picChg chg="mod ord">
          <ac:chgData name="Andrea Tortelli" userId="eae4d973f4ba046d" providerId="LiveId" clId="{63229CA1-86F0-48DB-8F39-05BB79E314B2}" dt="2024-02-07T21:24:54.641" v="17" actId="26606"/>
          <ac:picMkLst>
            <pc:docMk/>
            <pc:sldMk cId="2182160458" sldId="494"/>
            <ac:picMk id="7" creationId="{B4B80410-9891-0364-A104-042AB37A520F}"/>
          </ac:picMkLst>
        </pc:picChg>
        <pc:picChg chg="mod ord">
          <ac:chgData name="Andrea Tortelli" userId="eae4d973f4ba046d" providerId="LiveId" clId="{63229CA1-86F0-48DB-8F39-05BB79E314B2}" dt="2024-02-07T21:24:54.641" v="17" actId="26606"/>
          <ac:picMkLst>
            <pc:docMk/>
            <pc:sldMk cId="2182160458" sldId="494"/>
            <ac:picMk id="8" creationId="{6521EB55-A467-49FE-2808-888EC339C4A7}"/>
          </ac:picMkLst>
        </pc:picChg>
        <pc:picChg chg="mod ord">
          <ac:chgData name="Andrea Tortelli" userId="eae4d973f4ba046d" providerId="LiveId" clId="{63229CA1-86F0-48DB-8F39-05BB79E314B2}" dt="2024-02-07T21:24:54.641" v="17" actId="26606"/>
          <ac:picMkLst>
            <pc:docMk/>
            <pc:sldMk cId="2182160458" sldId="494"/>
            <ac:picMk id="9" creationId="{B5DAFA00-FC30-2635-6584-F3A793B5ED68}"/>
          </ac:picMkLst>
        </pc:picChg>
      </pc:sldChg>
      <pc:sldChg chg="addSp modSp mod ord setBg">
        <pc:chgData name="Andrea Tortelli" userId="eae4d973f4ba046d" providerId="LiveId" clId="{63229CA1-86F0-48DB-8F39-05BB79E314B2}" dt="2024-02-07T22:01:29.874" v="332"/>
        <pc:sldMkLst>
          <pc:docMk/>
          <pc:sldMk cId="3661941999" sldId="496"/>
        </pc:sldMkLst>
        <pc:spChg chg="mod">
          <ac:chgData name="Andrea Tortelli" userId="eae4d973f4ba046d" providerId="LiveId" clId="{63229CA1-86F0-48DB-8F39-05BB79E314B2}" dt="2024-02-07T21:24:07.586" v="13" actId="26606"/>
          <ac:spMkLst>
            <pc:docMk/>
            <pc:sldMk cId="3661941999" sldId="496"/>
            <ac:spMk id="2" creationId="{33E49516-DF52-6C28-8450-4432BB1F9C91}"/>
          </ac:spMkLst>
        </pc:spChg>
        <pc:spChg chg="mod ord">
          <ac:chgData name="Andrea Tortelli" userId="eae4d973f4ba046d" providerId="LiveId" clId="{63229CA1-86F0-48DB-8F39-05BB79E314B2}" dt="2024-02-07T21:41:19.536" v="319" actId="20577"/>
          <ac:spMkLst>
            <pc:docMk/>
            <pc:sldMk cId="3661941999" sldId="496"/>
            <ac:spMk id="3" creationId="{CCDAF857-6646-375E-B0B8-6A8CA04CB718}"/>
          </ac:spMkLst>
        </pc:spChg>
        <pc:spChg chg="mod">
          <ac:chgData name="Andrea Tortelli" userId="eae4d973f4ba046d" providerId="LiveId" clId="{63229CA1-86F0-48DB-8F39-05BB79E314B2}" dt="2024-02-07T21:24:07.586" v="13" actId="26606"/>
          <ac:spMkLst>
            <pc:docMk/>
            <pc:sldMk cId="3661941999" sldId="496"/>
            <ac:spMk id="4" creationId="{D2C54FB4-8661-A59F-DC17-8156D5E51AE0}"/>
          </ac:spMkLst>
        </pc:spChg>
        <pc:spChg chg="mod">
          <ac:chgData name="Andrea Tortelli" userId="eae4d973f4ba046d" providerId="LiveId" clId="{63229CA1-86F0-48DB-8F39-05BB79E314B2}" dt="2024-02-07T21:24:07.586" v="13" actId="26606"/>
          <ac:spMkLst>
            <pc:docMk/>
            <pc:sldMk cId="3661941999" sldId="496"/>
            <ac:spMk id="5" creationId="{960EBF29-C6CB-6E5C-DA28-6406C19E34B1}"/>
          </ac:spMkLst>
        </pc:spChg>
        <pc:spChg chg="add">
          <ac:chgData name="Andrea Tortelli" userId="eae4d973f4ba046d" providerId="LiveId" clId="{63229CA1-86F0-48DB-8F39-05BB79E314B2}" dt="2024-02-07T21:24:07.586" v="13" actId="26606"/>
          <ac:spMkLst>
            <pc:docMk/>
            <pc:sldMk cId="3661941999" sldId="496"/>
            <ac:spMk id="10" creationId="{09588DA8-065E-4F6F-8EFD-43104AB2E0CF}"/>
          </ac:spMkLst>
        </pc:spChg>
        <pc:spChg chg="add">
          <ac:chgData name="Andrea Tortelli" userId="eae4d973f4ba046d" providerId="LiveId" clId="{63229CA1-86F0-48DB-8F39-05BB79E314B2}" dt="2024-02-07T21:24:07.586" v="13" actId="26606"/>
          <ac:spMkLst>
            <pc:docMk/>
            <pc:sldMk cId="3661941999" sldId="496"/>
            <ac:spMk id="12" creationId="{C4285719-470E-454C-AF62-8323075F1F5B}"/>
          </ac:spMkLst>
        </pc:spChg>
        <pc:spChg chg="add">
          <ac:chgData name="Andrea Tortelli" userId="eae4d973f4ba046d" providerId="LiveId" clId="{63229CA1-86F0-48DB-8F39-05BB79E314B2}" dt="2024-02-07T21:24:07.586" v="13" actId="26606"/>
          <ac:spMkLst>
            <pc:docMk/>
            <pc:sldMk cId="3661941999" sldId="496"/>
            <ac:spMk id="14" creationId="{CD9FE4EF-C4D8-49A0-B2FF-81D8DB7D8A24}"/>
          </ac:spMkLst>
        </pc:spChg>
        <pc:spChg chg="add">
          <ac:chgData name="Andrea Tortelli" userId="eae4d973f4ba046d" providerId="LiveId" clId="{63229CA1-86F0-48DB-8F39-05BB79E314B2}" dt="2024-02-07T21:24:07.586" v="13" actId="26606"/>
          <ac:spMkLst>
            <pc:docMk/>
            <pc:sldMk cId="3661941999" sldId="496"/>
            <ac:spMk id="16" creationId="{4300840D-0A0B-4512-BACA-B439D5B9C57C}"/>
          </ac:spMkLst>
        </pc:spChg>
        <pc:spChg chg="add">
          <ac:chgData name="Andrea Tortelli" userId="eae4d973f4ba046d" providerId="LiveId" clId="{63229CA1-86F0-48DB-8F39-05BB79E314B2}" dt="2024-02-07T21:24:07.586" v="13" actId="26606"/>
          <ac:spMkLst>
            <pc:docMk/>
            <pc:sldMk cId="3661941999" sldId="496"/>
            <ac:spMk id="18" creationId="{D2B78728-A580-49A7-84F9-6EF6F583ADE0}"/>
          </ac:spMkLst>
        </pc:spChg>
        <pc:spChg chg="add">
          <ac:chgData name="Andrea Tortelli" userId="eae4d973f4ba046d" providerId="LiveId" clId="{63229CA1-86F0-48DB-8F39-05BB79E314B2}" dt="2024-02-07T21:24:07.586" v="13" actId="26606"/>
          <ac:spMkLst>
            <pc:docMk/>
            <pc:sldMk cId="3661941999" sldId="496"/>
            <ac:spMk id="20" creationId="{38FAA1A1-D861-433F-88FA-1E9D6FD31D11}"/>
          </ac:spMkLst>
        </pc:spChg>
        <pc:spChg chg="add">
          <ac:chgData name="Andrea Tortelli" userId="eae4d973f4ba046d" providerId="LiveId" clId="{63229CA1-86F0-48DB-8F39-05BB79E314B2}" dt="2024-02-07T21:24:07.586" v="13" actId="26606"/>
          <ac:spMkLst>
            <pc:docMk/>
            <pc:sldMk cId="3661941999" sldId="496"/>
            <ac:spMk id="22" creationId="{8D71EDA1-87BF-4D5D-AB79-F346FD19278A}"/>
          </ac:spMkLst>
        </pc:spChg>
      </pc:sldChg>
      <pc:sldChg chg="addSp delSp modSp mod ord setBg">
        <pc:chgData name="Andrea Tortelli" userId="eae4d973f4ba046d" providerId="LiveId" clId="{63229CA1-86F0-48DB-8F39-05BB79E314B2}" dt="2024-02-26T09:15:28.638" v="739" actId="20577"/>
        <pc:sldMkLst>
          <pc:docMk/>
          <pc:sldMk cId="2484312971" sldId="497"/>
        </pc:sldMkLst>
        <pc:spChg chg="mod">
          <ac:chgData name="Andrea Tortelli" userId="eae4d973f4ba046d" providerId="LiveId" clId="{63229CA1-86F0-48DB-8F39-05BB79E314B2}" dt="2024-02-26T09:13:48.189" v="671" actId="27636"/>
          <ac:spMkLst>
            <pc:docMk/>
            <pc:sldMk cId="2484312971" sldId="497"/>
            <ac:spMk id="2" creationId="{E61D3EE4-EEE0-3FB8-29E2-019A0E801906}"/>
          </ac:spMkLst>
        </pc:spChg>
        <pc:spChg chg="del mod ord">
          <ac:chgData name="Andrea Tortelli" userId="eae4d973f4ba046d" providerId="LiveId" clId="{63229CA1-86F0-48DB-8F39-05BB79E314B2}" dt="2024-02-07T21:23:34.561" v="12" actId="26606"/>
          <ac:spMkLst>
            <pc:docMk/>
            <pc:sldMk cId="2484312971" sldId="497"/>
            <ac:spMk id="3" creationId="{91016731-B858-399D-8DCB-3171B945B27A}"/>
          </ac:spMkLst>
        </pc:spChg>
        <pc:spChg chg="mod">
          <ac:chgData name="Andrea Tortelli" userId="eae4d973f4ba046d" providerId="LiveId" clId="{63229CA1-86F0-48DB-8F39-05BB79E314B2}" dt="2024-02-07T21:23:34.561" v="12" actId="26606"/>
          <ac:spMkLst>
            <pc:docMk/>
            <pc:sldMk cId="2484312971" sldId="497"/>
            <ac:spMk id="4" creationId="{D102AD64-EC3D-3B7A-DA78-0E652945B54D}"/>
          </ac:spMkLst>
        </pc:spChg>
        <pc:spChg chg="mod">
          <ac:chgData name="Andrea Tortelli" userId="eae4d973f4ba046d" providerId="LiveId" clId="{63229CA1-86F0-48DB-8F39-05BB79E314B2}" dt="2024-02-07T21:23:34.561" v="12" actId="26606"/>
          <ac:spMkLst>
            <pc:docMk/>
            <pc:sldMk cId="2484312971" sldId="497"/>
            <ac:spMk id="5" creationId="{4E278F9B-4782-7D58-7BF8-01D289969B6E}"/>
          </ac:spMkLst>
        </pc:spChg>
        <pc:spChg chg="add del">
          <ac:chgData name="Andrea Tortelli" userId="eae4d973f4ba046d" providerId="LiveId" clId="{63229CA1-86F0-48DB-8F39-05BB79E314B2}" dt="2024-02-07T21:23:34.530" v="11" actId="26606"/>
          <ac:spMkLst>
            <pc:docMk/>
            <pc:sldMk cId="2484312971" sldId="497"/>
            <ac:spMk id="10" creationId="{09588DA8-065E-4F6F-8EFD-43104AB2E0CF}"/>
          </ac:spMkLst>
        </pc:spChg>
        <pc:spChg chg="add">
          <ac:chgData name="Andrea Tortelli" userId="eae4d973f4ba046d" providerId="LiveId" clId="{63229CA1-86F0-48DB-8F39-05BB79E314B2}" dt="2024-02-07T21:23:34.561" v="12" actId="26606"/>
          <ac:spMkLst>
            <pc:docMk/>
            <pc:sldMk cId="2484312971" sldId="497"/>
            <ac:spMk id="11" creationId="{BACC6370-2D7E-4714-9D71-7542949D7D5D}"/>
          </ac:spMkLst>
        </pc:spChg>
        <pc:spChg chg="add del">
          <ac:chgData name="Andrea Tortelli" userId="eae4d973f4ba046d" providerId="LiveId" clId="{63229CA1-86F0-48DB-8F39-05BB79E314B2}" dt="2024-02-07T21:23:34.530" v="11" actId="26606"/>
          <ac:spMkLst>
            <pc:docMk/>
            <pc:sldMk cId="2484312971" sldId="497"/>
            <ac:spMk id="12" creationId="{C4285719-470E-454C-AF62-8323075F1F5B}"/>
          </ac:spMkLst>
        </pc:spChg>
        <pc:spChg chg="add">
          <ac:chgData name="Andrea Tortelli" userId="eae4d973f4ba046d" providerId="LiveId" clId="{63229CA1-86F0-48DB-8F39-05BB79E314B2}" dt="2024-02-07T21:23:34.561" v="12" actId="26606"/>
          <ac:spMkLst>
            <pc:docMk/>
            <pc:sldMk cId="2484312971" sldId="497"/>
            <ac:spMk id="13" creationId="{F68B3F68-107C-434F-AA38-110D5EA91B85}"/>
          </ac:spMkLst>
        </pc:spChg>
        <pc:spChg chg="add del">
          <ac:chgData name="Andrea Tortelli" userId="eae4d973f4ba046d" providerId="LiveId" clId="{63229CA1-86F0-48DB-8F39-05BB79E314B2}" dt="2024-02-07T21:23:34.530" v="11" actId="26606"/>
          <ac:spMkLst>
            <pc:docMk/>
            <pc:sldMk cId="2484312971" sldId="497"/>
            <ac:spMk id="14" creationId="{CD9FE4EF-C4D8-49A0-B2FF-81D8DB7D8A24}"/>
          </ac:spMkLst>
        </pc:spChg>
        <pc:spChg chg="add">
          <ac:chgData name="Andrea Tortelli" userId="eae4d973f4ba046d" providerId="LiveId" clId="{63229CA1-86F0-48DB-8F39-05BB79E314B2}" dt="2024-02-07T21:23:34.561" v="12" actId="26606"/>
          <ac:spMkLst>
            <pc:docMk/>
            <pc:sldMk cId="2484312971" sldId="497"/>
            <ac:spMk id="15" creationId="{AAD0DBB9-1A4B-4391-81D4-CB19F9AB918A}"/>
          </ac:spMkLst>
        </pc:spChg>
        <pc:spChg chg="add del">
          <ac:chgData name="Andrea Tortelli" userId="eae4d973f4ba046d" providerId="LiveId" clId="{63229CA1-86F0-48DB-8F39-05BB79E314B2}" dt="2024-02-07T21:23:34.530" v="11" actId="26606"/>
          <ac:spMkLst>
            <pc:docMk/>
            <pc:sldMk cId="2484312971" sldId="497"/>
            <ac:spMk id="16" creationId="{4300840D-0A0B-4512-BACA-B439D5B9C57C}"/>
          </ac:spMkLst>
        </pc:spChg>
        <pc:spChg chg="add">
          <ac:chgData name="Andrea Tortelli" userId="eae4d973f4ba046d" providerId="LiveId" clId="{63229CA1-86F0-48DB-8F39-05BB79E314B2}" dt="2024-02-07T21:23:34.561" v="12" actId="26606"/>
          <ac:spMkLst>
            <pc:docMk/>
            <pc:sldMk cId="2484312971" sldId="497"/>
            <ac:spMk id="17" creationId="{063BBA22-50EA-4C4D-BE05-F1CE4E63AA56}"/>
          </ac:spMkLst>
        </pc:spChg>
        <pc:spChg chg="add del">
          <ac:chgData name="Andrea Tortelli" userId="eae4d973f4ba046d" providerId="LiveId" clId="{63229CA1-86F0-48DB-8F39-05BB79E314B2}" dt="2024-02-07T21:23:34.530" v="11" actId="26606"/>
          <ac:spMkLst>
            <pc:docMk/>
            <pc:sldMk cId="2484312971" sldId="497"/>
            <ac:spMk id="18" creationId="{D2B78728-A580-49A7-84F9-6EF6F583ADE0}"/>
          </ac:spMkLst>
        </pc:spChg>
        <pc:spChg chg="add del">
          <ac:chgData name="Andrea Tortelli" userId="eae4d973f4ba046d" providerId="LiveId" clId="{63229CA1-86F0-48DB-8F39-05BB79E314B2}" dt="2024-02-07T21:23:34.530" v="11" actId="26606"/>
          <ac:spMkLst>
            <pc:docMk/>
            <pc:sldMk cId="2484312971" sldId="497"/>
            <ac:spMk id="20" creationId="{38FAA1A1-D861-433F-88FA-1E9D6FD31D11}"/>
          </ac:spMkLst>
        </pc:spChg>
        <pc:spChg chg="add del">
          <ac:chgData name="Andrea Tortelli" userId="eae4d973f4ba046d" providerId="LiveId" clId="{63229CA1-86F0-48DB-8F39-05BB79E314B2}" dt="2024-02-07T21:23:34.530" v="11" actId="26606"/>
          <ac:spMkLst>
            <pc:docMk/>
            <pc:sldMk cId="2484312971" sldId="497"/>
            <ac:spMk id="22" creationId="{8D71EDA1-87BF-4D5D-AB79-F346FD19278A}"/>
          </ac:spMkLst>
        </pc:spChg>
        <pc:graphicFrameChg chg="add mod">
          <ac:chgData name="Andrea Tortelli" userId="eae4d973f4ba046d" providerId="LiveId" clId="{63229CA1-86F0-48DB-8F39-05BB79E314B2}" dt="2024-02-26T09:15:28.638" v="739" actId="20577"/>
          <ac:graphicFrameMkLst>
            <pc:docMk/>
            <pc:sldMk cId="2484312971" sldId="497"/>
            <ac:graphicFrameMk id="7" creationId="{D7791ACA-B724-60A9-F8E7-6B52596D9077}"/>
          </ac:graphicFrameMkLst>
        </pc:graphicFrameChg>
      </pc:sldChg>
      <pc:sldChg chg="modSp mod">
        <pc:chgData name="Andrea Tortelli" userId="eae4d973f4ba046d" providerId="LiveId" clId="{63229CA1-86F0-48DB-8F39-05BB79E314B2}" dt="2024-02-26T09:12:38.828" v="657" actId="313"/>
        <pc:sldMkLst>
          <pc:docMk/>
          <pc:sldMk cId="2928951623" sldId="499"/>
        </pc:sldMkLst>
        <pc:spChg chg="mod">
          <ac:chgData name="Andrea Tortelli" userId="eae4d973f4ba046d" providerId="LiveId" clId="{63229CA1-86F0-48DB-8F39-05BB79E314B2}" dt="2024-02-26T09:12:38.828" v="657" actId="313"/>
          <ac:spMkLst>
            <pc:docMk/>
            <pc:sldMk cId="2928951623" sldId="499"/>
            <ac:spMk id="2" creationId="{F09F8C6D-4B84-BB9F-059F-73D90FD13DA9}"/>
          </ac:spMkLst>
        </pc:spChg>
      </pc:sldChg>
      <pc:sldChg chg="ord">
        <pc:chgData name="Andrea Tortelli" userId="eae4d973f4ba046d" providerId="LiveId" clId="{63229CA1-86F0-48DB-8F39-05BB79E314B2}" dt="2024-02-26T09:03:30.736" v="400"/>
        <pc:sldMkLst>
          <pc:docMk/>
          <pc:sldMk cId="3641547969" sldId="521"/>
        </pc:sldMkLst>
      </pc:sldChg>
      <pc:sldChg chg="modSp mod">
        <pc:chgData name="Andrea Tortelli" userId="eae4d973f4ba046d" providerId="LiveId" clId="{63229CA1-86F0-48DB-8F39-05BB79E314B2}" dt="2024-02-26T09:12:46.784" v="659" actId="20577"/>
        <pc:sldMkLst>
          <pc:docMk/>
          <pc:sldMk cId="3157068525" sldId="523"/>
        </pc:sldMkLst>
        <pc:spChg chg="mod">
          <ac:chgData name="Andrea Tortelli" userId="eae4d973f4ba046d" providerId="LiveId" clId="{63229CA1-86F0-48DB-8F39-05BB79E314B2}" dt="2024-02-26T09:12:46.784" v="659" actId="20577"/>
          <ac:spMkLst>
            <pc:docMk/>
            <pc:sldMk cId="3157068525" sldId="523"/>
            <ac:spMk id="2" creationId="{D79BEFDC-C087-C701-14E1-76CAD5A996F4}"/>
          </ac:spMkLst>
        </pc:spChg>
      </pc:sldChg>
      <pc:sldChg chg="del">
        <pc:chgData name="Andrea Tortelli" userId="eae4d973f4ba046d" providerId="LiveId" clId="{63229CA1-86F0-48DB-8F39-05BB79E314B2}" dt="2024-02-26T09:15:48.552" v="740" actId="2696"/>
        <pc:sldMkLst>
          <pc:docMk/>
          <pc:sldMk cId="190484730" sldId="526"/>
        </pc:sldMkLst>
      </pc:sldChg>
      <pc:sldChg chg="addSp delSp modSp add mod">
        <pc:chgData name="Andrea Tortelli" userId="eae4d973f4ba046d" providerId="LiveId" clId="{63229CA1-86F0-48DB-8F39-05BB79E314B2}" dt="2024-02-26T09:11:40.741" v="652" actId="1076"/>
        <pc:sldMkLst>
          <pc:docMk/>
          <pc:sldMk cId="2548319524" sldId="527"/>
        </pc:sldMkLst>
        <pc:spChg chg="mod">
          <ac:chgData name="Andrea Tortelli" userId="eae4d973f4ba046d" providerId="LiveId" clId="{63229CA1-86F0-48DB-8F39-05BB79E314B2}" dt="2024-02-26T09:05:49.267" v="497" actId="6549"/>
          <ac:spMkLst>
            <pc:docMk/>
            <pc:sldMk cId="2548319524" sldId="527"/>
            <ac:spMk id="2" creationId="{7D8DB264-F490-BF0C-D9AA-19DC81B2360C}"/>
          </ac:spMkLst>
        </pc:spChg>
        <pc:spChg chg="add del mod">
          <ac:chgData name="Andrea Tortelli" userId="eae4d973f4ba046d" providerId="LiveId" clId="{63229CA1-86F0-48DB-8F39-05BB79E314B2}" dt="2024-02-26T09:07:50.350" v="635" actId="26606"/>
          <ac:spMkLst>
            <pc:docMk/>
            <pc:sldMk cId="2548319524" sldId="527"/>
            <ac:spMk id="3" creationId="{215C62DD-8E18-E27B-B2A3-DA9250E98E7C}"/>
          </ac:spMkLst>
        </pc:spChg>
        <pc:spChg chg="add mod">
          <ac:chgData name="Andrea Tortelli" userId="eae4d973f4ba046d" providerId="LiveId" clId="{63229CA1-86F0-48DB-8F39-05BB79E314B2}" dt="2024-02-26T09:06:15.364" v="504" actId="313"/>
          <ac:spMkLst>
            <pc:docMk/>
            <pc:sldMk cId="2548319524" sldId="527"/>
            <ac:spMk id="7" creationId="{37036111-0C6B-2A70-3499-D9A648512EB9}"/>
          </ac:spMkLst>
        </pc:spChg>
        <pc:graphicFrameChg chg="add del">
          <ac:chgData name="Andrea Tortelli" userId="eae4d973f4ba046d" providerId="LiveId" clId="{63229CA1-86F0-48DB-8F39-05BB79E314B2}" dt="2024-02-26T09:07:47.829" v="632" actId="26606"/>
          <ac:graphicFrameMkLst>
            <pc:docMk/>
            <pc:sldMk cId="2548319524" sldId="527"/>
            <ac:graphicFrameMk id="35" creationId="{DDF1DD1C-B04B-A729-F683-F86359E71CC8}"/>
          </ac:graphicFrameMkLst>
        </pc:graphicFrameChg>
        <pc:graphicFrameChg chg="add del">
          <ac:chgData name="Andrea Tortelli" userId="eae4d973f4ba046d" providerId="LiveId" clId="{63229CA1-86F0-48DB-8F39-05BB79E314B2}" dt="2024-02-26T09:07:50.314" v="634" actId="26606"/>
          <ac:graphicFrameMkLst>
            <pc:docMk/>
            <pc:sldMk cId="2548319524" sldId="527"/>
            <ac:graphicFrameMk id="37" creationId="{565C623A-766D-0126-38A4-F019713F3E3C}"/>
          </ac:graphicFrameMkLst>
        </pc:graphicFrameChg>
        <pc:graphicFrameChg chg="add">
          <ac:chgData name="Andrea Tortelli" userId="eae4d973f4ba046d" providerId="LiveId" clId="{63229CA1-86F0-48DB-8F39-05BB79E314B2}" dt="2024-02-26T09:07:50.350" v="635" actId="26606"/>
          <ac:graphicFrameMkLst>
            <pc:docMk/>
            <pc:sldMk cId="2548319524" sldId="527"/>
            <ac:graphicFrameMk id="39" creationId="{DDF1DD1C-B04B-A729-F683-F86359E71CC8}"/>
          </ac:graphicFrameMkLst>
        </pc:graphicFrameChg>
        <pc:picChg chg="add mod">
          <ac:chgData name="Andrea Tortelli" userId="eae4d973f4ba046d" providerId="LiveId" clId="{63229CA1-86F0-48DB-8F39-05BB79E314B2}" dt="2024-02-26T09:11:05.099" v="647" actId="1076"/>
          <ac:picMkLst>
            <pc:docMk/>
            <pc:sldMk cId="2548319524" sldId="527"/>
            <ac:picMk id="8" creationId="{30EF7379-9BEE-B493-7856-DF429EFDCA89}"/>
          </ac:picMkLst>
        </pc:picChg>
        <pc:picChg chg="add mod ord">
          <ac:chgData name="Andrea Tortelli" userId="eae4d973f4ba046d" providerId="LiveId" clId="{63229CA1-86F0-48DB-8F39-05BB79E314B2}" dt="2024-02-26T09:11:40.741" v="652" actId="1076"/>
          <ac:picMkLst>
            <pc:docMk/>
            <pc:sldMk cId="2548319524" sldId="527"/>
            <ac:picMk id="9" creationId="{F439D210-3100-2243-4141-32D01ED9A29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prevalence TB psychiatriques demandeurs d'asile/refugiés</a:t>
            </a:r>
          </a:p>
        </c:rich>
      </c:tx>
      <c:layout>
        <c:manualLayout>
          <c:xMode val="edge"/>
          <c:yMode val="edge"/>
          <c:x val="0.12639129720698269"/>
          <c:y val="1.417418623987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3034679812680628"/>
          <c:y val="0.25918900674643436"/>
          <c:w val="0.72326552930883636"/>
          <c:h val="0.64176727909011377"/>
        </c:manualLayout>
      </c:layout>
      <c:barChart>
        <c:barDir val="bar"/>
        <c:grouping val="clustered"/>
        <c:varyColors val="0"/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Feuil1!$A$3:$A$5</c:f>
              <c:strCache>
                <c:ptCount val="3"/>
                <c:pt idx="0">
                  <c:v>tb anxio-depressifs</c:v>
                </c:pt>
                <c:pt idx="1">
                  <c:v>ESPT</c:v>
                </c:pt>
                <c:pt idx="2">
                  <c:v>psychose</c:v>
                </c:pt>
              </c:strCache>
            </c:strRef>
          </c:cat>
          <c:val>
            <c:numRef>
              <c:f>Feuil1!$C$3:$C$5</c:f>
              <c:numCache>
                <c:formatCode>General</c:formatCode>
                <c:ptCount val="3"/>
                <c:pt idx="0">
                  <c:v>42</c:v>
                </c:pt>
                <c:pt idx="1">
                  <c:v>31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5-496B-96F6-29084ADD9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29807359"/>
        <c:axId val="12981311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Feuil1!$A$3:$A$5</c15:sqref>
                        </c15:formulaRef>
                      </c:ext>
                    </c:extLst>
                    <c:strCache>
                      <c:ptCount val="3"/>
                      <c:pt idx="0">
                        <c:v>tb anxio-depressifs</c:v>
                      </c:pt>
                      <c:pt idx="1">
                        <c:v>ESPT</c:v>
                      </c:pt>
                      <c:pt idx="2">
                        <c:v>psychose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Feuil1!$B$3:$B$5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195-496B-96F6-29084ADD90D9}"/>
                  </c:ext>
                </c:extLst>
              </c15:ser>
            </c15:filteredBarSeries>
          </c:ext>
        </c:extLst>
      </c:barChart>
      <c:catAx>
        <c:axId val="129807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9813119"/>
        <c:crosses val="autoZero"/>
        <c:auto val="1"/>
        <c:lblAlgn val="ctr"/>
        <c:lblOffset val="100"/>
        <c:noMultiLvlLbl val="0"/>
      </c:catAx>
      <c:valAx>
        <c:axId val="1298131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9807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5.svg"/><Relationship Id="rId1" Type="http://schemas.openxmlformats.org/officeDocument/2006/relationships/image" Target="../media/image16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3.svg"/><Relationship Id="rId1" Type="http://schemas.openxmlformats.org/officeDocument/2006/relationships/image" Target="../media/image20.png"/><Relationship Id="rId6" Type="http://schemas.openxmlformats.org/officeDocument/2006/relationships/image" Target="../media/image27.svg"/><Relationship Id="rId5" Type="http://schemas.openxmlformats.org/officeDocument/2006/relationships/image" Target="../media/image22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24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35.svg"/><Relationship Id="rId1" Type="http://schemas.openxmlformats.org/officeDocument/2006/relationships/image" Target="../media/image27.png"/><Relationship Id="rId6" Type="http://schemas.openxmlformats.org/officeDocument/2006/relationships/image" Target="../media/image39.svg"/><Relationship Id="rId5" Type="http://schemas.openxmlformats.org/officeDocument/2006/relationships/image" Target="../media/image29.png"/><Relationship Id="rId4" Type="http://schemas.openxmlformats.org/officeDocument/2006/relationships/image" Target="../media/image3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5.svg"/><Relationship Id="rId1" Type="http://schemas.openxmlformats.org/officeDocument/2006/relationships/image" Target="../media/image16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3.svg"/><Relationship Id="rId1" Type="http://schemas.openxmlformats.org/officeDocument/2006/relationships/image" Target="../media/image20.png"/><Relationship Id="rId6" Type="http://schemas.openxmlformats.org/officeDocument/2006/relationships/image" Target="../media/image27.svg"/><Relationship Id="rId5" Type="http://schemas.openxmlformats.org/officeDocument/2006/relationships/image" Target="../media/image22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24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35.svg"/><Relationship Id="rId1" Type="http://schemas.openxmlformats.org/officeDocument/2006/relationships/image" Target="../media/image27.png"/><Relationship Id="rId6" Type="http://schemas.openxmlformats.org/officeDocument/2006/relationships/image" Target="../media/image39.svg"/><Relationship Id="rId5" Type="http://schemas.openxmlformats.org/officeDocument/2006/relationships/image" Target="../media/image29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E1790-380E-47BB-87C8-0F74A32C293C}" type="doc">
      <dgm:prSet loTypeId="urn:microsoft.com/office/officeart/2005/8/layout/radial6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6AD0E179-BAE6-4407-B36A-B10EB78DC6D2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Troubles psychiatriques </a:t>
          </a:r>
        </a:p>
      </dgm:t>
    </dgm:pt>
    <dgm:pt modelId="{5D913AB3-56D6-4D06-8786-CB40FA636752}" type="parTrans" cxnId="{97BE7204-D3E7-4CD4-A4BB-11E0B228F18A}">
      <dgm:prSet/>
      <dgm:spPr/>
      <dgm:t>
        <a:bodyPr/>
        <a:lstStyle/>
        <a:p>
          <a:endParaRPr lang="fr-FR"/>
        </a:p>
      </dgm:t>
    </dgm:pt>
    <dgm:pt modelId="{EA42B52C-BEF9-4B27-9311-4790B38C32F1}" type="sibTrans" cxnId="{97BE7204-D3E7-4CD4-A4BB-11E0B228F18A}">
      <dgm:prSet/>
      <dgm:spPr/>
      <dgm:t>
        <a:bodyPr/>
        <a:lstStyle/>
        <a:p>
          <a:endParaRPr lang="fr-FR"/>
        </a:p>
      </dgm:t>
    </dgm:pt>
    <dgm:pt modelId="{A132D298-ED42-4526-8C4E-30DA227B5B76}">
      <dgm:prSet phldrT="[Texte]" custT="1"/>
      <dgm:spPr/>
      <dgm:t>
        <a:bodyPr/>
        <a:lstStyle/>
        <a:p>
          <a:r>
            <a:rPr lang="fr-FR" sz="1800" dirty="0">
              <a:solidFill>
                <a:schemeClr val="tx1"/>
              </a:solidFill>
            </a:rPr>
            <a:t>précarité sociale et administrative</a:t>
          </a:r>
        </a:p>
      </dgm:t>
    </dgm:pt>
    <dgm:pt modelId="{1E1FBA26-ED8D-4A28-BD14-D2B2D197B66E}" type="parTrans" cxnId="{468891FA-9148-4DB9-A848-34AC20609DDD}">
      <dgm:prSet/>
      <dgm:spPr/>
      <dgm:t>
        <a:bodyPr/>
        <a:lstStyle/>
        <a:p>
          <a:endParaRPr lang="fr-FR"/>
        </a:p>
      </dgm:t>
    </dgm:pt>
    <dgm:pt modelId="{2A20383C-CB29-4308-9263-0D1E548D57E5}" type="sibTrans" cxnId="{468891FA-9148-4DB9-A848-34AC20609DDD}">
      <dgm:prSet/>
      <dgm:spPr/>
      <dgm:t>
        <a:bodyPr/>
        <a:lstStyle/>
        <a:p>
          <a:endParaRPr lang="fr-FR"/>
        </a:p>
      </dgm:t>
    </dgm:pt>
    <dgm:pt modelId="{B962A25E-91E5-42D7-B23B-5BBFE23618A1}">
      <dgm:prSet phldrT="[Texte]" custT="1"/>
      <dgm:spPr/>
      <dgm:t>
        <a:bodyPr/>
        <a:lstStyle/>
        <a:p>
          <a:r>
            <a:rPr lang="fr-FR" sz="1800" dirty="0">
              <a:solidFill>
                <a:schemeClr val="tx1"/>
              </a:solidFill>
            </a:rPr>
            <a:t>Isolement</a:t>
          </a:r>
        </a:p>
        <a:p>
          <a:r>
            <a:rPr lang="fr-FR" sz="1800" dirty="0">
              <a:solidFill>
                <a:schemeClr val="tx1"/>
              </a:solidFill>
            </a:rPr>
            <a:t>Barrière de la langue</a:t>
          </a:r>
        </a:p>
      </dgm:t>
    </dgm:pt>
    <dgm:pt modelId="{79C3DBF8-D80E-41BD-B105-41B4A732A061}" type="parTrans" cxnId="{BE0E10CC-7473-44F5-B075-CD7F7B0648AE}">
      <dgm:prSet/>
      <dgm:spPr/>
      <dgm:t>
        <a:bodyPr/>
        <a:lstStyle/>
        <a:p>
          <a:endParaRPr lang="fr-FR"/>
        </a:p>
      </dgm:t>
    </dgm:pt>
    <dgm:pt modelId="{A0CCA04E-BFB9-4B0F-ADDA-EA13159189CC}" type="sibTrans" cxnId="{BE0E10CC-7473-44F5-B075-CD7F7B0648AE}">
      <dgm:prSet/>
      <dgm:spPr/>
      <dgm:t>
        <a:bodyPr/>
        <a:lstStyle/>
        <a:p>
          <a:endParaRPr lang="fr-FR"/>
        </a:p>
      </dgm:t>
    </dgm:pt>
    <dgm:pt modelId="{E2B751CD-EED8-4CD9-9A93-BA9A4FC2E235}">
      <dgm:prSet phldrT="[Texte]" custT="1"/>
      <dgm:spPr/>
      <dgm:t>
        <a:bodyPr/>
        <a:lstStyle/>
        <a:p>
          <a:r>
            <a:rPr lang="fr-FR" sz="1800" dirty="0">
              <a:solidFill>
                <a:schemeClr val="tx1"/>
              </a:solidFill>
            </a:rPr>
            <a:t>Discrimination</a:t>
          </a:r>
        </a:p>
      </dgm:t>
    </dgm:pt>
    <dgm:pt modelId="{5244997C-2325-4FEA-A7B7-3BD8AD3819EE}" type="parTrans" cxnId="{704190F8-CEF8-405B-9308-D7B7A53F8242}">
      <dgm:prSet/>
      <dgm:spPr/>
      <dgm:t>
        <a:bodyPr/>
        <a:lstStyle/>
        <a:p>
          <a:endParaRPr lang="fr-FR"/>
        </a:p>
      </dgm:t>
    </dgm:pt>
    <dgm:pt modelId="{0E8F85D3-766F-47F3-B8BD-0E8349615229}" type="sibTrans" cxnId="{704190F8-CEF8-405B-9308-D7B7A53F8242}">
      <dgm:prSet/>
      <dgm:spPr/>
      <dgm:t>
        <a:bodyPr/>
        <a:lstStyle/>
        <a:p>
          <a:endParaRPr lang="fr-FR"/>
        </a:p>
      </dgm:t>
    </dgm:pt>
    <dgm:pt modelId="{70E76224-FC80-45E3-9014-5DEB5D482358}">
      <dgm:prSet custT="1"/>
      <dgm:spPr/>
      <dgm:t>
        <a:bodyPr/>
        <a:lstStyle/>
        <a:p>
          <a:r>
            <a:rPr lang="fr-FR" sz="1800" dirty="0">
              <a:solidFill>
                <a:schemeClr val="tx1"/>
              </a:solidFill>
            </a:rPr>
            <a:t>Migration forcée</a:t>
          </a:r>
        </a:p>
      </dgm:t>
    </dgm:pt>
    <dgm:pt modelId="{E3A96CC3-CF29-44D3-8D61-FA5F0CD3BD1F}" type="parTrans" cxnId="{DDD7823C-26FE-4C46-9B8C-C2CB9A8E3AC9}">
      <dgm:prSet/>
      <dgm:spPr/>
      <dgm:t>
        <a:bodyPr/>
        <a:lstStyle/>
        <a:p>
          <a:endParaRPr lang="fr-FR"/>
        </a:p>
      </dgm:t>
    </dgm:pt>
    <dgm:pt modelId="{3342D14D-5DF5-4232-90EB-BD81B1D24B51}" type="sibTrans" cxnId="{DDD7823C-26FE-4C46-9B8C-C2CB9A8E3AC9}">
      <dgm:prSet/>
      <dgm:spPr/>
      <dgm:t>
        <a:bodyPr/>
        <a:lstStyle/>
        <a:p>
          <a:endParaRPr lang="fr-FR"/>
        </a:p>
      </dgm:t>
    </dgm:pt>
    <dgm:pt modelId="{EFAF21F0-ACE6-442A-8CC6-B7DF2F55758B}">
      <dgm:prSet custT="1"/>
      <dgm:spPr/>
      <dgm:t>
        <a:bodyPr/>
        <a:lstStyle/>
        <a:p>
          <a:r>
            <a:rPr lang="fr-FR" sz="1800" dirty="0">
              <a:solidFill>
                <a:schemeClr val="tx1"/>
              </a:solidFill>
            </a:rPr>
            <a:t>exposition à violence physique ou psychologique</a:t>
          </a:r>
        </a:p>
      </dgm:t>
    </dgm:pt>
    <dgm:pt modelId="{66638A91-DA6D-41E5-90B3-D4407810A8D5}" type="parTrans" cxnId="{8692A375-A61D-4CAD-9687-86CD4D2C5776}">
      <dgm:prSet/>
      <dgm:spPr/>
      <dgm:t>
        <a:bodyPr/>
        <a:lstStyle/>
        <a:p>
          <a:endParaRPr lang="fr-FR"/>
        </a:p>
      </dgm:t>
    </dgm:pt>
    <dgm:pt modelId="{F288072E-3D9E-4D30-B1EC-DAFFB5A944B2}" type="sibTrans" cxnId="{8692A375-A61D-4CAD-9687-86CD4D2C5776}">
      <dgm:prSet/>
      <dgm:spPr/>
      <dgm:t>
        <a:bodyPr/>
        <a:lstStyle/>
        <a:p>
          <a:endParaRPr lang="fr-FR"/>
        </a:p>
      </dgm:t>
    </dgm:pt>
    <dgm:pt modelId="{3D0394B5-4925-4AE3-BC83-812FB5B2E879}" type="pres">
      <dgm:prSet presAssocID="{F00E1790-380E-47BB-87C8-0F74A32C293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1FF1BF9-7461-4127-8385-A6B0A7409391}" type="pres">
      <dgm:prSet presAssocID="{6AD0E179-BAE6-4407-B36A-B10EB78DC6D2}" presName="centerShape" presStyleLbl="node0" presStyleIdx="0" presStyleCnt="1"/>
      <dgm:spPr/>
      <dgm:t>
        <a:bodyPr/>
        <a:lstStyle/>
        <a:p>
          <a:endParaRPr lang="fr-FR"/>
        </a:p>
      </dgm:t>
    </dgm:pt>
    <dgm:pt modelId="{06AB85DD-448E-44E1-A05D-6129F7233AE4}" type="pres">
      <dgm:prSet presAssocID="{70E76224-FC80-45E3-9014-5DEB5D482358}" presName="node" presStyleLbl="node1" presStyleIdx="0" presStyleCnt="5" custRadScaleRad="97176" custRadScaleInc="-26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56F77E-9CBA-4791-A049-8DFAAA72621C}" type="pres">
      <dgm:prSet presAssocID="{70E76224-FC80-45E3-9014-5DEB5D482358}" presName="dummy" presStyleCnt="0"/>
      <dgm:spPr/>
    </dgm:pt>
    <dgm:pt modelId="{944CC528-6360-48D6-9892-A83D7EA26588}" type="pres">
      <dgm:prSet presAssocID="{3342D14D-5DF5-4232-90EB-BD81B1D24B51}" presName="sibTrans" presStyleLbl="sibTrans2D1" presStyleIdx="0" presStyleCnt="5"/>
      <dgm:spPr/>
      <dgm:t>
        <a:bodyPr/>
        <a:lstStyle/>
        <a:p>
          <a:endParaRPr lang="fr-FR"/>
        </a:p>
      </dgm:t>
    </dgm:pt>
    <dgm:pt modelId="{7C856267-2BF0-457D-A5F5-342275BF4726}" type="pres">
      <dgm:prSet presAssocID="{EFAF21F0-ACE6-442A-8CC6-B7DF2F55758B}" presName="node" presStyleLbl="node1" presStyleIdx="1" presStyleCnt="5" custScaleX="146582" custScaleY="1267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A6F702-05CA-4448-9EE0-3F809EF686E0}" type="pres">
      <dgm:prSet presAssocID="{EFAF21F0-ACE6-442A-8CC6-B7DF2F55758B}" presName="dummy" presStyleCnt="0"/>
      <dgm:spPr/>
    </dgm:pt>
    <dgm:pt modelId="{2BD7BA77-78DD-4C0B-BADC-A94245A716C7}" type="pres">
      <dgm:prSet presAssocID="{F288072E-3D9E-4D30-B1EC-DAFFB5A944B2}" presName="sibTrans" presStyleLbl="sibTrans2D1" presStyleIdx="1" presStyleCnt="5"/>
      <dgm:spPr/>
      <dgm:t>
        <a:bodyPr/>
        <a:lstStyle/>
        <a:p>
          <a:endParaRPr lang="fr-FR"/>
        </a:p>
      </dgm:t>
    </dgm:pt>
    <dgm:pt modelId="{32B1B2E8-0065-4C2E-8175-40A230AEEC03}" type="pres">
      <dgm:prSet presAssocID="{A132D298-ED42-4526-8C4E-30DA227B5B76}" presName="node" presStyleLbl="node1" presStyleIdx="2" presStyleCnt="5" custScaleX="16105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6B4CC8-CC47-4238-84BE-F75AFA50301A}" type="pres">
      <dgm:prSet presAssocID="{A132D298-ED42-4526-8C4E-30DA227B5B76}" presName="dummy" presStyleCnt="0"/>
      <dgm:spPr/>
    </dgm:pt>
    <dgm:pt modelId="{7495477B-F97A-4BDF-B574-ABA7D5CFA3BA}" type="pres">
      <dgm:prSet presAssocID="{2A20383C-CB29-4308-9263-0D1E548D57E5}" presName="sibTrans" presStyleLbl="sibTrans2D1" presStyleIdx="2" presStyleCnt="5"/>
      <dgm:spPr/>
      <dgm:t>
        <a:bodyPr/>
        <a:lstStyle/>
        <a:p>
          <a:endParaRPr lang="fr-FR"/>
        </a:p>
      </dgm:t>
    </dgm:pt>
    <dgm:pt modelId="{DA23D952-2F22-419D-82D8-9EF2D856E037}" type="pres">
      <dgm:prSet presAssocID="{B962A25E-91E5-42D7-B23B-5BBFE23618A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CF43FF-7D29-4567-A3AC-208F38ADF1A2}" type="pres">
      <dgm:prSet presAssocID="{B962A25E-91E5-42D7-B23B-5BBFE23618A1}" presName="dummy" presStyleCnt="0"/>
      <dgm:spPr/>
    </dgm:pt>
    <dgm:pt modelId="{7F11D668-C036-4EE0-BA98-451930FE1CB8}" type="pres">
      <dgm:prSet presAssocID="{A0CCA04E-BFB9-4B0F-ADDA-EA13159189CC}" presName="sibTrans" presStyleLbl="sibTrans2D1" presStyleIdx="3" presStyleCnt="5"/>
      <dgm:spPr/>
      <dgm:t>
        <a:bodyPr/>
        <a:lstStyle/>
        <a:p>
          <a:endParaRPr lang="fr-FR"/>
        </a:p>
      </dgm:t>
    </dgm:pt>
    <dgm:pt modelId="{C1909D03-3F67-4E07-959F-72E0E7D045C0}" type="pres">
      <dgm:prSet presAssocID="{E2B751CD-EED8-4CD9-9A93-BA9A4FC2E235}" presName="node" presStyleLbl="node1" presStyleIdx="4" presStyleCnt="5" custScaleX="1375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837E6C-9F66-4C52-90E8-A9AB6CF1B574}" type="pres">
      <dgm:prSet presAssocID="{E2B751CD-EED8-4CD9-9A93-BA9A4FC2E235}" presName="dummy" presStyleCnt="0"/>
      <dgm:spPr/>
    </dgm:pt>
    <dgm:pt modelId="{0148EAE7-4451-457C-A421-EEBD35FA17E0}" type="pres">
      <dgm:prSet presAssocID="{0E8F85D3-766F-47F3-B8BD-0E8349615229}" presName="sibTrans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704190F8-CEF8-405B-9308-D7B7A53F8242}" srcId="{6AD0E179-BAE6-4407-B36A-B10EB78DC6D2}" destId="{E2B751CD-EED8-4CD9-9A93-BA9A4FC2E235}" srcOrd="4" destOrd="0" parTransId="{5244997C-2325-4FEA-A7B7-3BD8AD3819EE}" sibTransId="{0E8F85D3-766F-47F3-B8BD-0E8349615229}"/>
    <dgm:cxn modelId="{468891FA-9148-4DB9-A848-34AC20609DDD}" srcId="{6AD0E179-BAE6-4407-B36A-B10EB78DC6D2}" destId="{A132D298-ED42-4526-8C4E-30DA227B5B76}" srcOrd="2" destOrd="0" parTransId="{1E1FBA26-ED8D-4A28-BD14-D2B2D197B66E}" sibTransId="{2A20383C-CB29-4308-9263-0D1E548D57E5}"/>
    <dgm:cxn modelId="{BE0E10CC-7473-44F5-B075-CD7F7B0648AE}" srcId="{6AD0E179-BAE6-4407-B36A-B10EB78DC6D2}" destId="{B962A25E-91E5-42D7-B23B-5BBFE23618A1}" srcOrd="3" destOrd="0" parTransId="{79C3DBF8-D80E-41BD-B105-41B4A732A061}" sibTransId="{A0CCA04E-BFB9-4B0F-ADDA-EA13159189CC}"/>
    <dgm:cxn modelId="{97BE7204-D3E7-4CD4-A4BB-11E0B228F18A}" srcId="{F00E1790-380E-47BB-87C8-0F74A32C293C}" destId="{6AD0E179-BAE6-4407-B36A-B10EB78DC6D2}" srcOrd="0" destOrd="0" parTransId="{5D913AB3-56D6-4D06-8786-CB40FA636752}" sibTransId="{EA42B52C-BEF9-4B27-9311-4790B38C32F1}"/>
    <dgm:cxn modelId="{82F243C9-9BEE-401F-829B-DD9324E2AF8F}" type="presOf" srcId="{0E8F85D3-766F-47F3-B8BD-0E8349615229}" destId="{0148EAE7-4451-457C-A421-EEBD35FA17E0}" srcOrd="0" destOrd="0" presId="urn:microsoft.com/office/officeart/2005/8/layout/radial6"/>
    <dgm:cxn modelId="{58CCC829-A235-4CE3-B2BA-256624208DD2}" type="presOf" srcId="{2A20383C-CB29-4308-9263-0D1E548D57E5}" destId="{7495477B-F97A-4BDF-B574-ABA7D5CFA3BA}" srcOrd="0" destOrd="0" presId="urn:microsoft.com/office/officeart/2005/8/layout/radial6"/>
    <dgm:cxn modelId="{7B653C2E-ACF2-4638-857B-3FAED851C598}" type="presOf" srcId="{A0CCA04E-BFB9-4B0F-ADDA-EA13159189CC}" destId="{7F11D668-C036-4EE0-BA98-451930FE1CB8}" srcOrd="0" destOrd="0" presId="urn:microsoft.com/office/officeart/2005/8/layout/radial6"/>
    <dgm:cxn modelId="{9447A478-D8AC-449D-B429-6DF6C79FF82F}" type="presOf" srcId="{F288072E-3D9E-4D30-B1EC-DAFFB5A944B2}" destId="{2BD7BA77-78DD-4C0B-BADC-A94245A716C7}" srcOrd="0" destOrd="0" presId="urn:microsoft.com/office/officeart/2005/8/layout/radial6"/>
    <dgm:cxn modelId="{B1749252-CF74-42E0-869F-36FBB3F049B3}" type="presOf" srcId="{70E76224-FC80-45E3-9014-5DEB5D482358}" destId="{06AB85DD-448E-44E1-A05D-6129F7233AE4}" srcOrd="0" destOrd="0" presId="urn:microsoft.com/office/officeart/2005/8/layout/radial6"/>
    <dgm:cxn modelId="{8692A375-A61D-4CAD-9687-86CD4D2C5776}" srcId="{6AD0E179-BAE6-4407-B36A-B10EB78DC6D2}" destId="{EFAF21F0-ACE6-442A-8CC6-B7DF2F55758B}" srcOrd="1" destOrd="0" parTransId="{66638A91-DA6D-41E5-90B3-D4407810A8D5}" sibTransId="{F288072E-3D9E-4D30-B1EC-DAFFB5A944B2}"/>
    <dgm:cxn modelId="{CCF7C93E-F0B0-49F0-8322-1814E3CAD8FA}" type="presOf" srcId="{F00E1790-380E-47BB-87C8-0F74A32C293C}" destId="{3D0394B5-4925-4AE3-BC83-812FB5B2E879}" srcOrd="0" destOrd="0" presId="urn:microsoft.com/office/officeart/2005/8/layout/radial6"/>
    <dgm:cxn modelId="{BBA18049-6FEE-4C7E-98C3-2F908C6607FB}" type="presOf" srcId="{6AD0E179-BAE6-4407-B36A-B10EB78DC6D2}" destId="{D1FF1BF9-7461-4127-8385-A6B0A7409391}" srcOrd="0" destOrd="0" presId="urn:microsoft.com/office/officeart/2005/8/layout/radial6"/>
    <dgm:cxn modelId="{C1F636EF-9DC1-4A09-8D2A-E76DEC7FC3C0}" type="presOf" srcId="{A132D298-ED42-4526-8C4E-30DA227B5B76}" destId="{32B1B2E8-0065-4C2E-8175-40A230AEEC03}" srcOrd="0" destOrd="0" presId="urn:microsoft.com/office/officeart/2005/8/layout/radial6"/>
    <dgm:cxn modelId="{D1A12875-4D7D-44D7-AC80-205F5944A93D}" type="presOf" srcId="{3342D14D-5DF5-4232-90EB-BD81B1D24B51}" destId="{944CC528-6360-48D6-9892-A83D7EA26588}" srcOrd="0" destOrd="0" presId="urn:microsoft.com/office/officeart/2005/8/layout/radial6"/>
    <dgm:cxn modelId="{F6F43F7A-35CF-4E1D-99D5-CD04A6B9420C}" type="presOf" srcId="{EFAF21F0-ACE6-442A-8CC6-B7DF2F55758B}" destId="{7C856267-2BF0-457D-A5F5-342275BF4726}" srcOrd="0" destOrd="0" presId="urn:microsoft.com/office/officeart/2005/8/layout/radial6"/>
    <dgm:cxn modelId="{DDD7823C-26FE-4C46-9B8C-C2CB9A8E3AC9}" srcId="{6AD0E179-BAE6-4407-B36A-B10EB78DC6D2}" destId="{70E76224-FC80-45E3-9014-5DEB5D482358}" srcOrd="0" destOrd="0" parTransId="{E3A96CC3-CF29-44D3-8D61-FA5F0CD3BD1F}" sibTransId="{3342D14D-5DF5-4232-90EB-BD81B1D24B51}"/>
    <dgm:cxn modelId="{7DA121CC-CB41-4DA5-B0FD-EA4AF99CE2E2}" type="presOf" srcId="{B962A25E-91E5-42D7-B23B-5BBFE23618A1}" destId="{DA23D952-2F22-419D-82D8-9EF2D856E037}" srcOrd="0" destOrd="0" presId="urn:microsoft.com/office/officeart/2005/8/layout/radial6"/>
    <dgm:cxn modelId="{8FF4D8F8-61D8-4A9B-9FCD-B96D6B1197C0}" type="presOf" srcId="{E2B751CD-EED8-4CD9-9A93-BA9A4FC2E235}" destId="{C1909D03-3F67-4E07-959F-72E0E7D045C0}" srcOrd="0" destOrd="0" presId="urn:microsoft.com/office/officeart/2005/8/layout/radial6"/>
    <dgm:cxn modelId="{4D764B69-4EBE-407A-A20A-EBA71BC9A43C}" type="presParOf" srcId="{3D0394B5-4925-4AE3-BC83-812FB5B2E879}" destId="{D1FF1BF9-7461-4127-8385-A6B0A7409391}" srcOrd="0" destOrd="0" presId="urn:microsoft.com/office/officeart/2005/8/layout/radial6"/>
    <dgm:cxn modelId="{2D855D0F-9CB5-47F8-B418-B1346810E62D}" type="presParOf" srcId="{3D0394B5-4925-4AE3-BC83-812FB5B2E879}" destId="{06AB85DD-448E-44E1-A05D-6129F7233AE4}" srcOrd="1" destOrd="0" presId="urn:microsoft.com/office/officeart/2005/8/layout/radial6"/>
    <dgm:cxn modelId="{5A16CDEA-A611-4443-9C01-E3221AC68EA2}" type="presParOf" srcId="{3D0394B5-4925-4AE3-BC83-812FB5B2E879}" destId="{D856F77E-9CBA-4791-A049-8DFAAA72621C}" srcOrd="2" destOrd="0" presId="urn:microsoft.com/office/officeart/2005/8/layout/radial6"/>
    <dgm:cxn modelId="{ACFADC4E-C76A-4237-902E-63E787858CAD}" type="presParOf" srcId="{3D0394B5-4925-4AE3-BC83-812FB5B2E879}" destId="{944CC528-6360-48D6-9892-A83D7EA26588}" srcOrd="3" destOrd="0" presId="urn:microsoft.com/office/officeart/2005/8/layout/radial6"/>
    <dgm:cxn modelId="{64C1EEEB-A5D2-4AB9-9011-04942D2BDE29}" type="presParOf" srcId="{3D0394B5-4925-4AE3-BC83-812FB5B2E879}" destId="{7C856267-2BF0-457D-A5F5-342275BF4726}" srcOrd="4" destOrd="0" presId="urn:microsoft.com/office/officeart/2005/8/layout/radial6"/>
    <dgm:cxn modelId="{0E91DD63-A60F-4D96-98AD-D306453E2B5B}" type="presParOf" srcId="{3D0394B5-4925-4AE3-BC83-812FB5B2E879}" destId="{D3A6F702-05CA-4448-9EE0-3F809EF686E0}" srcOrd="5" destOrd="0" presId="urn:microsoft.com/office/officeart/2005/8/layout/radial6"/>
    <dgm:cxn modelId="{2430B194-9048-4C90-B640-3B63E29E236B}" type="presParOf" srcId="{3D0394B5-4925-4AE3-BC83-812FB5B2E879}" destId="{2BD7BA77-78DD-4C0B-BADC-A94245A716C7}" srcOrd="6" destOrd="0" presId="urn:microsoft.com/office/officeart/2005/8/layout/radial6"/>
    <dgm:cxn modelId="{E2550774-B609-4813-9886-30EB677EAD5B}" type="presParOf" srcId="{3D0394B5-4925-4AE3-BC83-812FB5B2E879}" destId="{32B1B2E8-0065-4C2E-8175-40A230AEEC03}" srcOrd="7" destOrd="0" presId="urn:microsoft.com/office/officeart/2005/8/layout/radial6"/>
    <dgm:cxn modelId="{FA81533D-8961-4A96-B2C0-92755D9D0C76}" type="presParOf" srcId="{3D0394B5-4925-4AE3-BC83-812FB5B2E879}" destId="{6A6B4CC8-CC47-4238-84BE-F75AFA50301A}" srcOrd="8" destOrd="0" presId="urn:microsoft.com/office/officeart/2005/8/layout/radial6"/>
    <dgm:cxn modelId="{4CEC9B96-A473-4AFD-9B6C-E6362CBFA8B5}" type="presParOf" srcId="{3D0394B5-4925-4AE3-BC83-812FB5B2E879}" destId="{7495477B-F97A-4BDF-B574-ABA7D5CFA3BA}" srcOrd="9" destOrd="0" presId="urn:microsoft.com/office/officeart/2005/8/layout/radial6"/>
    <dgm:cxn modelId="{625AF275-595C-4B04-9308-1F78D07CAC59}" type="presParOf" srcId="{3D0394B5-4925-4AE3-BC83-812FB5B2E879}" destId="{DA23D952-2F22-419D-82D8-9EF2D856E037}" srcOrd="10" destOrd="0" presId="urn:microsoft.com/office/officeart/2005/8/layout/radial6"/>
    <dgm:cxn modelId="{D6F721B9-423A-4785-8E99-C680ECE80335}" type="presParOf" srcId="{3D0394B5-4925-4AE3-BC83-812FB5B2E879}" destId="{75CF43FF-7D29-4567-A3AC-208F38ADF1A2}" srcOrd="11" destOrd="0" presId="urn:microsoft.com/office/officeart/2005/8/layout/radial6"/>
    <dgm:cxn modelId="{5EC2A1B2-F7B3-45DB-97FF-D28318E02DEC}" type="presParOf" srcId="{3D0394B5-4925-4AE3-BC83-812FB5B2E879}" destId="{7F11D668-C036-4EE0-BA98-451930FE1CB8}" srcOrd="12" destOrd="0" presId="urn:microsoft.com/office/officeart/2005/8/layout/radial6"/>
    <dgm:cxn modelId="{50B30B60-58BB-49CE-AF76-C804F8811F71}" type="presParOf" srcId="{3D0394B5-4925-4AE3-BC83-812FB5B2E879}" destId="{C1909D03-3F67-4E07-959F-72E0E7D045C0}" srcOrd="13" destOrd="0" presId="urn:microsoft.com/office/officeart/2005/8/layout/radial6"/>
    <dgm:cxn modelId="{DFCB6533-92D9-4455-833B-4562ADB6A19D}" type="presParOf" srcId="{3D0394B5-4925-4AE3-BC83-812FB5B2E879}" destId="{6B837E6C-9F66-4C52-90E8-A9AB6CF1B574}" srcOrd="14" destOrd="0" presId="urn:microsoft.com/office/officeart/2005/8/layout/radial6"/>
    <dgm:cxn modelId="{42634BD7-EEB8-4795-BB5A-DD2C5009201B}" type="presParOf" srcId="{3D0394B5-4925-4AE3-BC83-812FB5B2E879}" destId="{0148EAE7-4451-457C-A421-EEBD35FA17E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2B4AF2-1C72-4EBA-854D-B868B21D5577}" type="doc">
      <dgm:prSet loTypeId="urn:microsoft.com/office/officeart/2005/8/layout/pyramid3" loCatId="pyramid" qsTypeId="urn:microsoft.com/office/officeart/2005/8/quickstyle/simple2" qsCatId="simple" csTypeId="urn:microsoft.com/office/officeart/2005/8/colors/accent5_2" csCatId="accent5" phldr="1"/>
      <dgm:spPr/>
    </dgm:pt>
    <dgm:pt modelId="{DDB318E0-3619-41EA-B2F4-6F1137AAC9A3}">
      <dgm:prSet phldrT="[Texte]"/>
      <dgm:spPr/>
      <dgm:t>
        <a:bodyPr/>
        <a:lstStyle/>
        <a:p>
          <a:r>
            <a:rPr lang="fr-FR" dirty="0"/>
            <a:t>Evènement traumatique</a:t>
          </a:r>
        </a:p>
      </dgm:t>
    </dgm:pt>
    <dgm:pt modelId="{98F31873-8D9D-4ACB-B408-6BD956D02162}" type="parTrans" cxnId="{21C10E83-5C05-4EA7-82A1-8B6DE4ADF2CB}">
      <dgm:prSet/>
      <dgm:spPr/>
      <dgm:t>
        <a:bodyPr/>
        <a:lstStyle/>
        <a:p>
          <a:endParaRPr lang="fr-FR"/>
        </a:p>
      </dgm:t>
    </dgm:pt>
    <dgm:pt modelId="{88DDEF15-07B4-46B2-A80F-AA990C0C45E5}" type="sibTrans" cxnId="{21C10E83-5C05-4EA7-82A1-8B6DE4ADF2CB}">
      <dgm:prSet/>
      <dgm:spPr/>
      <dgm:t>
        <a:bodyPr/>
        <a:lstStyle/>
        <a:p>
          <a:endParaRPr lang="fr-FR"/>
        </a:p>
      </dgm:t>
    </dgm:pt>
    <dgm:pt modelId="{E7EF24CE-0844-4470-AB67-F868BC7E0F74}">
      <dgm:prSet phldrT="[Texte]"/>
      <dgm:spPr/>
      <dgm:t>
        <a:bodyPr/>
        <a:lstStyle/>
        <a:p>
          <a:r>
            <a:rPr lang="fr-FR" dirty="0"/>
            <a:t>Psychotrauma</a:t>
          </a:r>
        </a:p>
        <a:p>
          <a:r>
            <a:rPr lang="fr-FR" dirty="0"/>
            <a:t>40%</a:t>
          </a:r>
        </a:p>
      </dgm:t>
    </dgm:pt>
    <dgm:pt modelId="{D75CC3D0-ACA6-4FD1-9FA7-F73524FFDBB7}" type="parTrans" cxnId="{5B25CE3B-3119-4416-95DE-4B4962FFC2D3}">
      <dgm:prSet/>
      <dgm:spPr/>
      <dgm:t>
        <a:bodyPr/>
        <a:lstStyle/>
        <a:p>
          <a:endParaRPr lang="fr-FR"/>
        </a:p>
      </dgm:t>
    </dgm:pt>
    <dgm:pt modelId="{9F8CEF64-44B7-486A-AFE6-42D04C8AEFAF}" type="sibTrans" cxnId="{5B25CE3B-3119-4416-95DE-4B4962FFC2D3}">
      <dgm:prSet/>
      <dgm:spPr/>
      <dgm:t>
        <a:bodyPr/>
        <a:lstStyle/>
        <a:p>
          <a:endParaRPr lang="fr-FR"/>
        </a:p>
      </dgm:t>
    </dgm:pt>
    <dgm:pt modelId="{2F1CD16B-397D-4164-A15D-F2B11241340D}">
      <dgm:prSet phldrT="[Texte]" custT="1"/>
      <dgm:spPr/>
      <dgm:t>
        <a:bodyPr/>
        <a:lstStyle/>
        <a:p>
          <a:r>
            <a:rPr lang="fr-FR" sz="2000" b="1" dirty="0"/>
            <a:t>ESPT</a:t>
          </a:r>
        </a:p>
        <a:p>
          <a:r>
            <a:rPr lang="fr-FR" sz="2000" b="1" dirty="0"/>
            <a:t>40%</a:t>
          </a:r>
        </a:p>
        <a:p>
          <a:endParaRPr lang="fr-FR" sz="2000" dirty="0"/>
        </a:p>
      </dgm:t>
    </dgm:pt>
    <dgm:pt modelId="{A00A720C-42E8-46CB-BCE2-95F811E3F1E8}" type="parTrans" cxnId="{A52903D7-1C5A-4BDA-AF19-A868FC10D059}">
      <dgm:prSet/>
      <dgm:spPr/>
      <dgm:t>
        <a:bodyPr/>
        <a:lstStyle/>
        <a:p>
          <a:endParaRPr lang="fr-FR"/>
        </a:p>
      </dgm:t>
    </dgm:pt>
    <dgm:pt modelId="{164F10CE-E6A5-4460-9E8C-C2DAF9625A59}" type="sibTrans" cxnId="{A52903D7-1C5A-4BDA-AF19-A868FC10D059}">
      <dgm:prSet/>
      <dgm:spPr/>
      <dgm:t>
        <a:bodyPr/>
        <a:lstStyle/>
        <a:p>
          <a:endParaRPr lang="fr-FR"/>
        </a:p>
      </dgm:t>
    </dgm:pt>
    <dgm:pt modelId="{F89819A7-18F4-4415-A1AE-332095B5C5F4}" type="pres">
      <dgm:prSet presAssocID="{8C2B4AF2-1C72-4EBA-854D-B868B21D5577}" presName="Name0" presStyleCnt="0">
        <dgm:presLayoutVars>
          <dgm:dir/>
          <dgm:animLvl val="lvl"/>
          <dgm:resizeHandles val="exact"/>
        </dgm:presLayoutVars>
      </dgm:prSet>
      <dgm:spPr/>
    </dgm:pt>
    <dgm:pt modelId="{50A18BEE-8780-4FB7-B103-99A97A32E7A5}" type="pres">
      <dgm:prSet presAssocID="{DDB318E0-3619-41EA-B2F4-6F1137AAC9A3}" presName="Name8" presStyleCnt="0"/>
      <dgm:spPr/>
    </dgm:pt>
    <dgm:pt modelId="{F166C46C-889B-4D33-AA93-F3B6C71B26E7}" type="pres">
      <dgm:prSet presAssocID="{DDB318E0-3619-41EA-B2F4-6F1137AAC9A3}" presName="level" presStyleLbl="node1" presStyleIdx="0" presStyleCnt="3" custLinFactNeighborX="21" custLinFactNeighborY="2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BAE53C-14CE-49F5-9D20-758817B9EA8D}" type="pres">
      <dgm:prSet presAssocID="{DDB318E0-3619-41EA-B2F4-6F1137AAC9A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673BD8-428F-49B6-8393-34520E89E130}" type="pres">
      <dgm:prSet presAssocID="{E7EF24CE-0844-4470-AB67-F868BC7E0F74}" presName="Name8" presStyleCnt="0"/>
      <dgm:spPr/>
    </dgm:pt>
    <dgm:pt modelId="{332BC0E1-D175-4D78-BF4E-929C9D4816A1}" type="pres">
      <dgm:prSet presAssocID="{E7EF24CE-0844-4470-AB67-F868BC7E0F74}" presName="level" presStyleLbl="node1" presStyleIdx="1" presStyleCnt="3" custScaleY="6257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1B71B2-EA75-4898-AB83-4A3BB9C8BAD7}" type="pres">
      <dgm:prSet presAssocID="{E7EF24CE-0844-4470-AB67-F868BC7E0F7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62C8D4-3828-47E0-AFE6-5B77F7655486}" type="pres">
      <dgm:prSet presAssocID="{2F1CD16B-397D-4164-A15D-F2B11241340D}" presName="Name8" presStyleCnt="0"/>
      <dgm:spPr/>
    </dgm:pt>
    <dgm:pt modelId="{80F8412F-E349-4934-AEC8-97AECAA2E0AC}" type="pres">
      <dgm:prSet presAssocID="{2F1CD16B-397D-4164-A15D-F2B11241340D}" presName="level" presStyleLbl="node1" presStyleIdx="2" presStyleCnt="3" custScaleX="104483" custScaleY="5358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D776ED-DBDB-4545-A213-8B64DCBAD12E}" type="pres">
      <dgm:prSet presAssocID="{2F1CD16B-397D-4164-A15D-F2B11241340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D53EAEF-0E48-46D4-BBBE-BA47E5ED8DB9}" type="presOf" srcId="{DDB318E0-3619-41EA-B2F4-6F1137AAC9A3}" destId="{F166C46C-889B-4D33-AA93-F3B6C71B26E7}" srcOrd="0" destOrd="0" presId="urn:microsoft.com/office/officeart/2005/8/layout/pyramid3"/>
    <dgm:cxn modelId="{21C10E83-5C05-4EA7-82A1-8B6DE4ADF2CB}" srcId="{8C2B4AF2-1C72-4EBA-854D-B868B21D5577}" destId="{DDB318E0-3619-41EA-B2F4-6F1137AAC9A3}" srcOrd="0" destOrd="0" parTransId="{98F31873-8D9D-4ACB-B408-6BD956D02162}" sibTransId="{88DDEF15-07B4-46B2-A80F-AA990C0C45E5}"/>
    <dgm:cxn modelId="{426BEFCB-3F2A-44B8-9A3A-965456A7BDF4}" type="presOf" srcId="{2F1CD16B-397D-4164-A15D-F2B11241340D}" destId="{80F8412F-E349-4934-AEC8-97AECAA2E0AC}" srcOrd="0" destOrd="0" presId="urn:microsoft.com/office/officeart/2005/8/layout/pyramid3"/>
    <dgm:cxn modelId="{FE023829-27FA-458B-90E0-0988D56C2077}" type="presOf" srcId="{2F1CD16B-397D-4164-A15D-F2B11241340D}" destId="{1FD776ED-DBDB-4545-A213-8B64DCBAD12E}" srcOrd="1" destOrd="0" presId="urn:microsoft.com/office/officeart/2005/8/layout/pyramid3"/>
    <dgm:cxn modelId="{5B25CE3B-3119-4416-95DE-4B4962FFC2D3}" srcId="{8C2B4AF2-1C72-4EBA-854D-B868B21D5577}" destId="{E7EF24CE-0844-4470-AB67-F868BC7E0F74}" srcOrd="1" destOrd="0" parTransId="{D75CC3D0-ACA6-4FD1-9FA7-F73524FFDBB7}" sibTransId="{9F8CEF64-44B7-486A-AFE6-42D04C8AEFAF}"/>
    <dgm:cxn modelId="{E5D5F74A-4319-4FBE-8240-8DC33E1C42D1}" type="presOf" srcId="{DDB318E0-3619-41EA-B2F4-6F1137AAC9A3}" destId="{D0BAE53C-14CE-49F5-9D20-758817B9EA8D}" srcOrd="1" destOrd="0" presId="urn:microsoft.com/office/officeart/2005/8/layout/pyramid3"/>
    <dgm:cxn modelId="{3EF87F4F-03FA-49A9-9B1F-791F44EC7EBA}" type="presOf" srcId="{E7EF24CE-0844-4470-AB67-F868BC7E0F74}" destId="{AD1B71B2-EA75-4898-AB83-4A3BB9C8BAD7}" srcOrd="1" destOrd="0" presId="urn:microsoft.com/office/officeart/2005/8/layout/pyramid3"/>
    <dgm:cxn modelId="{A2E754E3-2615-46F5-B54B-EA7F2F49C2F0}" type="presOf" srcId="{8C2B4AF2-1C72-4EBA-854D-B868B21D5577}" destId="{F89819A7-18F4-4415-A1AE-332095B5C5F4}" srcOrd="0" destOrd="0" presId="urn:microsoft.com/office/officeart/2005/8/layout/pyramid3"/>
    <dgm:cxn modelId="{66D8AD23-DC7C-4D36-9145-DFF1C8B66431}" type="presOf" srcId="{E7EF24CE-0844-4470-AB67-F868BC7E0F74}" destId="{332BC0E1-D175-4D78-BF4E-929C9D4816A1}" srcOrd="0" destOrd="0" presId="urn:microsoft.com/office/officeart/2005/8/layout/pyramid3"/>
    <dgm:cxn modelId="{A52903D7-1C5A-4BDA-AF19-A868FC10D059}" srcId="{8C2B4AF2-1C72-4EBA-854D-B868B21D5577}" destId="{2F1CD16B-397D-4164-A15D-F2B11241340D}" srcOrd="2" destOrd="0" parTransId="{A00A720C-42E8-46CB-BCE2-95F811E3F1E8}" sibTransId="{164F10CE-E6A5-4460-9E8C-C2DAF9625A59}"/>
    <dgm:cxn modelId="{CBF54180-D33B-4979-B28C-146BB8FE067D}" type="presParOf" srcId="{F89819A7-18F4-4415-A1AE-332095B5C5F4}" destId="{50A18BEE-8780-4FB7-B103-99A97A32E7A5}" srcOrd="0" destOrd="0" presId="urn:microsoft.com/office/officeart/2005/8/layout/pyramid3"/>
    <dgm:cxn modelId="{E252424B-2F3E-43BA-BDDE-540BC435ED6C}" type="presParOf" srcId="{50A18BEE-8780-4FB7-B103-99A97A32E7A5}" destId="{F166C46C-889B-4D33-AA93-F3B6C71B26E7}" srcOrd="0" destOrd="0" presId="urn:microsoft.com/office/officeart/2005/8/layout/pyramid3"/>
    <dgm:cxn modelId="{36741137-5D23-439C-8C97-7A8B6467D910}" type="presParOf" srcId="{50A18BEE-8780-4FB7-B103-99A97A32E7A5}" destId="{D0BAE53C-14CE-49F5-9D20-758817B9EA8D}" srcOrd="1" destOrd="0" presId="urn:microsoft.com/office/officeart/2005/8/layout/pyramid3"/>
    <dgm:cxn modelId="{DACAC091-77DD-41B3-9DB5-8A34B8B6CF5D}" type="presParOf" srcId="{F89819A7-18F4-4415-A1AE-332095B5C5F4}" destId="{9C673BD8-428F-49B6-8393-34520E89E130}" srcOrd="1" destOrd="0" presId="urn:microsoft.com/office/officeart/2005/8/layout/pyramid3"/>
    <dgm:cxn modelId="{73C2E7B9-53EC-4B02-B4BA-F04626B5D627}" type="presParOf" srcId="{9C673BD8-428F-49B6-8393-34520E89E130}" destId="{332BC0E1-D175-4D78-BF4E-929C9D4816A1}" srcOrd="0" destOrd="0" presId="urn:microsoft.com/office/officeart/2005/8/layout/pyramid3"/>
    <dgm:cxn modelId="{09EDBAC2-C865-4E62-A5F4-74C667223668}" type="presParOf" srcId="{9C673BD8-428F-49B6-8393-34520E89E130}" destId="{AD1B71B2-EA75-4898-AB83-4A3BB9C8BAD7}" srcOrd="1" destOrd="0" presId="urn:microsoft.com/office/officeart/2005/8/layout/pyramid3"/>
    <dgm:cxn modelId="{08CA9D46-EAB2-4AEA-95BC-76E21F38FD65}" type="presParOf" srcId="{F89819A7-18F4-4415-A1AE-332095B5C5F4}" destId="{7862C8D4-3828-47E0-AFE6-5B77F7655486}" srcOrd="2" destOrd="0" presId="urn:microsoft.com/office/officeart/2005/8/layout/pyramid3"/>
    <dgm:cxn modelId="{F5E1EA8B-5542-49AD-A76A-D200CEF443C7}" type="presParOf" srcId="{7862C8D4-3828-47E0-AFE6-5B77F7655486}" destId="{80F8412F-E349-4934-AEC8-97AECAA2E0AC}" srcOrd="0" destOrd="0" presId="urn:microsoft.com/office/officeart/2005/8/layout/pyramid3"/>
    <dgm:cxn modelId="{EC260E87-1937-4100-8215-D85A78E7FF2A}" type="presParOf" srcId="{7862C8D4-3828-47E0-AFE6-5B77F7655486}" destId="{1FD776ED-DBDB-4545-A213-8B64DCBAD12E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20ED4C-C8CA-49A7-BF55-8F53121FEC4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E050CD-45AA-4DC5-BB5E-629159C34E51}">
      <dgm:prSet phldrT="[Texte]"/>
      <dgm:spPr/>
      <dgm:t>
        <a:bodyPr/>
        <a:lstStyle/>
        <a:p>
          <a:r>
            <a:rPr lang="fr-FR" dirty="0"/>
            <a:t>Evolution des troubles en dents de scie</a:t>
          </a:r>
        </a:p>
      </dgm:t>
    </dgm:pt>
    <dgm:pt modelId="{25A78AEB-F427-4BFB-A184-D2B5FE73783C}" type="parTrans" cxnId="{1A54AE85-A21F-446E-B2D3-3C24F0DA5D9A}">
      <dgm:prSet/>
      <dgm:spPr/>
      <dgm:t>
        <a:bodyPr/>
        <a:lstStyle/>
        <a:p>
          <a:endParaRPr lang="fr-FR"/>
        </a:p>
      </dgm:t>
    </dgm:pt>
    <dgm:pt modelId="{28D75A74-D5AA-4B8F-889F-6128F3883039}" type="sibTrans" cxnId="{1A54AE85-A21F-446E-B2D3-3C24F0DA5D9A}">
      <dgm:prSet/>
      <dgm:spPr/>
      <dgm:t>
        <a:bodyPr/>
        <a:lstStyle/>
        <a:p>
          <a:endParaRPr lang="fr-FR"/>
        </a:p>
      </dgm:t>
    </dgm:pt>
    <dgm:pt modelId="{DE240750-B2A6-414E-A078-9492453C7AB4}">
      <dgm:prSet/>
      <dgm:spPr/>
      <dgm:t>
        <a:bodyPr/>
        <a:lstStyle/>
        <a:p>
          <a:endParaRPr lang="fr-FR"/>
        </a:p>
      </dgm:t>
    </dgm:pt>
    <dgm:pt modelId="{8DE133B0-2050-426C-B4AA-3440FBE8864E}" type="parTrans" cxnId="{97BA16B6-AA16-48FA-ABCB-F645C1567185}">
      <dgm:prSet/>
      <dgm:spPr/>
      <dgm:t>
        <a:bodyPr/>
        <a:lstStyle/>
        <a:p>
          <a:endParaRPr lang="fr-FR"/>
        </a:p>
      </dgm:t>
    </dgm:pt>
    <dgm:pt modelId="{4E3F561F-CB80-431C-8A0B-C1620A78AAB2}" type="sibTrans" cxnId="{97BA16B6-AA16-48FA-ABCB-F645C1567185}">
      <dgm:prSet/>
      <dgm:spPr/>
      <dgm:t>
        <a:bodyPr/>
        <a:lstStyle/>
        <a:p>
          <a:endParaRPr lang="fr-FR"/>
        </a:p>
      </dgm:t>
    </dgm:pt>
    <dgm:pt modelId="{75E40640-DC16-40E3-BF8A-B497FC2EBCA5}">
      <dgm:prSet/>
      <dgm:spPr/>
      <dgm:t>
        <a:bodyPr/>
        <a:lstStyle/>
        <a:p>
          <a:endParaRPr lang="fr-FR"/>
        </a:p>
      </dgm:t>
    </dgm:pt>
    <dgm:pt modelId="{82221BE6-C1EA-4CAD-BA6E-4E865A7A40D0}" type="parTrans" cxnId="{C1DA9B2D-09D0-485A-87D6-3B47C67D2A79}">
      <dgm:prSet/>
      <dgm:spPr/>
      <dgm:t>
        <a:bodyPr/>
        <a:lstStyle/>
        <a:p>
          <a:endParaRPr lang="fr-FR"/>
        </a:p>
      </dgm:t>
    </dgm:pt>
    <dgm:pt modelId="{610C589A-386C-4633-8723-6CB74B76458F}" type="sibTrans" cxnId="{C1DA9B2D-09D0-485A-87D6-3B47C67D2A79}">
      <dgm:prSet/>
      <dgm:spPr/>
      <dgm:t>
        <a:bodyPr/>
        <a:lstStyle/>
        <a:p>
          <a:endParaRPr lang="fr-FR"/>
        </a:p>
      </dgm:t>
    </dgm:pt>
    <dgm:pt modelId="{F1EB61AE-729D-4C09-AB71-BD80FC3B432A}">
      <dgm:prSet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Avant: </a:t>
          </a:r>
          <a:r>
            <a:rPr lang="fr-FR" dirty="0">
              <a:solidFill>
                <a:schemeClr val="bg1"/>
              </a:solidFill>
            </a:rPr>
            <a:t>parcours migratoire, conditions de vie pendant la procédure, isolement, inactivité</a:t>
          </a:r>
        </a:p>
        <a:p>
          <a:endParaRPr lang="fr-FR" dirty="0">
            <a:solidFill>
              <a:schemeClr val="bg1"/>
            </a:solidFill>
          </a:endParaRPr>
        </a:p>
      </dgm:t>
    </dgm:pt>
    <dgm:pt modelId="{8C59E7BC-29D5-4190-85F4-EF0E87C33E0B}" type="parTrans" cxnId="{D352CEA4-1F9C-4E95-BBB0-6E2879C15CC3}">
      <dgm:prSet/>
      <dgm:spPr/>
      <dgm:t>
        <a:bodyPr/>
        <a:lstStyle/>
        <a:p>
          <a:endParaRPr lang="fr-FR"/>
        </a:p>
      </dgm:t>
    </dgm:pt>
    <dgm:pt modelId="{B829AA8C-40B8-43EA-9988-A8D607A807A5}" type="sibTrans" cxnId="{D352CEA4-1F9C-4E95-BBB0-6E2879C15CC3}">
      <dgm:prSet/>
      <dgm:spPr/>
      <dgm:t>
        <a:bodyPr/>
        <a:lstStyle/>
        <a:p>
          <a:endParaRPr lang="fr-FR"/>
        </a:p>
      </dgm:t>
    </dgm:pt>
    <dgm:pt modelId="{AA07BC73-91CE-4F74-81E9-1FBD6DEEC8FF}">
      <dgm:prSet/>
      <dgm:spPr/>
      <dgm:t>
        <a:bodyPr/>
        <a:lstStyle/>
        <a:p>
          <a:r>
            <a:rPr lang="fr-FR" b="1" dirty="0"/>
            <a:t>Après:</a:t>
          </a:r>
          <a:r>
            <a:rPr lang="fr-FR" dirty="0"/>
            <a:t> barrière de la langue, hébergement précaire, dettes, pression de la famille, trouver un travail</a:t>
          </a:r>
        </a:p>
      </dgm:t>
    </dgm:pt>
    <dgm:pt modelId="{9C688FF9-BACA-48CC-B971-8BC0290CFCA9}" type="parTrans" cxnId="{95EEB98E-EF45-4397-B6C0-6159F7E60BF5}">
      <dgm:prSet/>
      <dgm:spPr/>
      <dgm:t>
        <a:bodyPr/>
        <a:lstStyle/>
        <a:p>
          <a:endParaRPr lang="fr-FR"/>
        </a:p>
      </dgm:t>
    </dgm:pt>
    <dgm:pt modelId="{E854DA17-6CEA-4141-A001-B3F03D9D6EC0}" type="sibTrans" cxnId="{95EEB98E-EF45-4397-B6C0-6159F7E60BF5}">
      <dgm:prSet/>
      <dgm:spPr/>
      <dgm:t>
        <a:bodyPr/>
        <a:lstStyle/>
        <a:p>
          <a:endParaRPr lang="fr-FR"/>
        </a:p>
      </dgm:t>
    </dgm:pt>
    <dgm:pt modelId="{60492E0F-CCDF-4F5A-B472-21AC699A8505}" type="pres">
      <dgm:prSet presAssocID="{4B20ED4C-C8CA-49A7-BF55-8F53121FEC4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4A74214-DB11-49BF-8266-FBDD5349275E}" type="pres">
      <dgm:prSet presAssocID="{EEE050CD-45AA-4DC5-BB5E-629159C34E51}" presName="centerShape" presStyleLbl="node0" presStyleIdx="0" presStyleCnt="1" custLinFactNeighborX="-1930" custLinFactNeighborY="-6862"/>
      <dgm:spPr/>
      <dgm:t>
        <a:bodyPr/>
        <a:lstStyle/>
        <a:p>
          <a:endParaRPr lang="fr-FR"/>
        </a:p>
      </dgm:t>
    </dgm:pt>
    <dgm:pt modelId="{79709FEB-D492-46A6-971F-93E2939D189D}" type="pres">
      <dgm:prSet presAssocID="{8C59E7BC-29D5-4190-85F4-EF0E87C33E0B}" presName="parTrans" presStyleLbl="bgSibTrans2D1" presStyleIdx="0" presStyleCnt="2"/>
      <dgm:spPr/>
      <dgm:t>
        <a:bodyPr/>
        <a:lstStyle/>
        <a:p>
          <a:endParaRPr lang="fr-FR"/>
        </a:p>
      </dgm:t>
    </dgm:pt>
    <dgm:pt modelId="{3946E723-BB56-4071-8258-38803314239B}" type="pres">
      <dgm:prSet presAssocID="{F1EB61AE-729D-4C09-AB71-BD80FC3B432A}" presName="node" presStyleLbl="node1" presStyleIdx="0" presStyleCnt="2" custScaleX="161793" custScaleY="134624" custRadScaleRad="135890" custRadScaleInc="-336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B92FFC-2A0A-4AE4-8C51-8EC318B95BA9}" type="pres">
      <dgm:prSet presAssocID="{9C688FF9-BACA-48CC-B971-8BC0290CFCA9}" presName="parTrans" presStyleLbl="bgSibTrans2D1" presStyleIdx="1" presStyleCnt="2" custAng="130189" custScaleX="99921" custScaleY="108413" custLinFactNeighborX="-4903" custLinFactNeighborY="20056"/>
      <dgm:spPr/>
      <dgm:t>
        <a:bodyPr/>
        <a:lstStyle/>
        <a:p>
          <a:endParaRPr lang="fr-FR"/>
        </a:p>
      </dgm:t>
    </dgm:pt>
    <dgm:pt modelId="{ABE2C640-4DAD-44CE-8A7B-C1EBA8B2B77C}" type="pres">
      <dgm:prSet presAssocID="{AA07BC73-91CE-4F74-81E9-1FBD6DEEC8FF}" presName="node" presStyleLbl="node1" presStyleIdx="1" presStyleCnt="2" custScaleX="186954" custScaleY="150603" custRadScaleRad="144007" custRadScaleInc="303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340AA10-E0F8-4412-85FD-0676CC2128EA}" type="presOf" srcId="{F1EB61AE-729D-4C09-AB71-BD80FC3B432A}" destId="{3946E723-BB56-4071-8258-38803314239B}" srcOrd="0" destOrd="0" presId="urn:microsoft.com/office/officeart/2005/8/layout/radial4"/>
    <dgm:cxn modelId="{95EEB98E-EF45-4397-B6C0-6159F7E60BF5}" srcId="{EEE050CD-45AA-4DC5-BB5E-629159C34E51}" destId="{AA07BC73-91CE-4F74-81E9-1FBD6DEEC8FF}" srcOrd="1" destOrd="0" parTransId="{9C688FF9-BACA-48CC-B971-8BC0290CFCA9}" sibTransId="{E854DA17-6CEA-4141-A001-B3F03D9D6EC0}"/>
    <dgm:cxn modelId="{C1DA9B2D-09D0-485A-87D6-3B47C67D2A79}" srcId="{4B20ED4C-C8CA-49A7-BF55-8F53121FEC4A}" destId="{75E40640-DC16-40E3-BF8A-B497FC2EBCA5}" srcOrd="1" destOrd="0" parTransId="{82221BE6-C1EA-4CAD-BA6E-4E865A7A40D0}" sibTransId="{610C589A-386C-4633-8723-6CB74B76458F}"/>
    <dgm:cxn modelId="{97BA16B6-AA16-48FA-ABCB-F645C1567185}" srcId="{4B20ED4C-C8CA-49A7-BF55-8F53121FEC4A}" destId="{DE240750-B2A6-414E-A078-9492453C7AB4}" srcOrd="2" destOrd="0" parTransId="{8DE133B0-2050-426C-B4AA-3440FBE8864E}" sibTransId="{4E3F561F-CB80-431C-8A0B-C1620A78AAB2}"/>
    <dgm:cxn modelId="{D68EF698-43B9-4C4A-95AA-F1D39F9A66F3}" type="presOf" srcId="{EEE050CD-45AA-4DC5-BB5E-629159C34E51}" destId="{14A74214-DB11-49BF-8266-FBDD5349275E}" srcOrd="0" destOrd="0" presId="urn:microsoft.com/office/officeart/2005/8/layout/radial4"/>
    <dgm:cxn modelId="{6DD54FF6-0D0A-4047-B9C8-DC0A6450C546}" type="presOf" srcId="{AA07BC73-91CE-4F74-81E9-1FBD6DEEC8FF}" destId="{ABE2C640-4DAD-44CE-8A7B-C1EBA8B2B77C}" srcOrd="0" destOrd="0" presId="urn:microsoft.com/office/officeart/2005/8/layout/radial4"/>
    <dgm:cxn modelId="{D352CEA4-1F9C-4E95-BBB0-6E2879C15CC3}" srcId="{EEE050CD-45AA-4DC5-BB5E-629159C34E51}" destId="{F1EB61AE-729D-4C09-AB71-BD80FC3B432A}" srcOrd="0" destOrd="0" parTransId="{8C59E7BC-29D5-4190-85F4-EF0E87C33E0B}" sibTransId="{B829AA8C-40B8-43EA-9988-A8D607A807A5}"/>
    <dgm:cxn modelId="{15239C4A-4812-4A0A-9E00-A7EC5460545C}" type="presOf" srcId="{9C688FF9-BACA-48CC-B971-8BC0290CFCA9}" destId="{4DB92FFC-2A0A-4AE4-8C51-8EC318B95BA9}" srcOrd="0" destOrd="0" presId="urn:microsoft.com/office/officeart/2005/8/layout/radial4"/>
    <dgm:cxn modelId="{02DF6F70-94A4-4884-8782-603CD55577BC}" type="presOf" srcId="{4B20ED4C-C8CA-49A7-BF55-8F53121FEC4A}" destId="{60492E0F-CCDF-4F5A-B472-21AC699A8505}" srcOrd="0" destOrd="0" presId="urn:microsoft.com/office/officeart/2005/8/layout/radial4"/>
    <dgm:cxn modelId="{59B4A009-ACFD-46E7-A667-F06F0558B2C4}" type="presOf" srcId="{8C59E7BC-29D5-4190-85F4-EF0E87C33E0B}" destId="{79709FEB-D492-46A6-971F-93E2939D189D}" srcOrd="0" destOrd="0" presId="urn:microsoft.com/office/officeart/2005/8/layout/radial4"/>
    <dgm:cxn modelId="{1A54AE85-A21F-446E-B2D3-3C24F0DA5D9A}" srcId="{4B20ED4C-C8CA-49A7-BF55-8F53121FEC4A}" destId="{EEE050CD-45AA-4DC5-BB5E-629159C34E51}" srcOrd="0" destOrd="0" parTransId="{25A78AEB-F427-4BFB-A184-D2B5FE73783C}" sibTransId="{28D75A74-D5AA-4B8F-889F-6128F3883039}"/>
    <dgm:cxn modelId="{D23CFA37-AFCB-46FA-A14C-A6C9E778C09F}" type="presParOf" srcId="{60492E0F-CCDF-4F5A-B472-21AC699A8505}" destId="{14A74214-DB11-49BF-8266-FBDD5349275E}" srcOrd="0" destOrd="0" presId="urn:microsoft.com/office/officeart/2005/8/layout/radial4"/>
    <dgm:cxn modelId="{27D165BB-32F5-4FBC-BF3E-BF2AD89AF696}" type="presParOf" srcId="{60492E0F-CCDF-4F5A-B472-21AC699A8505}" destId="{79709FEB-D492-46A6-971F-93E2939D189D}" srcOrd="1" destOrd="0" presId="urn:microsoft.com/office/officeart/2005/8/layout/radial4"/>
    <dgm:cxn modelId="{97B1E5E8-D5E4-4773-BAD6-5955FD35DD4B}" type="presParOf" srcId="{60492E0F-CCDF-4F5A-B472-21AC699A8505}" destId="{3946E723-BB56-4071-8258-38803314239B}" srcOrd="2" destOrd="0" presId="urn:microsoft.com/office/officeart/2005/8/layout/radial4"/>
    <dgm:cxn modelId="{CC8867C2-6CA3-41D2-BEF8-F1281C56D18D}" type="presParOf" srcId="{60492E0F-CCDF-4F5A-B472-21AC699A8505}" destId="{4DB92FFC-2A0A-4AE4-8C51-8EC318B95BA9}" srcOrd="3" destOrd="0" presId="urn:microsoft.com/office/officeart/2005/8/layout/radial4"/>
    <dgm:cxn modelId="{A780783F-FABE-4239-AB8E-10B739B93082}" type="presParOf" srcId="{60492E0F-CCDF-4F5A-B472-21AC699A8505}" destId="{ABE2C640-4DAD-44CE-8A7B-C1EBA8B2B77C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1254F2-CD1F-4B85-AC3A-88C01EA4B2F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5CDF367-A8B6-4278-ABC4-6EA02348A3ED}">
      <dgm:prSet phldrT="[Texte]"/>
      <dgm:spPr/>
      <dgm:t>
        <a:bodyPr/>
        <a:lstStyle/>
        <a:p>
          <a:pPr>
            <a:defRPr b="1"/>
          </a:pPr>
          <a:r>
            <a:rPr lang="fr-FR" dirty="0"/>
            <a:t>Décider les priorités avec le patient</a:t>
          </a:r>
        </a:p>
      </dgm:t>
    </dgm:pt>
    <dgm:pt modelId="{DFBC0756-6018-4422-87E3-94AE301F0BC3}" type="parTrans" cxnId="{2A8196BC-5960-4591-BC2A-A6B99F75FF81}">
      <dgm:prSet/>
      <dgm:spPr/>
      <dgm:t>
        <a:bodyPr/>
        <a:lstStyle/>
        <a:p>
          <a:endParaRPr lang="fr-FR"/>
        </a:p>
      </dgm:t>
    </dgm:pt>
    <dgm:pt modelId="{55275A46-A2BD-439E-AD1D-D1B302E84C4E}" type="sibTrans" cxnId="{2A8196BC-5960-4591-BC2A-A6B99F75FF81}">
      <dgm:prSet/>
      <dgm:spPr/>
      <dgm:t>
        <a:bodyPr/>
        <a:lstStyle/>
        <a:p>
          <a:endParaRPr lang="fr-FR"/>
        </a:p>
      </dgm:t>
    </dgm:pt>
    <dgm:pt modelId="{B9B85569-E5A0-4215-9BBE-75479642D2BB}">
      <dgm:prSet phldrT="[Texte]"/>
      <dgm:spPr/>
      <dgm:t>
        <a:bodyPr/>
        <a:lstStyle/>
        <a:p>
          <a:r>
            <a:rPr lang="fr-FR" dirty="0"/>
            <a:t>Capital social</a:t>
          </a:r>
        </a:p>
      </dgm:t>
    </dgm:pt>
    <dgm:pt modelId="{B49C77B1-EEC3-4326-8DB6-A3E69A44C6F4}" type="parTrans" cxnId="{229BEB86-835B-4AB1-9BE5-EE2AD55AF6EB}">
      <dgm:prSet/>
      <dgm:spPr/>
      <dgm:t>
        <a:bodyPr/>
        <a:lstStyle/>
        <a:p>
          <a:endParaRPr lang="fr-FR"/>
        </a:p>
      </dgm:t>
    </dgm:pt>
    <dgm:pt modelId="{CED1D9EB-B6EC-4784-95E9-56E359D63E44}" type="sibTrans" cxnId="{229BEB86-835B-4AB1-9BE5-EE2AD55AF6EB}">
      <dgm:prSet/>
      <dgm:spPr/>
      <dgm:t>
        <a:bodyPr/>
        <a:lstStyle/>
        <a:p>
          <a:endParaRPr lang="fr-FR"/>
        </a:p>
      </dgm:t>
    </dgm:pt>
    <dgm:pt modelId="{8117957F-7F60-464A-A23F-CEC07CBEBAC5}">
      <dgm:prSet phldrT="[Texte]"/>
      <dgm:spPr/>
      <dgm:t>
        <a:bodyPr/>
        <a:lstStyle/>
        <a:p>
          <a:r>
            <a:rPr lang="fr-FR"/>
            <a:t>Psychique</a:t>
          </a:r>
        </a:p>
      </dgm:t>
    </dgm:pt>
    <dgm:pt modelId="{B41B360F-B9C9-4179-AD43-B3EE222B4AC9}" type="parTrans" cxnId="{323128C8-601A-49D1-B6ED-DA6974ECFC94}">
      <dgm:prSet/>
      <dgm:spPr/>
      <dgm:t>
        <a:bodyPr/>
        <a:lstStyle/>
        <a:p>
          <a:endParaRPr lang="fr-FR"/>
        </a:p>
      </dgm:t>
    </dgm:pt>
    <dgm:pt modelId="{C05DFD97-AE9D-4022-ACD8-2E87DC7F7C82}" type="sibTrans" cxnId="{323128C8-601A-49D1-B6ED-DA6974ECFC94}">
      <dgm:prSet/>
      <dgm:spPr/>
      <dgm:t>
        <a:bodyPr/>
        <a:lstStyle/>
        <a:p>
          <a:endParaRPr lang="fr-FR"/>
        </a:p>
      </dgm:t>
    </dgm:pt>
    <dgm:pt modelId="{A033BB79-09CD-4AB5-8023-4D79E86662D5}">
      <dgm:prSet phldrT="[Texte]"/>
      <dgm:spPr/>
      <dgm:t>
        <a:bodyPr/>
        <a:lstStyle/>
        <a:p>
          <a:r>
            <a:rPr lang="fr-FR"/>
            <a:t>Administratif</a:t>
          </a:r>
        </a:p>
      </dgm:t>
    </dgm:pt>
    <dgm:pt modelId="{B453A19C-94DC-4F84-B13E-D028EB71F1AC}" type="parTrans" cxnId="{8B3E4A05-00FC-42E8-A4A6-0EDC5AE38B6B}">
      <dgm:prSet/>
      <dgm:spPr/>
      <dgm:t>
        <a:bodyPr/>
        <a:lstStyle/>
        <a:p>
          <a:endParaRPr lang="fr-FR"/>
        </a:p>
      </dgm:t>
    </dgm:pt>
    <dgm:pt modelId="{B77963BE-F133-4065-BB04-EE2B747A746C}" type="sibTrans" cxnId="{8B3E4A05-00FC-42E8-A4A6-0EDC5AE38B6B}">
      <dgm:prSet/>
      <dgm:spPr/>
      <dgm:t>
        <a:bodyPr/>
        <a:lstStyle/>
        <a:p>
          <a:endParaRPr lang="fr-FR"/>
        </a:p>
      </dgm:t>
    </dgm:pt>
    <dgm:pt modelId="{7BF9DB4C-09D9-4874-B516-66284C096449}">
      <dgm:prSet phldrT="[Texte]"/>
      <dgm:spPr/>
      <dgm:t>
        <a:bodyPr/>
        <a:lstStyle/>
        <a:p>
          <a:r>
            <a:rPr lang="fr-FR"/>
            <a:t>Somatique</a:t>
          </a:r>
        </a:p>
      </dgm:t>
    </dgm:pt>
    <dgm:pt modelId="{14C366F3-190F-4CE9-A872-53F8CDE237A9}" type="parTrans" cxnId="{6284A2A5-EE20-4385-9437-9563890CD883}">
      <dgm:prSet/>
      <dgm:spPr/>
      <dgm:t>
        <a:bodyPr/>
        <a:lstStyle/>
        <a:p>
          <a:endParaRPr lang="fr-FR"/>
        </a:p>
      </dgm:t>
    </dgm:pt>
    <dgm:pt modelId="{B7E8EF85-6893-4FB2-9784-02D1C323ECB1}" type="sibTrans" cxnId="{6284A2A5-EE20-4385-9437-9563890CD883}">
      <dgm:prSet/>
      <dgm:spPr/>
      <dgm:t>
        <a:bodyPr/>
        <a:lstStyle/>
        <a:p>
          <a:endParaRPr lang="fr-FR"/>
        </a:p>
      </dgm:t>
    </dgm:pt>
    <dgm:pt modelId="{ED7AE962-A083-4EE0-A4F4-34F6E930C122}" type="pres">
      <dgm:prSet presAssocID="{001254F2-CD1F-4B85-AC3A-88C01EA4B2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E9D2D67-C59E-442C-8A72-48B9C6DD8888}" type="pres">
      <dgm:prSet presAssocID="{75CDF367-A8B6-4278-ABC4-6EA02348A3ED}" presName="hierRoot1" presStyleCnt="0"/>
      <dgm:spPr/>
    </dgm:pt>
    <dgm:pt modelId="{2373321F-025E-4EA7-A72B-6E99449CF816}" type="pres">
      <dgm:prSet presAssocID="{75CDF367-A8B6-4278-ABC4-6EA02348A3ED}" presName="composite" presStyleCnt="0"/>
      <dgm:spPr/>
    </dgm:pt>
    <dgm:pt modelId="{87AB4C13-B4E7-493C-AB56-2BD783487597}" type="pres">
      <dgm:prSet presAssocID="{75CDF367-A8B6-4278-ABC4-6EA02348A3ED}" presName="background" presStyleLbl="node0" presStyleIdx="0" presStyleCnt="1"/>
      <dgm:spPr/>
    </dgm:pt>
    <dgm:pt modelId="{E63190F0-6745-4A58-BD4D-E7140F7F5954}" type="pres">
      <dgm:prSet presAssocID="{75CDF367-A8B6-4278-ABC4-6EA02348A3E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77A5B4B-19A0-4865-8BA1-BBFA39C44968}" type="pres">
      <dgm:prSet presAssocID="{75CDF367-A8B6-4278-ABC4-6EA02348A3ED}" presName="hierChild2" presStyleCnt="0"/>
      <dgm:spPr/>
    </dgm:pt>
    <dgm:pt modelId="{42617F75-B181-4AB7-8394-4EBC000C8B16}" type="pres">
      <dgm:prSet presAssocID="{B49C77B1-EEC3-4326-8DB6-A3E69A44C6F4}" presName="Name10" presStyleLbl="parChTrans1D2" presStyleIdx="0" presStyleCnt="4"/>
      <dgm:spPr/>
      <dgm:t>
        <a:bodyPr/>
        <a:lstStyle/>
        <a:p>
          <a:endParaRPr lang="fr-FR"/>
        </a:p>
      </dgm:t>
    </dgm:pt>
    <dgm:pt modelId="{F459BE39-26DB-403D-AA35-9416D776CBD5}" type="pres">
      <dgm:prSet presAssocID="{B9B85569-E5A0-4215-9BBE-75479642D2BB}" presName="hierRoot2" presStyleCnt="0"/>
      <dgm:spPr/>
    </dgm:pt>
    <dgm:pt modelId="{602C7B48-CBE7-4BF2-B499-C1BC4B4CE23E}" type="pres">
      <dgm:prSet presAssocID="{B9B85569-E5A0-4215-9BBE-75479642D2BB}" presName="composite2" presStyleCnt="0"/>
      <dgm:spPr/>
    </dgm:pt>
    <dgm:pt modelId="{8FB881AD-E311-4C3E-BE7B-A2AE9BB8288E}" type="pres">
      <dgm:prSet presAssocID="{B9B85569-E5A0-4215-9BBE-75479642D2BB}" presName="background2" presStyleLbl="node2" presStyleIdx="0" presStyleCnt="4"/>
      <dgm:spPr/>
    </dgm:pt>
    <dgm:pt modelId="{A8A534CF-7BC7-436C-BE74-29E9F2C90D55}" type="pres">
      <dgm:prSet presAssocID="{B9B85569-E5A0-4215-9BBE-75479642D2BB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A0FDF11-2C7A-4B25-B4F8-06ECBBDBB605}" type="pres">
      <dgm:prSet presAssocID="{B9B85569-E5A0-4215-9BBE-75479642D2BB}" presName="hierChild3" presStyleCnt="0"/>
      <dgm:spPr/>
    </dgm:pt>
    <dgm:pt modelId="{A09BB94C-DB6B-4563-A5BA-7019A76DA95A}" type="pres">
      <dgm:prSet presAssocID="{B41B360F-B9C9-4179-AD43-B3EE222B4AC9}" presName="Name10" presStyleLbl="parChTrans1D2" presStyleIdx="1" presStyleCnt="4"/>
      <dgm:spPr/>
      <dgm:t>
        <a:bodyPr/>
        <a:lstStyle/>
        <a:p>
          <a:endParaRPr lang="fr-FR"/>
        </a:p>
      </dgm:t>
    </dgm:pt>
    <dgm:pt modelId="{A852D935-E758-4F1C-A8E6-09916B68E331}" type="pres">
      <dgm:prSet presAssocID="{8117957F-7F60-464A-A23F-CEC07CBEBAC5}" presName="hierRoot2" presStyleCnt="0"/>
      <dgm:spPr/>
    </dgm:pt>
    <dgm:pt modelId="{F8BB2519-C87A-4770-A849-F1877B49B4FC}" type="pres">
      <dgm:prSet presAssocID="{8117957F-7F60-464A-A23F-CEC07CBEBAC5}" presName="composite2" presStyleCnt="0"/>
      <dgm:spPr/>
    </dgm:pt>
    <dgm:pt modelId="{519C5389-F922-4891-B9EF-D045E40F508B}" type="pres">
      <dgm:prSet presAssocID="{8117957F-7F60-464A-A23F-CEC07CBEBAC5}" presName="background2" presStyleLbl="node2" presStyleIdx="1" presStyleCnt="4"/>
      <dgm:spPr/>
    </dgm:pt>
    <dgm:pt modelId="{C1990AEE-B38F-44F8-BA8B-F91D0DCBA47B}" type="pres">
      <dgm:prSet presAssocID="{8117957F-7F60-464A-A23F-CEC07CBEBAC5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E94D2CE-3303-4A9D-AD30-119D66BD6B29}" type="pres">
      <dgm:prSet presAssocID="{8117957F-7F60-464A-A23F-CEC07CBEBAC5}" presName="hierChild3" presStyleCnt="0"/>
      <dgm:spPr/>
    </dgm:pt>
    <dgm:pt modelId="{07E4CF51-E94D-4812-83EE-350646E9C776}" type="pres">
      <dgm:prSet presAssocID="{B453A19C-94DC-4F84-B13E-D028EB71F1AC}" presName="Name10" presStyleLbl="parChTrans1D2" presStyleIdx="2" presStyleCnt="4"/>
      <dgm:spPr/>
      <dgm:t>
        <a:bodyPr/>
        <a:lstStyle/>
        <a:p>
          <a:endParaRPr lang="fr-FR"/>
        </a:p>
      </dgm:t>
    </dgm:pt>
    <dgm:pt modelId="{D41B9825-9644-4747-9614-28F59ED8F7FC}" type="pres">
      <dgm:prSet presAssocID="{A033BB79-09CD-4AB5-8023-4D79E86662D5}" presName="hierRoot2" presStyleCnt="0"/>
      <dgm:spPr/>
    </dgm:pt>
    <dgm:pt modelId="{17B97839-4081-4AEB-A3F5-B7A604054823}" type="pres">
      <dgm:prSet presAssocID="{A033BB79-09CD-4AB5-8023-4D79E86662D5}" presName="composite2" presStyleCnt="0"/>
      <dgm:spPr/>
    </dgm:pt>
    <dgm:pt modelId="{671F759D-9418-4C54-8DD8-6EDCC4B5D42B}" type="pres">
      <dgm:prSet presAssocID="{A033BB79-09CD-4AB5-8023-4D79E86662D5}" presName="background2" presStyleLbl="node2" presStyleIdx="2" presStyleCnt="4"/>
      <dgm:spPr/>
    </dgm:pt>
    <dgm:pt modelId="{E355C616-FB5E-4DFE-BD18-969D77831522}" type="pres">
      <dgm:prSet presAssocID="{A033BB79-09CD-4AB5-8023-4D79E86662D5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DD36A0B-DFD6-4962-9086-4AAD8BA9778C}" type="pres">
      <dgm:prSet presAssocID="{A033BB79-09CD-4AB5-8023-4D79E86662D5}" presName="hierChild3" presStyleCnt="0"/>
      <dgm:spPr/>
    </dgm:pt>
    <dgm:pt modelId="{86D5D141-B459-49B0-A595-08071F312D0C}" type="pres">
      <dgm:prSet presAssocID="{14C366F3-190F-4CE9-A872-53F8CDE237A9}" presName="Name10" presStyleLbl="parChTrans1D2" presStyleIdx="3" presStyleCnt="4"/>
      <dgm:spPr/>
      <dgm:t>
        <a:bodyPr/>
        <a:lstStyle/>
        <a:p>
          <a:endParaRPr lang="fr-FR"/>
        </a:p>
      </dgm:t>
    </dgm:pt>
    <dgm:pt modelId="{4D2DA0E8-6F16-4A28-8E04-CAF141F3EDE7}" type="pres">
      <dgm:prSet presAssocID="{7BF9DB4C-09D9-4874-B516-66284C096449}" presName="hierRoot2" presStyleCnt="0"/>
      <dgm:spPr/>
    </dgm:pt>
    <dgm:pt modelId="{B63A2323-22E5-435B-B05D-DDAB43E64000}" type="pres">
      <dgm:prSet presAssocID="{7BF9DB4C-09D9-4874-B516-66284C096449}" presName="composite2" presStyleCnt="0"/>
      <dgm:spPr/>
    </dgm:pt>
    <dgm:pt modelId="{632713AB-4DA5-4C39-9AAB-769ACD2E7DC6}" type="pres">
      <dgm:prSet presAssocID="{7BF9DB4C-09D9-4874-B516-66284C096449}" presName="background2" presStyleLbl="node2" presStyleIdx="3" presStyleCnt="4"/>
      <dgm:spPr/>
    </dgm:pt>
    <dgm:pt modelId="{A601D316-3F98-4B24-89D1-1526B097472C}" type="pres">
      <dgm:prSet presAssocID="{7BF9DB4C-09D9-4874-B516-66284C096449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01154BC-34DB-4CEC-98D7-2F03B3E532C1}" type="pres">
      <dgm:prSet presAssocID="{7BF9DB4C-09D9-4874-B516-66284C096449}" presName="hierChild3" presStyleCnt="0"/>
      <dgm:spPr/>
    </dgm:pt>
  </dgm:ptLst>
  <dgm:cxnLst>
    <dgm:cxn modelId="{8B3E4A05-00FC-42E8-A4A6-0EDC5AE38B6B}" srcId="{75CDF367-A8B6-4278-ABC4-6EA02348A3ED}" destId="{A033BB79-09CD-4AB5-8023-4D79E86662D5}" srcOrd="2" destOrd="0" parTransId="{B453A19C-94DC-4F84-B13E-D028EB71F1AC}" sibTransId="{B77963BE-F133-4065-BB04-EE2B747A746C}"/>
    <dgm:cxn modelId="{6284A2A5-EE20-4385-9437-9563890CD883}" srcId="{75CDF367-A8B6-4278-ABC4-6EA02348A3ED}" destId="{7BF9DB4C-09D9-4874-B516-66284C096449}" srcOrd="3" destOrd="0" parTransId="{14C366F3-190F-4CE9-A872-53F8CDE237A9}" sibTransId="{B7E8EF85-6893-4FB2-9784-02D1C323ECB1}"/>
    <dgm:cxn modelId="{CCB41365-AB79-4909-B0EE-1527558A5BF8}" type="presOf" srcId="{A033BB79-09CD-4AB5-8023-4D79E86662D5}" destId="{E355C616-FB5E-4DFE-BD18-969D77831522}" srcOrd="0" destOrd="0" presId="urn:microsoft.com/office/officeart/2005/8/layout/hierarchy1"/>
    <dgm:cxn modelId="{2A8196BC-5960-4591-BC2A-A6B99F75FF81}" srcId="{001254F2-CD1F-4B85-AC3A-88C01EA4B2F7}" destId="{75CDF367-A8B6-4278-ABC4-6EA02348A3ED}" srcOrd="0" destOrd="0" parTransId="{DFBC0756-6018-4422-87E3-94AE301F0BC3}" sibTransId="{55275A46-A2BD-439E-AD1D-D1B302E84C4E}"/>
    <dgm:cxn modelId="{196EFC29-EDC9-46F4-8E9C-2367DD6BBB6F}" type="presOf" srcId="{7BF9DB4C-09D9-4874-B516-66284C096449}" destId="{A601D316-3F98-4B24-89D1-1526B097472C}" srcOrd="0" destOrd="0" presId="urn:microsoft.com/office/officeart/2005/8/layout/hierarchy1"/>
    <dgm:cxn modelId="{653E0FDC-32D2-49F2-840C-734BB8A1846D}" type="presOf" srcId="{75CDF367-A8B6-4278-ABC4-6EA02348A3ED}" destId="{E63190F0-6745-4A58-BD4D-E7140F7F5954}" srcOrd="0" destOrd="0" presId="urn:microsoft.com/office/officeart/2005/8/layout/hierarchy1"/>
    <dgm:cxn modelId="{6BFA7834-5685-4F90-8A17-A052FB5931B1}" type="presOf" srcId="{8117957F-7F60-464A-A23F-CEC07CBEBAC5}" destId="{C1990AEE-B38F-44F8-BA8B-F91D0DCBA47B}" srcOrd="0" destOrd="0" presId="urn:microsoft.com/office/officeart/2005/8/layout/hierarchy1"/>
    <dgm:cxn modelId="{DA394BB0-250A-466C-BDB3-BCBD69ABCFB3}" type="presOf" srcId="{B49C77B1-EEC3-4326-8DB6-A3E69A44C6F4}" destId="{42617F75-B181-4AB7-8394-4EBC000C8B16}" srcOrd="0" destOrd="0" presId="urn:microsoft.com/office/officeart/2005/8/layout/hierarchy1"/>
    <dgm:cxn modelId="{AE8F28D5-DCB9-4178-A19F-FD1FB32DB53F}" type="presOf" srcId="{B41B360F-B9C9-4179-AD43-B3EE222B4AC9}" destId="{A09BB94C-DB6B-4563-A5BA-7019A76DA95A}" srcOrd="0" destOrd="0" presId="urn:microsoft.com/office/officeart/2005/8/layout/hierarchy1"/>
    <dgm:cxn modelId="{229BEB86-835B-4AB1-9BE5-EE2AD55AF6EB}" srcId="{75CDF367-A8B6-4278-ABC4-6EA02348A3ED}" destId="{B9B85569-E5A0-4215-9BBE-75479642D2BB}" srcOrd="0" destOrd="0" parTransId="{B49C77B1-EEC3-4326-8DB6-A3E69A44C6F4}" sibTransId="{CED1D9EB-B6EC-4784-95E9-56E359D63E44}"/>
    <dgm:cxn modelId="{74825DDB-F207-4137-B407-A0F7C28958DE}" type="presOf" srcId="{B453A19C-94DC-4F84-B13E-D028EB71F1AC}" destId="{07E4CF51-E94D-4812-83EE-350646E9C776}" srcOrd="0" destOrd="0" presId="urn:microsoft.com/office/officeart/2005/8/layout/hierarchy1"/>
    <dgm:cxn modelId="{2CE5AE33-FA49-435A-9AA2-74AA0BBB7F09}" type="presOf" srcId="{14C366F3-190F-4CE9-A872-53F8CDE237A9}" destId="{86D5D141-B459-49B0-A595-08071F312D0C}" srcOrd="0" destOrd="0" presId="urn:microsoft.com/office/officeart/2005/8/layout/hierarchy1"/>
    <dgm:cxn modelId="{09EEE4EC-82D8-4289-88E4-A5CC8314E848}" type="presOf" srcId="{001254F2-CD1F-4B85-AC3A-88C01EA4B2F7}" destId="{ED7AE962-A083-4EE0-A4F4-34F6E930C122}" srcOrd="0" destOrd="0" presId="urn:microsoft.com/office/officeart/2005/8/layout/hierarchy1"/>
    <dgm:cxn modelId="{25FDB487-5CA6-4ED4-8AC3-315F5090B46E}" type="presOf" srcId="{B9B85569-E5A0-4215-9BBE-75479642D2BB}" destId="{A8A534CF-7BC7-436C-BE74-29E9F2C90D55}" srcOrd="0" destOrd="0" presId="urn:microsoft.com/office/officeart/2005/8/layout/hierarchy1"/>
    <dgm:cxn modelId="{323128C8-601A-49D1-B6ED-DA6974ECFC94}" srcId="{75CDF367-A8B6-4278-ABC4-6EA02348A3ED}" destId="{8117957F-7F60-464A-A23F-CEC07CBEBAC5}" srcOrd="1" destOrd="0" parTransId="{B41B360F-B9C9-4179-AD43-B3EE222B4AC9}" sibTransId="{C05DFD97-AE9D-4022-ACD8-2E87DC7F7C82}"/>
    <dgm:cxn modelId="{C5D50619-C6B2-49AD-96AE-F36AB28CBA4B}" type="presParOf" srcId="{ED7AE962-A083-4EE0-A4F4-34F6E930C122}" destId="{FE9D2D67-C59E-442C-8A72-48B9C6DD8888}" srcOrd="0" destOrd="0" presId="urn:microsoft.com/office/officeart/2005/8/layout/hierarchy1"/>
    <dgm:cxn modelId="{1BF189CB-CC79-4F53-94C5-CF501B867F67}" type="presParOf" srcId="{FE9D2D67-C59E-442C-8A72-48B9C6DD8888}" destId="{2373321F-025E-4EA7-A72B-6E99449CF816}" srcOrd="0" destOrd="0" presId="urn:microsoft.com/office/officeart/2005/8/layout/hierarchy1"/>
    <dgm:cxn modelId="{A3F23E08-700A-451F-9B0A-0B2A63227B1F}" type="presParOf" srcId="{2373321F-025E-4EA7-A72B-6E99449CF816}" destId="{87AB4C13-B4E7-493C-AB56-2BD783487597}" srcOrd="0" destOrd="0" presId="urn:microsoft.com/office/officeart/2005/8/layout/hierarchy1"/>
    <dgm:cxn modelId="{0D20B33C-2287-4867-AF38-FA71071DA1A0}" type="presParOf" srcId="{2373321F-025E-4EA7-A72B-6E99449CF816}" destId="{E63190F0-6745-4A58-BD4D-E7140F7F5954}" srcOrd="1" destOrd="0" presId="urn:microsoft.com/office/officeart/2005/8/layout/hierarchy1"/>
    <dgm:cxn modelId="{0AA6B7B4-EC41-452D-ACB8-47DA8CBE6C0D}" type="presParOf" srcId="{FE9D2D67-C59E-442C-8A72-48B9C6DD8888}" destId="{A77A5B4B-19A0-4865-8BA1-BBFA39C44968}" srcOrd="1" destOrd="0" presId="urn:microsoft.com/office/officeart/2005/8/layout/hierarchy1"/>
    <dgm:cxn modelId="{9E9D6374-A5D9-43A3-86B1-13A40A09537C}" type="presParOf" srcId="{A77A5B4B-19A0-4865-8BA1-BBFA39C44968}" destId="{42617F75-B181-4AB7-8394-4EBC000C8B16}" srcOrd="0" destOrd="0" presId="urn:microsoft.com/office/officeart/2005/8/layout/hierarchy1"/>
    <dgm:cxn modelId="{6E297F58-C3E4-4CB8-A6A0-245DDA3454CF}" type="presParOf" srcId="{A77A5B4B-19A0-4865-8BA1-BBFA39C44968}" destId="{F459BE39-26DB-403D-AA35-9416D776CBD5}" srcOrd="1" destOrd="0" presId="urn:microsoft.com/office/officeart/2005/8/layout/hierarchy1"/>
    <dgm:cxn modelId="{E072725D-3001-44EE-9F79-0E815128BD9A}" type="presParOf" srcId="{F459BE39-26DB-403D-AA35-9416D776CBD5}" destId="{602C7B48-CBE7-4BF2-B499-C1BC4B4CE23E}" srcOrd="0" destOrd="0" presId="urn:microsoft.com/office/officeart/2005/8/layout/hierarchy1"/>
    <dgm:cxn modelId="{66A9DC31-0BC0-4C0F-A032-D6E4040EB166}" type="presParOf" srcId="{602C7B48-CBE7-4BF2-B499-C1BC4B4CE23E}" destId="{8FB881AD-E311-4C3E-BE7B-A2AE9BB8288E}" srcOrd="0" destOrd="0" presId="urn:microsoft.com/office/officeart/2005/8/layout/hierarchy1"/>
    <dgm:cxn modelId="{37DD1F93-6D13-4B8E-AE43-A45EA275FE1F}" type="presParOf" srcId="{602C7B48-CBE7-4BF2-B499-C1BC4B4CE23E}" destId="{A8A534CF-7BC7-436C-BE74-29E9F2C90D55}" srcOrd="1" destOrd="0" presId="urn:microsoft.com/office/officeart/2005/8/layout/hierarchy1"/>
    <dgm:cxn modelId="{CE5AB06E-9C96-4FC9-A839-38F3A2580F87}" type="presParOf" srcId="{F459BE39-26DB-403D-AA35-9416D776CBD5}" destId="{2A0FDF11-2C7A-4B25-B4F8-06ECBBDBB605}" srcOrd="1" destOrd="0" presId="urn:microsoft.com/office/officeart/2005/8/layout/hierarchy1"/>
    <dgm:cxn modelId="{35A217D8-D06D-4F19-9DAC-955A9955E45D}" type="presParOf" srcId="{A77A5B4B-19A0-4865-8BA1-BBFA39C44968}" destId="{A09BB94C-DB6B-4563-A5BA-7019A76DA95A}" srcOrd="2" destOrd="0" presId="urn:microsoft.com/office/officeart/2005/8/layout/hierarchy1"/>
    <dgm:cxn modelId="{827B1B6A-2335-412F-82F2-6DB2AAC92F87}" type="presParOf" srcId="{A77A5B4B-19A0-4865-8BA1-BBFA39C44968}" destId="{A852D935-E758-4F1C-A8E6-09916B68E331}" srcOrd="3" destOrd="0" presId="urn:microsoft.com/office/officeart/2005/8/layout/hierarchy1"/>
    <dgm:cxn modelId="{336D4699-3A76-4583-8F42-3B6775E2F078}" type="presParOf" srcId="{A852D935-E758-4F1C-A8E6-09916B68E331}" destId="{F8BB2519-C87A-4770-A849-F1877B49B4FC}" srcOrd="0" destOrd="0" presId="urn:microsoft.com/office/officeart/2005/8/layout/hierarchy1"/>
    <dgm:cxn modelId="{FBE0DE4C-08A8-4B7B-BEA8-EE7B894185D2}" type="presParOf" srcId="{F8BB2519-C87A-4770-A849-F1877B49B4FC}" destId="{519C5389-F922-4891-B9EF-D045E40F508B}" srcOrd="0" destOrd="0" presId="urn:microsoft.com/office/officeart/2005/8/layout/hierarchy1"/>
    <dgm:cxn modelId="{E1850006-EEE1-4B02-BAB6-EAFF273457B1}" type="presParOf" srcId="{F8BB2519-C87A-4770-A849-F1877B49B4FC}" destId="{C1990AEE-B38F-44F8-BA8B-F91D0DCBA47B}" srcOrd="1" destOrd="0" presId="urn:microsoft.com/office/officeart/2005/8/layout/hierarchy1"/>
    <dgm:cxn modelId="{1A39044D-BFF1-454C-A5C2-4178AD2B0F14}" type="presParOf" srcId="{A852D935-E758-4F1C-A8E6-09916B68E331}" destId="{EE94D2CE-3303-4A9D-AD30-119D66BD6B29}" srcOrd="1" destOrd="0" presId="urn:microsoft.com/office/officeart/2005/8/layout/hierarchy1"/>
    <dgm:cxn modelId="{32649DBD-B26F-47B7-8331-1D92C31FCDB1}" type="presParOf" srcId="{A77A5B4B-19A0-4865-8BA1-BBFA39C44968}" destId="{07E4CF51-E94D-4812-83EE-350646E9C776}" srcOrd="4" destOrd="0" presId="urn:microsoft.com/office/officeart/2005/8/layout/hierarchy1"/>
    <dgm:cxn modelId="{34283A52-4642-43AF-B7F2-2A5D2F7D67A2}" type="presParOf" srcId="{A77A5B4B-19A0-4865-8BA1-BBFA39C44968}" destId="{D41B9825-9644-4747-9614-28F59ED8F7FC}" srcOrd="5" destOrd="0" presId="urn:microsoft.com/office/officeart/2005/8/layout/hierarchy1"/>
    <dgm:cxn modelId="{3472AD36-B54D-4B69-85E9-7F3713C1CF3D}" type="presParOf" srcId="{D41B9825-9644-4747-9614-28F59ED8F7FC}" destId="{17B97839-4081-4AEB-A3F5-B7A604054823}" srcOrd="0" destOrd="0" presId="urn:microsoft.com/office/officeart/2005/8/layout/hierarchy1"/>
    <dgm:cxn modelId="{1B49D1BC-AE1D-43AD-AA1B-5F2C51C0A052}" type="presParOf" srcId="{17B97839-4081-4AEB-A3F5-B7A604054823}" destId="{671F759D-9418-4C54-8DD8-6EDCC4B5D42B}" srcOrd="0" destOrd="0" presId="urn:microsoft.com/office/officeart/2005/8/layout/hierarchy1"/>
    <dgm:cxn modelId="{A71491DB-1D59-4A1F-B976-1C2D510F7C77}" type="presParOf" srcId="{17B97839-4081-4AEB-A3F5-B7A604054823}" destId="{E355C616-FB5E-4DFE-BD18-969D77831522}" srcOrd="1" destOrd="0" presId="urn:microsoft.com/office/officeart/2005/8/layout/hierarchy1"/>
    <dgm:cxn modelId="{B6FA442C-7998-4BFF-AA6A-6EA7FFAB72B4}" type="presParOf" srcId="{D41B9825-9644-4747-9614-28F59ED8F7FC}" destId="{EDD36A0B-DFD6-4962-9086-4AAD8BA9778C}" srcOrd="1" destOrd="0" presId="urn:microsoft.com/office/officeart/2005/8/layout/hierarchy1"/>
    <dgm:cxn modelId="{BD79B2C1-7BE9-4080-AA4A-31A6436D9D74}" type="presParOf" srcId="{A77A5B4B-19A0-4865-8BA1-BBFA39C44968}" destId="{86D5D141-B459-49B0-A595-08071F312D0C}" srcOrd="6" destOrd="0" presId="urn:microsoft.com/office/officeart/2005/8/layout/hierarchy1"/>
    <dgm:cxn modelId="{CA63F70B-9CC9-45E3-AB81-7ACC47CC6916}" type="presParOf" srcId="{A77A5B4B-19A0-4865-8BA1-BBFA39C44968}" destId="{4D2DA0E8-6F16-4A28-8E04-CAF141F3EDE7}" srcOrd="7" destOrd="0" presId="urn:microsoft.com/office/officeart/2005/8/layout/hierarchy1"/>
    <dgm:cxn modelId="{DACD59EC-0CD7-4839-A4FC-EC2A4C7BF6F4}" type="presParOf" srcId="{4D2DA0E8-6F16-4A28-8E04-CAF141F3EDE7}" destId="{B63A2323-22E5-435B-B05D-DDAB43E64000}" srcOrd="0" destOrd="0" presId="urn:microsoft.com/office/officeart/2005/8/layout/hierarchy1"/>
    <dgm:cxn modelId="{85969178-93AD-4E0A-B00A-04FA2E0DB65D}" type="presParOf" srcId="{B63A2323-22E5-435B-B05D-DDAB43E64000}" destId="{632713AB-4DA5-4C39-9AAB-769ACD2E7DC6}" srcOrd="0" destOrd="0" presId="urn:microsoft.com/office/officeart/2005/8/layout/hierarchy1"/>
    <dgm:cxn modelId="{38009495-34BB-45FE-809E-B7BCB9060439}" type="presParOf" srcId="{B63A2323-22E5-435B-B05D-DDAB43E64000}" destId="{A601D316-3F98-4B24-89D1-1526B097472C}" srcOrd="1" destOrd="0" presId="urn:microsoft.com/office/officeart/2005/8/layout/hierarchy1"/>
    <dgm:cxn modelId="{22252BC9-9C58-4313-BA67-1FB28BFB04E3}" type="presParOf" srcId="{4D2DA0E8-6F16-4A28-8E04-CAF141F3EDE7}" destId="{A01154BC-34DB-4CEC-98D7-2F03B3E532C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6B3859-BF2A-4159-B362-536F2D995A1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A0549872-B190-46B6-A700-78A5CEFD8CE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400" b="1" dirty="0"/>
            <a:t>Pas de nécessité de savoir spécifique</a:t>
          </a:r>
          <a:endParaRPr lang="en-US" sz="2400" dirty="0"/>
        </a:p>
      </dgm:t>
    </dgm:pt>
    <dgm:pt modelId="{8AE338B1-A9EF-4915-B93B-4465CA2D009A}" type="parTrans" cxnId="{739E570E-D5A3-45E4-8239-F25942DF5229}">
      <dgm:prSet/>
      <dgm:spPr/>
      <dgm:t>
        <a:bodyPr/>
        <a:lstStyle/>
        <a:p>
          <a:endParaRPr lang="en-US"/>
        </a:p>
      </dgm:t>
    </dgm:pt>
    <dgm:pt modelId="{4824183D-0E59-4285-92DE-F0936C86C1F6}" type="sibTrans" cxnId="{739E570E-D5A3-45E4-8239-F25942DF522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327A263-3F57-4795-BBC4-35098C51DAE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>
              <a:solidFill>
                <a:schemeClr val="bg2">
                  <a:lumMod val="25000"/>
                </a:schemeClr>
              </a:solidFill>
            </a:rPr>
            <a:t>La </a:t>
          </a:r>
          <a:r>
            <a:rPr lang="en-GB" sz="2400" dirty="0" err="1">
              <a:solidFill>
                <a:schemeClr val="bg2">
                  <a:lumMod val="25000"/>
                </a:schemeClr>
              </a:solidFill>
            </a:rPr>
            <a:t>plupart</a:t>
          </a:r>
          <a:r>
            <a:rPr lang="en-GB" sz="2400" dirty="0">
              <a:solidFill>
                <a:schemeClr val="bg2">
                  <a:lumMod val="25000"/>
                </a:schemeClr>
              </a:solidFill>
            </a:rPr>
            <a:t> des symptômes </a:t>
          </a:r>
          <a:r>
            <a:rPr lang="en-GB" sz="2400" dirty="0" err="1">
              <a:solidFill>
                <a:schemeClr val="bg2">
                  <a:lumMod val="25000"/>
                </a:schemeClr>
              </a:solidFill>
            </a:rPr>
            <a:t>sont</a:t>
          </a:r>
          <a:r>
            <a:rPr lang="en-GB" sz="24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GB" sz="2400" dirty="0" err="1">
              <a:solidFill>
                <a:schemeClr val="bg2">
                  <a:lumMod val="25000"/>
                </a:schemeClr>
              </a:solidFill>
            </a:rPr>
            <a:t>traités</a:t>
          </a:r>
          <a:r>
            <a:rPr lang="en-GB" sz="24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GB" sz="2400" b="1" dirty="0" err="1">
              <a:solidFill>
                <a:schemeClr val="bg2">
                  <a:lumMod val="25000"/>
                </a:schemeClr>
              </a:solidFill>
            </a:rPr>
            <a:t>efficacement</a:t>
          </a:r>
          <a:r>
            <a:rPr lang="en-GB" sz="2400" b="1" dirty="0">
              <a:solidFill>
                <a:schemeClr val="bg2">
                  <a:lumMod val="25000"/>
                </a:schemeClr>
              </a:solidFill>
            </a:rPr>
            <a:t> par des </a:t>
          </a:r>
          <a:r>
            <a:rPr lang="en-GB" sz="2400" b="1" dirty="0" err="1">
              <a:solidFill>
                <a:schemeClr val="bg2">
                  <a:lumMod val="25000"/>
                </a:schemeClr>
              </a:solidFill>
            </a:rPr>
            <a:t>psychotropes</a:t>
          </a:r>
          <a:endParaRPr lang="en-US" sz="2400" dirty="0">
            <a:solidFill>
              <a:schemeClr val="bg2">
                <a:lumMod val="25000"/>
              </a:schemeClr>
            </a:solidFill>
          </a:endParaRPr>
        </a:p>
      </dgm:t>
    </dgm:pt>
    <dgm:pt modelId="{31BE72B7-1FFE-45F7-B1C5-1A3AEBF4AEDC}" type="parTrans" cxnId="{79B2D547-0B84-4607-AD6E-A0E669C01E36}">
      <dgm:prSet/>
      <dgm:spPr/>
      <dgm:t>
        <a:bodyPr/>
        <a:lstStyle/>
        <a:p>
          <a:endParaRPr lang="en-US"/>
        </a:p>
      </dgm:t>
    </dgm:pt>
    <dgm:pt modelId="{11C0566D-1AEE-4D80-B1A6-BEA60AA444A9}" type="sibTrans" cxnId="{79B2D547-0B84-4607-AD6E-A0E669C01E3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171889E-C659-4021-9CFF-5D48FAB04C8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400" b="1" dirty="0"/>
            <a:t>Place du médecin généraliste </a:t>
          </a:r>
          <a:r>
            <a:rPr lang="fr-FR" sz="2400" dirty="0"/>
            <a:t>moins de préjugés, plus accessibles, prise en charge somatique</a:t>
          </a:r>
          <a:endParaRPr lang="en-US" sz="2400" dirty="0"/>
        </a:p>
      </dgm:t>
    </dgm:pt>
    <dgm:pt modelId="{D7BD6FC6-8714-4227-9D72-C135036A0D61}" type="parTrans" cxnId="{E6790FFC-699F-4C39-AC04-8C5138A2F47D}">
      <dgm:prSet/>
      <dgm:spPr/>
      <dgm:t>
        <a:bodyPr/>
        <a:lstStyle/>
        <a:p>
          <a:endParaRPr lang="en-US"/>
        </a:p>
      </dgm:t>
    </dgm:pt>
    <dgm:pt modelId="{A489ABD2-9F89-4F80-8B8D-772F4B55FD8E}" type="sibTrans" cxnId="{E6790FFC-699F-4C39-AC04-8C5138A2F47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025B522-2242-439B-8E06-B27D03B1CD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400" b="1" dirty="0"/>
            <a:t>Interprétariat:</a:t>
          </a:r>
          <a:r>
            <a:rPr lang="fr-FR" sz="2400" dirty="0"/>
            <a:t> un droit du patient</a:t>
          </a:r>
          <a:endParaRPr lang="en-US" sz="2400" dirty="0"/>
        </a:p>
      </dgm:t>
    </dgm:pt>
    <dgm:pt modelId="{8E25DE14-BA20-461F-8FFF-D6B9509CD2AB}" type="parTrans" cxnId="{D7084DFE-E5E3-4C2B-A992-D87320C0D51F}">
      <dgm:prSet/>
      <dgm:spPr/>
      <dgm:t>
        <a:bodyPr/>
        <a:lstStyle/>
        <a:p>
          <a:endParaRPr lang="en-US"/>
        </a:p>
      </dgm:t>
    </dgm:pt>
    <dgm:pt modelId="{5607A280-AB54-4AC9-BA2D-E2BEB10D116D}" type="sibTrans" cxnId="{D7084DFE-E5E3-4C2B-A992-D87320C0D51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D27D0CA-253E-48B2-BA98-F9566CA30F1B}" type="pres">
      <dgm:prSet presAssocID="{846B3859-BF2A-4159-B362-536F2D995A1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4029459-02E0-475F-A73E-9EB50D3CB496}" type="pres">
      <dgm:prSet presAssocID="{846B3859-BF2A-4159-B362-536F2D995A17}" presName="container" presStyleCnt="0">
        <dgm:presLayoutVars>
          <dgm:dir/>
          <dgm:resizeHandles val="exact"/>
        </dgm:presLayoutVars>
      </dgm:prSet>
      <dgm:spPr/>
    </dgm:pt>
    <dgm:pt modelId="{69B00CE3-D040-48F7-A927-AC5790E818A8}" type="pres">
      <dgm:prSet presAssocID="{A0549872-B190-46B6-A700-78A5CEFD8CE4}" presName="compNode" presStyleCnt="0"/>
      <dgm:spPr/>
    </dgm:pt>
    <dgm:pt modelId="{E93D8E9C-59D5-49CB-82BF-55160382F00D}" type="pres">
      <dgm:prSet presAssocID="{A0549872-B190-46B6-A700-78A5CEFD8CE4}" presName="iconBgRect" presStyleLbl="bgShp" presStyleIdx="0" presStyleCnt="4"/>
      <dgm:spPr/>
    </dgm:pt>
    <dgm:pt modelId="{0CEA233A-9A41-40D4-809A-4DACB6EBBD62}" type="pres">
      <dgm:prSet presAssocID="{A0549872-B190-46B6-A700-78A5CEFD8CE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28F74019-D0CB-4212-BDB0-6EED3ABF4A44}" type="pres">
      <dgm:prSet presAssocID="{A0549872-B190-46B6-A700-78A5CEFD8CE4}" presName="spaceRect" presStyleCnt="0"/>
      <dgm:spPr/>
    </dgm:pt>
    <dgm:pt modelId="{805C6334-AAEC-4DE9-8849-CD4590F63613}" type="pres">
      <dgm:prSet presAssocID="{A0549872-B190-46B6-A700-78A5CEFD8CE4}" presName="textRect" presStyleLbl="revTx" presStyleIdx="0" presStyleCnt="4" custScaleX="111893" custScaleY="201242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2BDF3816-2291-4A46-9E05-8645BB65811D}" type="pres">
      <dgm:prSet presAssocID="{4824183D-0E59-4285-92DE-F0936C86C1F6}" presName="sibTrans" presStyleLbl="sibTrans2D1" presStyleIdx="0" presStyleCnt="0"/>
      <dgm:spPr/>
      <dgm:t>
        <a:bodyPr/>
        <a:lstStyle/>
        <a:p>
          <a:endParaRPr lang="fr-FR"/>
        </a:p>
      </dgm:t>
    </dgm:pt>
    <dgm:pt modelId="{CC66F55C-E870-4EB1-9AFF-27F176AD46C2}" type="pres">
      <dgm:prSet presAssocID="{C327A263-3F57-4795-BBC4-35098C51DAE6}" presName="compNode" presStyleCnt="0"/>
      <dgm:spPr/>
    </dgm:pt>
    <dgm:pt modelId="{1A4569BC-5DE1-4F36-BCD9-3C594FBBE069}" type="pres">
      <dgm:prSet presAssocID="{C327A263-3F57-4795-BBC4-35098C51DAE6}" presName="iconBgRect" presStyleLbl="bgShp" presStyleIdx="1" presStyleCnt="4"/>
      <dgm:spPr/>
    </dgm:pt>
    <dgm:pt modelId="{0775319A-FE7B-48A6-AD9B-922A36B4BBC2}" type="pres">
      <dgm:prSet presAssocID="{C327A263-3F57-4795-BBC4-35098C51DAE6}" presName="iconRect" presStyleLbl="node1" presStyleIdx="1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3F075F55-1FC1-48CE-825F-9957FB373FA2}" type="pres">
      <dgm:prSet presAssocID="{C327A263-3F57-4795-BBC4-35098C51DAE6}" presName="spaceRect" presStyleCnt="0"/>
      <dgm:spPr/>
    </dgm:pt>
    <dgm:pt modelId="{193818D0-B73D-4BA1-BF97-448C5209A0CA}" type="pres">
      <dgm:prSet presAssocID="{C327A263-3F57-4795-BBC4-35098C51DAE6}" presName="textRect" presStyleLbl="revTx" presStyleIdx="1" presStyleCnt="4" custScaleY="165092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04100B01-E38E-4C7F-A155-A4B705517CAF}" type="pres">
      <dgm:prSet presAssocID="{11C0566D-1AEE-4D80-B1A6-BEA60AA444A9}" presName="sibTrans" presStyleLbl="sibTrans2D1" presStyleIdx="0" presStyleCnt="0"/>
      <dgm:spPr/>
      <dgm:t>
        <a:bodyPr/>
        <a:lstStyle/>
        <a:p>
          <a:endParaRPr lang="fr-FR"/>
        </a:p>
      </dgm:t>
    </dgm:pt>
    <dgm:pt modelId="{880B0122-EC9B-4077-AD02-A846E14C7B11}" type="pres">
      <dgm:prSet presAssocID="{5171889E-C659-4021-9CFF-5D48FAB04C8D}" presName="compNode" presStyleCnt="0"/>
      <dgm:spPr/>
    </dgm:pt>
    <dgm:pt modelId="{39A6457F-644A-471C-A5D8-376C0DF42156}" type="pres">
      <dgm:prSet presAssocID="{5171889E-C659-4021-9CFF-5D48FAB04C8D}" presName="iconBgRect" presStyleLbl="bgShp" presStyleIdx="2" presStyleCnt="4" custLinFactNeighborX="-4003" custLinFactNeighborY="-20268"/>
      <dgm:spPr/>
    </dgm:pt>
    <dgm:pt modelId="{61B5EEE2-835D-4016-B3A0-A2D8F1BC2A41}" type="pres">
      <dgm:prSet presAssocID="{5171889E-C659-4021-9CFF-5D48FAB04C8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Stéthoscope"/>
        </a:ext>
      </dgm:extLst>
    </dgm:pt>
    <dgm:pt modelId="{ABD211A0-A949-4D27-9434-C537AD3A4FD6}" type="pres">
      <dgm:prSet presAssocID="{5171889E-C659-4021-9CFF-5D48FAB04C8D}" presName="spaceRect" presStyleCnt="0"/>
      <dgm:spPr/>
    </dgm:pt>
    <dgm:pt modelId="{C682AD13-AD09-416B-9490-BF0869DF5634}" type="pres">
      <dgm:prSet presAssocID="{5171889E-C659-4021-9CFF-5D48FAB04C8D}" presName="textRect" presStyleLbl="revTx" presStyleIdx="2" presStyleCnt="4" custLinFactNeighborX="-776" custLinFactNeighborY="-26539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D4D05928-D0C1-48FF-840F-4666D9B7AEA0}" type="pres">
      <dgm:prSet presAssocID="{A489ABD2-9F89-4F80-8B8D-772F4B55FD8E}" presName="sibTrans" presStyleLbl="sibTrans2D1" presStyleIdx="0" presStyleCnt="0"/>
      <dgm:spPr/>
      <dgm:t>
        <a:bodyPr/>
        <a:lstStyle/>
        <a:p>
          <a:endParaRPr lang="fr-FR"/>
        </a:p>
      </dgm:t>
    </dgm:pt>
    <dgm:pt modelId="{A80F1F5F-013F-4B11-8B52-C35B9EDA9E5E}" type="pres">
      <dgm:prSet presAssocID="{B025B522-2242-439B-8E06-B27D03B1CDAB}" presName="compNode" presStyleCnt="0"/>
      <dgm:spPr/>
    </dgm:pt>
    <dgm:pt modelId="{B2E5CADC-19AB-46F9-989A-8D2ACEAD8E3C}" type="pres">
      <dgm:prSet presAssocID="{B025B522-2242-439B-8E06-B27D03B1CDAB}" presName="iconBgRect" presStyleLbl="bgShp" presStyleIdx="3" presStyleCnt="4" custLinFactNeighborX="21811" custLinFactNeighborY="-8109"/>
      <dgm:spPr/>
    </dgm:pt>
    <dgm:pt modelId="{FC20A048-DEAB-4AAB-987F-754075815D92}" type="pres">
      <dgm:prSet presAssocID="{B025B522-2242-439B-8E06-B27D03B1CDAB}" presName="iconRect" presStyleLbl="node1" presStyleIdx="3" presStyleCnt="4" custLinFactNeighborX="34711" custLinFactNeighborY="-631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22138ABB-89E8-4B09-88F1-EF3B32684288}" type="pres">
      <dgm:prSet presAssocID="{B025B522-2242-439B-8E06-B27D03B1CDAB}" presName="spaceRect" presStyleCnt="0"/>
      <dgm:spPr/>
    </dgm:pt>
    <dgm:pt modelId="{AD3E30D2-67B0-4BDC-9E34-96B49C7FBFE6}" type="pres">
      <dgm:prSet presAssocID="{B025B522-2242-439B-8E06-B27D03B1CDAB}" presName="textRect" presStyleLbl="revTx" presStyleIdx="3" presStyleCnt="4" custLinFactNeighborX="8153" custLinFactNeighborY="-8109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19AB123-7C73-481D-B03C-294BD4E460B8}" type="presOf" srcId="{B025B522-2242-439B-8E06-B27D03B1CDAB}" destId="{AD3E30D2-67B0-4BDC-9E34-96B49C7FBFE6}" srcOrd="0" destOrd="0" presId="urn:microsoft.com/office/officeart/2018/2/layout/IconCircleList"/>
    <dgm:cxn modelId="{D7084DFE-E5E3-4C2B-A992-D87320C0D51F}" srcId="{846B3859-BF2A-4159-B362-536F2D995A17}" destId="{B025B522-2242-439B-8E06-B27D03B1CDAB}" srcOrd="3" destOrd="0" parTransId="{8E25DE14-BA20-461F-8FFF-D6B9509CD2AB}" sibTransId="{5607A280-AB54-4AC9-BA2D-E2BEB10D116D}"/>
    <dgm:cxn modelId="{2EF8EE20-9FCE-4BC9-9591-E20905086135}" type="presOf" srcId="{11C0566D-1AEE-4D80-B1A6-BEA60AA444A9}" destId="{04100B01-E38E-4C7F-A155-A4B705517CAF}" srcOrd="0" destOrd="0" presId="urn:microsoft.com/office/officeart/2018/2/layout/IconCircleList"/>
    <dgm:cxn modelId="{8E60C451-30AC-4B58-9C7D-C81A1A671B56}" type="presOf" srcId="{5171889E-C659-4021-9CFF-5D48FAB04C8D}" destId="{C682AD13-AD09-416B-9490-BF0869DF5634}" srcOrd="0" destOrd="0" presId="urn:microsoft.com/office/officeart/2018/2/layout/IconCircleList"/>
    <dgm:cxn modelId="{C4C2A6C3-15F8-405F-8663-BCDF2B02BDBA}" type="presOf" srcId="{846B3859-BF2A-4159-B362-536F2D995A17}" destId="{DD27D0CA-253E-48B2-BA98-F9566CA30F1B}" srcOrd="0" destOrd="0" presId="urn:microsoft.com/office/officeart/2018/2/layout/IconCircleList"/>
    <dgm:cxn modelId="{A8E10250-B259-4264-B391-452E631AFE6D}" type="presOf" srcId="{4824183D-0E59-4285-92DE-F0936C86C1F6}" destId="{2BDF3816-2291-4A46-9E05-8645BB65811D}" srcOrd="0" destOrd="0" presId="urn:microsoft.com/office/officeart/2018/2/layout/IconCircleList"/>
    <dgm:cxn modelId="{3B977424-708E-4F09-8A7C-9A0184749A88}" type="presOf" srcId="{A489ABD2-9F89-4F80-8B8D-772F4B55FD8E}" destId="{D4D05928-D0C1-48FF-840F-4666D9B7AEA0}" srcOrd="0" destOrd="0" presId="urn:microsoft.com/office/officeart/2018/2/layout/IconCircleList"/>
    <dgm:cxn modelId="{3485A211-61E5-4B7E-80FC-2BAEE3499E95}" type="presOf" srcId="{A0549872-B190-46B6-A700-78A5CEFD8CE4}" destId="{805C6334-AAEC-4DE9-8849-CD4590F63613}" srcOrd="0" destOrd="0" presId="urn:microsoft.com/office/officeart/2018/2/layout/IconCircleList"/>
    <dgm:cxn modelId="{739E570E-D5A3-45E4-8239-F25942DF5229}" srcId="{846B3859-BF2A-4159-B362-536F2D995A17}" destId="{A0549872-B190-46B6-A700-78A5CEFD8CE4}" srcOrd="0" destOrd="0" parTransId="{8AE338B1-A9EF-4915-B93B-4465CA2D009A}" sibTransId="{4824183D-0E59-4285-92DE-F0936C86C1F6}"/>
    <dgm:cxn modelId="{E6790FFC-699F-4C39-AC04-8C5138A2F47D}" srcId="{846B3859-BF2A-4159-B362-536F2D995A17}" destId="{5171889E-C659-4021-9CFF-5D48FAB04C8D}" srcOrd="2" destOrd="0" parTransId="{D7BD6FC6-8714-4227-9D72-C135036A0D61}" sibTransId="{A489ABD2-9F89-4F80-8B8D-772F4B55FD8E}"/>
    <dgm:cxn modelId="{3C013B6C-B679-4072-969C-6CE2E3D1B8E1}" type="presOf" srcId="{C327A263-3F57-4795-BBC4-35098C51DAE6}" destId="{193818D0-B73D-4BA1-BF97-448C5209A0CA}" srcOrd="0" destOrd="0" presId="urn:microsoft.com/office/officeart/2018/2/layout/IconCircleList"/>
    <dgm:cxn modelId="{79B2D547-0B84-4607-AD6E-A0E669C01E36}" srcId="{846B3859-BF2A-4159-B362-536F2D995A17}" destId="{C327A263-3F57-4795-BBC4-35098C51DAE6}" srcOrd="1" destOrd="0" parTransId="{31BE72B7-1FFE-45F7-B1C5-1A3AEBF4AEDC}" sibTransId="{11C0566D-1AEE-4D80-B1A6-BEA60AA444A9}"/>
    <dgm:cxn modelId="{21F3C732-AB2A-40AA-86E1-31921E464446}" type="presParOf" srcId="{DD27D0CA-253E-48B2-BA98-F9566CA30F1B}" destId="{14029459-02E0-475F-A73E-9EB50D3CB496}" srcOrd="0" destOrd="0" presId="urn:microsoft.com/office/officeart/2018/2/layout/IconCircleList"/>
    <dgm:cxn modelId="{85561046-BBD6-4C09-8C87-1C2A402FD6C3}" type="presParOf" srcId="{14029459-02E0-475F-A73E-9EB50D3CB496}" destId="{69B00CE3-D040-48F7-A927-AC5790E818A8}" srcOrd="0" destOrd="0" presId="urn:microsoft.com/office/officeart/2018/2/layout/IconCircleList"/>
    <dgm:cxn modelId="{53355FBF-0A8E-4ABB-B864-5279EA44AA5C}" type="presParOf" srcId="{69B00CE3-D040-48F7-A927-AC5790E818A8}" destId="{E93D8E9C-59D5-49CB-82BF-55160382F00D}" srcOrd="0" destOrd="0" presId="urn:microsoft.com/office/officeart/2018/2/layout/IconCircleList"/>
    <dgm:cxn modelId="{207E3B41-34D9-4447-94F1-37D88856C3C5}" type="presParOf" srcId="{69B00CE3-D040-48F7-A927-AC5790E818A8}" destId="{0CEA233A-9A41-40D4-809A-4DACB6EBBD62}" srcOrd="1" destOrd="0" presId="urn:microsoft.com/office/officeart/2018/2/layout/IconCircleList"/>
    <dgm:cxn modelId="{435612F0-4098-4780-B634-6673C95D05A0}" type="presParOf" srcId="{69B00CE3-D040-48F7-A927-AC5790E818A8}" destId="{28F74019-D0CB-4212-BDB0-6EED3ABF4A44}" srcOrd="2" destOrd="0" presId="urn:microsoft.com/office/officeart/2018/2/layout/IconCircleList"/>
    <dgm:cxn modelId="{6403AE3B-3E80-4A46-B5F4-717AD53FA2A1}" type="presParOf" srcId="{69B00CE3-D040-48F7-A927-AC5790E818A8}" destId="{805C6334-AAEC-4DE9-8849-CD4590F63613}" srcOrd="3" destOrd="0" presId="urn:microsoft.com/office/officeart/2018/2/layout/IconCircleList"/>
    <dgm:cxn modelId="{C046BB85-F9C3-4514-8EB6-5436A41EAD14}" type="presParOf" srcId="{14029459-02E0-475F-A73E-9EB50D3CB496}" destId="{2BDF3816-2291-4A46-9E05-8645BB65811D}" srcOrd="1" destOrd="0" presId="urn:microsoft.com/office/officeart/2018/2/layout/IconCircleList"/>
    <dgm:cxn modelId="{49C5FC49-A977-4B57-ADC4-DC65DCCDDF3C}" type="presParOf" srcId="{14029459-02E0-475F-A73E-9EB50D3CB496}" destId="{CC66F55C-E870-4EB1-9AFF-27F176AD46C2}" srcOrd="2" destOrd="0" presId="urn:microsoft.com/office/officeart/2018/2/layout/IconCircleList"/>
    <dgm:cxn modelId="{37255BFD-8216-49AC-8255-3932336B5CAE}" type="presParOf" srcId="{CC66F55C-E870-4EB1-9AFF-27F176AD46C2}" destId="{1A4569BC-5DE1-4F36-BCD9-3C594FBBE069}" srcOrd="0" destOrd="0" presId="urn:microsoft.com/office/officeart/2018/2/layout/IconCircleList"/>
    <dgm:cxn modelId="{00FF215D-3B36-41A3-9505-50FA8D198614}" type="presParOf" srcId="{CC66F55C-E870-4EB1-9AFF-27F176AD46C2}" destId="{0775319A-FE7B-48A6-AD9B-922A36B4BBC2}" srcOrd="1" destOrd="0" presId="urn:microsoft.com/office/officeart/2018/2/layout/IconCircleList"/>
    <dgm:cxn modelId="{3C564139-9192-40CC-B307-B91D1EB91720}" type="presParOf" srcId="{CC66F55C-E870-4EB1-9AFF-27F176AD46C2}" destId="{3F075F55-1FC1-48CE-825F-9957FB373FA2}" srcOrd="2" destOrd="0" presId="urn:microsoft.com/office/officeart/2018/2/layout/IconCircleList"/>
    <dgm:cxn modelId="{7991CAFC-FCE9-4644-A787-511CCF8E8BA3}" type="presParOf" srcId="{CC66F55C-E870-4EB1-9AFF-27F176AD46C2}" destId="{193818D0-B73D-4BA1-BF97-448C5209A0CA}" srcOrd="3" destOrd="0" presId="urn:microsoft.com/office/officeart/2018/2/layout/IconCircleList"/>
    <dgm:cxn modelId="{05C0184D-D1B7-442D-A9E6-B054899AB6E2}" type="presParOf" srcId="{14029459-02E0-475F-A73E-9EB50D3CB496}" destId="{04100B01-E38E-4C7F-A155-A4B705517CAF}" srcOrd="3" destOrd="0" presId="urn:microsoft.com/office/officeart/2018/2/layout/IconCircleList"/>
    <dgm:cxn modelId="{B299AD6D-1F6B-4A17-8DC5-34E8AE1E0D20}" type="presParOf" srcId="{14029459-02E0-475F-A73E-9EB50D3CB496}" destId="{880B0122-EC9B-4077-AD02-A846E14C7B11}" srcOrd="4" destOrd="0" presId="urn:microsoft.com/office/officeart/2018/2/layout/IconCircleList"/>
    <dgm:cxn modelId="{D0E621B7-9F1A-45AD-8D4D-BB61FB4ADEDF}" type="presParOf" srcId="{880B0122-EC9B-4077-AD02-A846E14C7B11}" destId="{39A6457F-644A-471C-A5D8-376C0DF42156}" srcOrd="0" destOrd="0" presId="urn:microsoft.com/office/officeart/2018/2/layout/IconCircleList"/>
    <dgm:cxn modelId="{D4D33F99-6BA1-49BB-A532-D2E5311065E4}" type="presParOf" srcId="{880B0122-EC9B-4077-AD02-A846E14C7B11}" destId="{61B5EEE2-835D-4016-B3A0-A2D8F1BC2A41}" srcOrd="1" destOrd="0" presId="urn:microsoft.com/office/officeart/2018/2/layout/IconCircleList"/>
    <dgm:cxn modelId="{5455D56E-61C8-4EB9-B4BF-A14EFE928BA5}" type="presParOf" srcId="{880B0122-EC9B-4077-AD02-A846E14C7B11}" destId="{ABD211A0-A949-4D27-9434-C537AD3A4FD6}" srcOrd="2" destOrd="0" presId="urn:microsoft.com/office/officeart/2018/2/layout/IconCircleList"/>
    <dgm:cxn modelId="{8A9246D7-7944-4264-8709-DCF1842BFC11}" type="presParOf" srcId="{880B0122-EC9B-4077-AD02-A846E14C7B11}" destId="{C682AD13-AD09-416B-9490-BF0869DF5634}" srcOrd="3" destOrd="0" presId="urn:microsoft.com/office/officeart/2018/2/layout/IconCircleList"/>
    <dgm:cxn modelId="{D20456E6-85A8-4983-AB94-81756F0EC07B}" type="presParOf" srcId="{14029459-02E0-475F-A73E-9EB50D3CB496}" destId="{D4D05928-D0C1-48FF-840F-4666D9B7AEA0}" srcOrd="5" destOrd="0" presId="urn:microsoft.com/office/officeart/2018/2/layout/IconCircleList"/>
    <dgm:cxn modelId="{462586D5-AE33-4994-B8CC-C901F160F85E}" type="presParOf" srcId="{14029459-02E0-475F-A73E-9EB50D3CB496}" destId="{A80F1F5F-013F-4B11-8B52-C35B9EDA9E5E}" srcOrd="6" destOrd="0" presId="urn:microsoft.com/office/officeart/2018/2/layout/IconCircleList"/>
    <dgm:cxn modelId="{6D50B866-BE16-4BDE-810E-0328491C366B}" type="presParOf" srcId="{A80F1F5F-013F-4B11-8B52-C35B9EDA9E5E}" destId="{B2E5CADC-19AB-46F9-989A-8D2ACEAD8E3C}" srcOrd="0" destOrd="0" presId="urn:microsoft.com/office/officeart/2018/2/layout/IconCircleList"/>
    <dgm:cxn modelId="{5575A90D-1CDF-4AEF-975E-244F8A6E8EF1}" type="presParOf" srcId="{A80F1F5F-013F-4B11-8B52-C35B9EDA9E5E}" destId="{FC20A048-DEAB-4AAB-987F-754075815D92}" srcOrd="1" destOrd="0" presId="urn:microsoft.com/office/officeart/2018/2/layout/IconCircleList"/>
    <dgm:cxn modelId="{35AE3A4C-1FAA-494A-A5A4-F8A2DC235E52}" type="presParOf" srcId="{A80F1F5F-013F-4B11-8B52-C35B9EDA9E5E}" destId="{22138ABB-89E8-4B09-88F1-EF3B32684288}" srcOrd="2" destOrd="0" presId="urn:microsoft.com/office/officeart/2018/2/layout/IconCircleList"/>
    <dgm:cxn modelId="{0FE9ADAD-EDB9-46FE-942F-1BEC4B3C75D6}" type="presParOf" srcId="{A80F1F5F-013F-4B11-8B52-C35B9EDA9E5E}" destId="{AD3E30D2-67B0-4BDC-9E34-96B49C7FBFE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547C69-EACF-4530-9040-8DA7C3B0632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AD4755-FE95-4FFD-8B86-4EC1C37E16C6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i="0" baseline="0"/>
            <a:t>accueil</a:t>
          </a:r>
          <a:endParaRPr lang="en-US"/>
        </a:p>
      </dgm:t>
    </dgm:pt>
    <dgm:pt modelId="{2E11BB12-AC37-43E7-86A3-6F2878BDCFD1}" type="parTrans" cxnId="{81B472F6-8491-46AD-9B60-F1E7B67CC6BF}">
      <dgm:prSet/>
      <dgm:spPr/>
      <dgm:t>
        <a:bodyPr/>
        <a:lstStyle/>
        <a:p>
          <a:endParaRPr lang="en-US"/>
        </a:p>
      </dgm:t>
    </dgm:pt>
    <dgm:pt modelId="{B814D7F5-AD36-4203-AF30-E13DCF77AD6A}" type="sibTrans" cxnId="{81B472F6-8491-46AD-9B60-F1E7B67CC6BF}">
      <dgm:prSet/>
      <dgm:spPr/>
      <dgm:t>
        <a:bodyPr/>
        <a:lstStyle/>
        <a:p>
          <a:endParaRPr lang="en-US"/>
        </a:p>
      </dgm:t>
    </dgm:pt>
    <dgm:pt modelId="{C10C1388-97A2-4D3F-8F8B-D0E55ACD9ACC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i="0" baseline="0"/>
            <a:t>démarches administratives</a:t>
          </a:r>
          <a:endParaRPr lang="en-US"/>
        </a:p>
      </dgm:t>
    </dgm:pt>
    <dgm:pt modelId="{913AF5B0-B0B2-42B9-9D59-C0EC7326AAC8}" type="parTrans" cxnId="{1E72A8B8-D162-40F6-A7C2-46F7CFCB1CAC}">
      <dgm:prSet/>
      <dgm:spPr/>
      <dgm:t>
        <a:bodyPr/>
        <a:lstStyle/>
        <a:p>
          <a:endParaRPr lang="en-US"/>
        </a:p>
      </dgm:t>
    </dgm:pt>
    <dgm:pt modelId="{3C4AC61E-CC35-44B2-B6C9-2CCC1EF70E89}" type="sibTrans" cxnId="{1E72A8B8-D162-40F6-A7C2-46F7CFCB1CAC}">
      <dgm:prSet/>
      <dgm:spPr/>
      <dgm:t>
        <a:bodyPr/>
        <a:lstStyle/>
        <a:p>
          <a:endParaRPr lang="en-US"/>
        </a:p>
      </dgm:t>
    </dgm:pt>
    <dgm:pt modelId="{57B20758-DBC1-457D-ABE8-92233D0354F0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/>
            <a:t>Activité physique</a:t>
          </a:r>
          <a:endParaRPr lang="en-US"/>
        </a:p>
      </dgm:t>
    </dgm:pt>
    <dgm:pt modelId="{2AA56DD2-D56B-4C43-95FA-AD33F8D726B1}" type="parTrans" cxnId="{EECEA783-7EFC-4E56-B13E-C76F8274CB1E}">
      <dgm:prSet/>
      <dgm:spPr/>
      <dgm:t>
        <a:bodyPr/>
        <a:lstStyle/>
        <a:p>
          <a:endParaRPr lang="en-US"/>
        </a:p>
      </dgm:t>
    </dgm:pt>
    <dgm:pt modelId="{815302BD-F650-4538-A179-84E133E262C6}" type="sibTrans" cxnId="{EECEA783-7EFC-4E56-B13E-C76F8274CB1E}">
      <dgm:prSet/>
      <dgm:spPr/>
      <dgm:t>
        <a:bodyPr/>
        <a:lstStyle/>
        <a:p>
          <a:endParaRPr lang="en-US"/>
        </a:p>
      </dgm:t>
    </dgm:pt>
    <dgm:pt modelId="{FA18C35F-2AD3-4F71-9BB9-884CE740DA4A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i="0" baseline="0"/>
            <a:t>Cours de langue</a:t>
          </a:r>
          <a:endParaRPr lang="en-US"/>
        </a:p>
      </dgm:t>
    </dgm:pt>
    <dgm:pt modelId="{A8F87C34-5165-465F-B886-97E17F8F0AEE}" type="parTrans" cxnId="{C03BDBD3-4266-4271-8039-CFED4D9B4246}">
      <dgm:prSet/>
      <dgm:spPr/>
      <dgm:t>
        <a:bodyPr/>
        <a:lstStyle/>
        <a:p>
          <a:endParaRPr lang="en-US"/>
        </a:p>
      </dgm:t>
    </dgm:pt>
    <dgm:pt modelId="{3092AAF1-9C94-4B95-A48A-CC42394CFB48}" type="sibTrans" cxnId="{C03BDBD3-4266-4271-8039-CFED4D9B4246}">
      <dgm:prSet/>
      <dgm:spPr/>
      <dgm:t>
        <a:bodyPr/>
        <a:lstStyle/>
        <a:p>
          <a:endParaRPr lang="en-US"/>
        </a:p>
      </dgm:t>
    </dgm:pt>
    <dgm:pt modelId="{C172AE4F-9684-49A2-92F9-C3C5244B6E9A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/>
            <a:t>Activités culturelles</a:t>
          </a:r>
          <a:endParaRPr lang="en-US"/>
        </a:p>
      </dgm:t>
    </dgm:pt>
    <dgm:pt modelId="{2ABF2AE3-88E7-42AF-BF1E-A468F4ABDAFD}" type="parTrans" cxnId="{9A9BAC1A-6E3A-450E-8B11-C3F3ED21DF17}">
      <dgm:prSet/>
      <dgm:spPr/>
      <dgm:t>
        <a:bodyPr/>
        <a:lstStyle/>
        <a:p>
          <a:endParaRPr lang="en-US"/>
        </a:p>
      </dgm:t>
    </dgm:pt>
    <dgm:pt modelId="{2E663C2D-2125-48BD-BA75-26728F07E1B3}" type="sibTrans" cxnId="{9A9BAC1A-6E3A-450E-8B11-C3F3ED21DF17}">
      <dgm:prSet/>
      <dgm:spPr/>
      <dgm:t>
        <a:bodyPr/>
        <a:lstStyle/>
        <a:p>
          <a:endParaRPr lang="en-US"/>
        </a:p>
      </dgm:t>
    </dgm:pt>
    <dgm:pt modelId="{C2EDCB1C-FBED-4452-8F38-F61A69EF2BA7}" type="pres">
      <dgm:prSet presAssocID="{2D547C69-EACF-4530-9040-8DA7C3B0632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B7B05DF-EA2A-43C2-A5E3-FAF04D86A778}" type="pres">
      <dgm:prSet presAssocID="{36AD4755-FE95-4FFD-8B86-4EC1C37E16C6}" presName="compNode" presStyleCnt="0"/>
      <dgm:spPr/>
    </dgm:pt>
    <dgm:pt modelId="{FEF17C2F-B8AC-4338-AD3C-12F0448D6B5A}" type="pres">
      <dgm:prSet presAssocID="{36AD4755-FE95-4FFD-8B86-4EC1C37E16C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Logement"/>
        </a:ext>
      </dgm:extLst>
    </dgm:pt>
    <dgm:pt modelId="{76A2DD42-EE8D-41AD-AB67-8CAC7AAF649D}" type="pres">
      <dgm:prSet presAssocID="{36AD4755-FE95-4FFD-8B86-4EC1C37E16C6}" presName="spaceRect" presStyleCnt="0"/>
      <dgm:spPr/>
    </dgm:pt>
    <dgm:pt modelId="{FB974243-8A1D-4B73-92D0-4804E89D5859}" type="pres">
      <dgm:prSet presAssocID="{36AD4755-FE95-4FFD-8B86-4EC1C37E16C6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EF498DAE-C42F-4306-9DF5-546DC6594B10}" type="pres">
      <dgm:prSet presAssocID="{B814D7F5-AD36-4203-AF30-E13DCF77AD6A}" presName="sibTrans" presStyleCnt="0"/>
      <dgm:spPr/>
    </dgm:pt>
    <dgm:pt modelId="{4251A0CF-0107-432B-87AF-D4B969BE3C60}" type="pres">
      <dgm:prSet presAssocID="{C10C1388-97A2-4D3F-8F8B-D0E55ACD9ACC}" presName="compNode" presStyleCnt="0"/>
      <dgm:spPr/>
    </dgm:pt>
    <dgm:pt modelId="{EA7118D6-BE2F-456E-83D7-FA2B5CC68269}" type="pres">
      <dgm:prSet presAssocID="{C10C1388-97A2-4D3F-8F8B-D0E55ACD9AC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Utilisateur"/>
        </a:ext>
      </dgm:extLst>
    </dgm:pt>
    <dgm:pt modelId="{9EA20417-9B17-47E1-B7B0-E86D71C614AE}" type="pres">
      <dgm:prSet presAssocID="{C10C1388-97A2-4D3F-8F8B-D0E55ACD9ACC}" presName="spaceRect" presStyleCnt="0"/>
      <dgm:spPr/>
    </dgm:pt>
    <dgm:pt modelId="{219EAABC-DF92-499F-BF62-E7CE71185DA7}" type="pres">
      <dgm:prSet presAssocID="{C10C1388-97A2-4D3F-8F8B-D0E55ACD9ACC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F9FF9F03-EE93-4481-85F5-A308E4B03E2E}" type="pres">
      <dgm:prSet presAssocID="{3C4AC61E-CC35-44B2-B6C9-2CCC1EF70E89}" presName="sibTrans" presStyleCnt="0"/>
      <dgm:spPr/>
    </dgm:pt>
    <dgm:pt modelId="{44D354F2-77B9-4661-8392-F452F66F5C97}" type="pres">
      <dgm:prSet presAssocID="{57B20758-DBC1-457D-ABE8-92233D0354F0}" presName="compNode" presStyleCnt="0"/>
      <dgm:spPr/>
    </dgm:pt>
    <dgm:pt modelId="{678F0961-0389-4E01-AF69-E1E6046CF2A1}" type="pres">
      <dgm:prSet presAssocID="{57B20758-DBC1-457D-ABE8-92233D0354F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Courir"/>
        </a:ext>
      </dgm:extLst>
    </dgm:pt>
    <dgm:pt modelId="{06E9FC2F-A6AB-4F79-A10F-4D38F60454BC}" type="pres">
      <dgm:prSet presAssocID="{57B20758-DBC1-457D-ABE8-92233D0354F0}" presName="spaceRect" presStyleCnt="0"/>
      <dgm:spPr/>
    </dgm:pt>
    <dgm:pt modelId="{E00EEF6F-624B-427F-A00D-B48E2052BC14}" type="pres">
      <dgm:prSet presAssocID="{57B20758-DBC1-457D-ABE8-92233D0354F0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4475B675-98A9-4D7E-99F9-5F5FA565A5E8}" type="pres">
      <dgm:prSet presAssocID="{815302BD-F650-4538-A179-84E133E262C6}" presName="sibTrans" presStyleCnt="0"/>
      <dgm:spPr/>
    </dgm:pt>
    <dgm:pt modelId="{A291A542-2974-4847-854E-6164BB0C6A40}" type="pres">
      <dgm:prSet presAssocID="{FA18C35F-2AD3-4F71-9BB9-884CE740DA4A}" presName="compNode" presStyleCnt="0"/>
      <dgm:spPr/>
    </dgm:pt>
    <dgm:pt modelId="{8C871B7D-F8A7-4FD7-B0DD-E78767CA05F2}" type="pres">
      <dgm:prSet presAssocID="{FA18C35F-2AD3-4F71-9BB9-884CE740DA4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Livres"/>
        </a:ext>
      </dgm:extLst>
    </dgm:pt>
    <dgm:pt modelId="{4913BE81-6786-45F8-BAC3-80905C7D9A39}" type="pres">
      <dgm:prSet presAssocID="{FA18C35F-2AD3-4F71-9BB9-884CE740DA4A}" presName="spaceRect" presStyleCnt="0"/>
      <dgm:spPr/>
    </dgm:pt>
    <dgm:pt modelId="{4A847279-5174-4F7B-9C40-71D4BB4B8132}" type="pres">
      <dgm:prSet presAssocID="{FA18C35F-2AD3-4F71-9BB9-884CE740DA4A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C52FA4B6-C764-4B19-9619-AB0F7811C519}" type="pres">
      <dgm:prSet presAssocID="{3092AAF1-9C94-4B95-A48A-CC42394CFB48}" presName="sibTrans" presStyleCnt="0"/>
      <dgm:spPr/>
    </dgm:pt>
    <dgm:pt modelId="{74A06514-EA42-4990-99D0-245CEDDD9C91}" type="pres">
      <dgm:prSet presAssocID="{C172AE4F-9684-49A2-92F9-C3C5244B6E9A}" presName="compNode" presStyleCnt="0"/>
      <dgm:spPr/>
    </dgm:pt>
    <dgm:pt modelId="{FDAABA04-3B37-49B7-AE47-AEDF7468ADC9}" type="pres">
      <dgm:prSet presAssocID="{C172AE4F-9684-49A2-92F9-C3C5244B6E9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E0E7BB7E-CB00-4C20-9449-8B189EDB1787}" type="pres">
      <dgm:prSet presAssocID="{C172AE4F-9684-49A2-92F9-C3C5244B6E9A}" presName="spaceRect" presStyleCnt="0"/>
      <dgm:spPr/>
    </dgm:pt>
    <dgm:pt modelId="{39DA79BD-C872-465E-9B6B-EDC6EBAC8812}" type="pres">
      <dgm:prSet presAssocID="{C172AE4F-9684-49A2-92F9-C3C5244B6E9A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ECEA783-7EFC-4E56-B13E-C76F8274CB1E}" srcId="{2D547C69-EACF-4530-9040-8DA7C3B0632D}" destId="{57B20758-DBC1-457D-ABE8-92233D0354F0}" srcOrd="2" destOrd="0" parTransId="{2AA56DD2-D56B-4C43-95FA-AD33F8D726B1}" sibTransId="{815302BD-F650-4538-A179-84E133E262C6}"/>
    <dgm:cxn modelId="{81B472F6-8491-46AD-9B60-F1E7B67CC6BF}" srcId="{2D547C69-EACF-4530-9040-8DA7C3B0632D}" destId="{36AD4755-FE95-4FFD-8B86-4EC1C37E16C6}" srcOrd="0" destOrd="0" parTransId="{2E11BB12-AC37-43E7-86A3-6F2878BDCFD1}" sibTransId="{B814D7F5-AD36-4203-AF30-E13DCF77AD6A}"/>
    <dgm:cxn modelId="{9A9BAC1A-6E3A-450E-8B11-C3F3ED21DF17}" srcId="{2D547C69-EACF-4530-9040-8DA7C3B0632D}" destId="{C172AE4F-9684-49A2-92F9-C3C5244B6E9A}" srcOrd="4" destOrd="0" parTransId="{2ABF2AE3-88E7-42AF-BF1E-A468F4ABDAFD}" sibTransId="{2E663C2D-2125-48BD-BA75-26728F07E1B3}"/>
    <dgm:cxn modelId="{DC1E0320-46B4-43B7-AE4E-6665842E6D6B}" type="presOf" srcId="{57B20758-DBC1-457D-ABE8-92233D0354F0}" destId="{E00EEF6F-624B-427F-A00D-B48E2052BC14}" srcOrd="0" destOrd="0" presId="urn:microsoft.com/office/officeart/2018/2/layout/IconLabelList"/>
    <dgm:cxn modelId="{1E72A8B8-D162-40F6-A7C2-46F7CFCB1CAC}" srcId="{2D547C69-EACF-4530-9040-8DA7C3B0632D}" destId="{C10C1388-97A2-4D3F-8F8B-D0E55ACD9ACC}" srcOrd="1" destOrd="0" parTransId="{913AF5B0-B0B2-42B9-9D59-C0EC7326AAC8}" sibTransId="{3C4AC61E-CC35-44B2-B6C9-2CCC1EF70E89}"/>
    <dgm:cxn modelId="{C03BDBD3-4266-4271-8039-CFED4D9B4246}" srcId="{2D547C69-EACF-4530-9040-8DA7C3B0632D}" destId="{FA18C35F-2AD3-4F71-9BB9-884CE740DA4A}" srcOrd="3" destOrd="0" parTransId="{A8F87C34-5165-465F-B886-97E17F8F0AEE}" sibTransId="{3092AAF1-9C94-4B95-A48A-CC42394CFB48}"/>
    <dgm:cxn modelId="{3D717321-3257-4FFF-A34F-098157B96BB4}" type="presOf" srcId="{36AD4755-FE95-4FFD-8B86-4EC1C37E16C6}" destId="{FB974243-8A1D-4B73-92D0-4804E89D5859}" srcOrd="0" destOrd="0" presId="urn:microsoft.com/office/officeart/2018/2/layout/IconLabelList"/>
    <dgm:cxn modelId="{706196EC-9179-4632-BB8C-68955D7AEF70}" type="presOf" srcId="{C172AE4F-9684-49A2-92F9-C3C5244B6E9A}" destId="{39DA79BD-C872-465E-9B6B-EDC6EBAC8812}" srcOrd="0" destOrd="0" presId="urn:microsoft.com/office/officeart/2018/2/layout/IconLabelList"/>
    <dgm:cxn modelId="{4768043F-4FB7-41A2-8015-4C4D35A3A522}" type="presOf" srcId="{2D547C69-EACF-4530-9040-8DA7C3B0632D}" destId="{C2EDCB1C-FBED-4452-8F38-F61A69EF2BA7}" srcOrd="0" destOrd="0" presId="urn:microsoft.com/office/officeart/2018/2/layout/IconLabelList"/>
    <dgm:cxn modelId="{A2256432-B8CB-4028-BA2E-3832ABC6A06C}" type="presOf" srcId="{C10C1388-97A2-4D3F-8F8B-D0E55ACD9ACC}" destId="{219EAABC-DF92-499F-BF62-E7CE71185DA7}" srcOrd="0" destOrd="0" presId="urn:microsoft.com/office/officeart/2018/2/layout/IconLabelList"/>
    <dgm:cxn modelId="{D047A84A-D28F-4D67-8F22-BE353C900C24}" type="presOf" srcId="{FA18C35F-2AD3-4F71-9BB9-884CE740DA4A}" destId="{4A847279-5174-4F7B-9C40-71D4BB4B8132}" srcOrd="0" destOrd="0" presId="urn:microsoft.com/office/officeart/2018/2/layout/IconLabelList"/>
    <dgm:cxn modelId="{A33BF1F5-B6E3-4A6A-9451-F6F9C94C3499}" type="presParOf" srcId="{C2EDCB1C-FBED-4452-8F38-F61A69EF2BA7}" destId="{DB7B05DF-EA2A-43C2-A5E3-FAF04D86A778}" srcOrd="0" destOrd="0" presId="urn:microsoft.com/office/officeart/2018/2/layout/IconLabelList"/>
    <dgm:cxn modelId="{FA68D6E1-C7E1-4710-9C44-D7902DD7132C}" type="presParOf" srcId="{DB7B05DF-EA2A-43C2-A5E3-FAF04D86A778}" destId="{FEF17C2F-B8AC-4338-AD3C-12F0448D6B5A}" srcOrd="0" destOrd="0" presId="urn:microsoft.com/office/officeart/2018/2/layout/IconLabelList"/>
    <dgm:cxn modelId="{6A3D5DE3-AD90-4F7D-9244-C768E55549A2}" type="presParOf" srcId="{DB7B05DF-EA2A-43C2-A5E3-FAF04D86A778}" destId="{76A2DD42-EE8D-41AD-AB67-8CAC7AAF649D}" srcOrd="1" destOrd="0" presId="urn:microsoft.com/office/officeart/2018/2/layout/IconLabelList"/>
    <dgm:cxn modelId="{6ABAA3F6-3F7D-48E4-A7D6-33DA90F3951B}" type="presParOf" srcId="{DB7B05DF-EA2A-43C2-A5E3-FAF04D86A778}" destId="{FB974243-8A1D-4B73-92D0-4804E89D5859}" srcOrd="2" destOrd="0" presId="urn:microsoft.com/office/officeart/2018/2/layout/IconLabelList"/>
    <dgm:cxn modelId="{5F2DC487-587B-48BE-B0A7-BD7BE5F8A8D4}" type="presParOf" srcId="{C2EDCB1C-FBED-4452-8F38-F61A69EF2BA7}" destId="{EF498DAE-C42F-4306-9DF5-546DC6594B10}" srcOrd="1" destOrd="0" presId="urn:microsoft.com/office/officeart/2018/2/layout/IconLabelList"/>
    <dgm:cxn modelId="{BD8FB7DE-5CF7-40E6-AD3A-2D340106590D}" type="presParOf" srcId="{C2EDCB1C-FBED-4452-8F38-F61A69EF2BA7}" destId="{4251A0CF-0107-432B-87AF-D4B969BE3C60}" srcOrd="2" destOrd="0" presId="urn:microsoft.com/office/officeart/2018/2/layout/IconLabelList"/>
    <dgm:cxn modelId="{CF7A1534-D219-4C1E-9F19-EAA0235C5A54}" type="presParOf" srcId="{4251A0CF-0107-432B-87AF-D4B969BE3C60}" destId="{EA7118D6-BE2F-456E-83D7-FA2B5CC68269}" srcOrd="0" destOrd="0" presId="urn:microsoft.com/office/officeart/2018/2/layout/IconLabelList"/>
    <dgm:cxn modelId="{9A0FA779-D65F-4527-8D83-51A82713B7E5}" type="presParOf" srcId="{4251A0CF-0107-432B-87AF-D4B969BE3C60}" destId="{9EA20417-9B17-47E1-B7B0-E86D71C614AE}" srcOrd="1" destOrd="0" presId="urn:microsoft.com/office/officeart/2018/2/layout/IconLabelList"/>
    <dgm:cxn modelId="{8A16EE3F-9736-4C8C-BA2F-F6F4EE44AE88}" type="presParOf" srcId="{4251A0CF-0107-432B-87AF-D4B969BE3C60}" destId="{219EAABC-DF92-499F-BF62-E7CE71185DA7}" srcOrd="2" destOrd="0" presId="urn:microsoft.com/office/officeart/2018/2/layout/IconLabelList"/>
    <dgm:cxn modelId="{A0FCA349-C008-467C-944E-8B6870BB79BC}" type="presParOf" srcId="{C2EDCB1C-FBED-4452-8F38-F61A69EF2BA7}" destId="{F9FF9F03-EE93-4481-85F5-A308E4B03E2E}" srcOrd="3" destOrd="0" presId="urn:microsoft.com/office/officeart/2018/2/layout/IconLabelList"/>
    <dgm:cxn modelId="{1BF4A1B1-95B9-40B7-87FF-E6B86717233F}" type="presParOf" srcId="{C2EDCB1C-FBED-4452-8F38-F61A69EF2BA7}" destId="{44D354F2-77B9-4661-8392-F452F66F5C97}" srcOrd="4" destOrd="0" presId="urn:microsoft.com/office/officeart/2018/2/layout/IconLabelList"/>
    <dgm:cxn modelId="{D4A2DD9D-8170-4016-8826-8A900F058F70}" type="presParOf" srcId="{44D354F2-77B9-4661-8392-F452F66F5C97}" destId="{678F0961-0389-4E01-AF69-E1E6046CF2A1}" srcOrd="0" destOrd="0" presId="urn:microsoft.com/office/officeart/2018/2/layout/IconLabelList"/>
    <dgm:cxn modelId="{1F4272E1-C159-4E7F-A547-0148F96362FF}" type="presParOf" srcId="{44D354F2-77B9-4661-8392-F452F66F5C97}" destId="{06E9FC2F-A6AB-4F79-A10F-4D38F60454BC}" srcOrd="1" destOrd="0" presId="urn:microsoft.com/office/officeart/2018/2/layout/IconLabelList"/>
    <dgm:cxn modelId="{90E0BE71-A40F-4996-909B-E02DDAEC1EBB}" type="presParOf" srcId="{44D354F2-77B9-4661-8392-F452F66F5C97}" destId="{E00EEF6F-624B-427F-A00D-B48E2052BC14}" srcOrd="2" destOrd="0" presId="urn:microsoft.com/office/officeart/2018/2/layout/IconLabelList"/>
    <dgm:cxn modelId="{E206B209-6AB5-4860-A4BA-433AD70D3EC6}" type="presParOf" srcId="{C2EDCB1C-FBED-4452-8F38-F61A69EF2BA7}" destId="{4475B675-98A9-4D7E-99F9-5F5FA565A5E8}" srcOrd="5" destOrd="0" presId="urn:microsoft.com/office/officeart/2018/2/layout/IconLabelList"/>
    <dgm:cxn modelId="{90378C7C-33E9-459A-BE61-A7FDB4E1FAFE}" type="presParOf" srcId="{C2EDCB1C-FBED-4452-8F38-F61A69EF2BA7}" destId="{A291A542-2974-4847-854E-6164BB0C6A40}" srcOrd="6" destOrd="0" presId="urn:microsoft.com/office/officeart/2018/2/layout/IconLabelList"/>
    <dgm:cxn modelId="{AE6FC830-317F-411C-8E41-7DA88DA4A237}" type="presParOf" srcId="{A291A542-2974-4847-854E-6164BB0C6A40}" destId="{8C871B7D-F8A7-4FD7-B0DD-E78767CA05F2}" srcOrd="0" destOrd="0" presId="urn:microsoft.com/office/officeart/2018/2/layout/IconLabelList"/>
    <dgm:cxn modelId="{386B4AF5-C58E-4336-87A9-23B2940B6492}" type="presParOf" srcId="{A291A542-2974-4847-854E-6164BB0C6A40}" destId="{4913BE81-6786-45F8-BAC3-80905C7D9A39}" srcOrd="1" destOrd="0" presId="urn:microsoft.com/office/officeart/2018/2/layout/IconLabelList"/>
    <dgm:cxn modelId="{1C2C5BC4-7615-4DE6-BE7C-18A0ADC02989}" type="presParOf" srcId="{A291A542-2974-4847-854E-6164BB0C6A40}" destId="{4A847279-5174-4F7B-9C40-71D4BB4B8132}" srcOrd="2" destOrd="0" presId="urn:microsoft.com/office/officeart/2018/2/layout/IconLabelList"/>
    <dgm:cxn modelId="{A71DD01A-DA89-4D89-9999-FEE6AFF833C4}" type="presParOf" srcId="{C2EDCB1C-FBED-4452-8F38-F61A69EF2BA7}" destId="{C52FA4B6-C764-4B19-9619-AB0F7811C519}" srcOrd="7" destOrd="0" presId="urn:microsoft.com/office/officeart/2018/2/layout/IconLabelList"/>
    <dgm:cxn modelId="{5F56EF93-6CD5-4694-9716-010F1723A301}" type="presParOf" srcId="{C2EDCB1C-FBED-4452-8F38-F61A69EF2BA7}" destId="{74A06514-EA42-4990-99D0-245CEDDD9C91}" srcOrd="8" destOrd="0" presId="urn:microsoft.com/office/officeart/2018/2/layout/IconLabelList"/>
    <dgm:cxn modelId="{F899D969-6E15-4F10-8306-67518435721B}" type="presParOf" srcId="{74A06514-EA42-4990-99D0-245CEDDD9C91}" destId="{FDAABA04-3B37-49B7-AE47-AEDF7468ADC9}" srcOrd="0" destOrd="0" presId="urn:microsoft.com/office/officeart/2018/2/layout/IconLabelList"/>
    <dgm:cxn modelId="{7E4E66F4-80EC-48FB-A12A-90A4C43191F9}" type="presParOf" srcId="{74A06514-EA42-4990-99D0-245CEDDD9C91}" destId="{E0E7BB7E-CB00-4C20-9449-8B189EDB1787}" srcOrd="1" destOrd="0" presId="urn:microsoft.com/office/officeart/2018/2/layout/IconLabelList"/>
    <dgm:cxn modelId="{913B98FC-1EE4-409C-96B7-2E5E706A4926}" type="presParOf" srcId="{74A06514-EA42-4990-99D0-245CEDDD9C91}" destId="{39DA79BD-C872-465E-9B6B-EDC6EBAC881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2EE853-0C5B-43A9-9EA6-E5BB3D297D6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38EB367-135E-4F3D-85B3-96A3B9BF6B7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400" b="1" dirty="0"/>
            <a:t>Des situations complexes :  prise en charge globale,</a:t>
          </a:r>
          <a:r>
            <a:rPr lang="fr-FR" sz="2400" dirty="0"/>
            <a:t> avec plusieurs facteurs ayant un impact sur la santé mentale</a:t>
          </a:r>
          <a:endParaRPr lang="en-US" sz="2400" dirty="0"/>
        </a:p>
      </dgm:t>
    </dgm:pt>
    <dgm:pt modelId="{E102CF6A-8042-4048-A77E-1EB1A693E61D}" type="parTrans" cxnId="{8CF24ABC-CA8D-4FEA-9B04-20220E616261}">
      <dgm:prSet/>
      <dgm:spPr/>
      <dgm:t>
        <a:bodyPr/>
        <a:lstStyle/>
        <a:p>
          <a:endParaRPr lang="en-US"/>
        </a:p>
      </dgm:t>
    </dgm:pt>
    <dgm:pt modelId="{FDCE4115-06D0-4591-A219-2631B07BE276}" type="sibTrans" cxnId="{8CF24ABC-CA8D-4FEA-9B04-20220E61626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D653376-E368-46B8-9950-610F8AFDA6A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400" b="1" dirty="0"/>
            <a:t>Traitement:</a:t>
          </a:r>
          <a:r>
            <a:rPr lang="fr-FR" sz="1900" b="1" dirty="0"/>
            <a:t> </a:t>
          </a:r>
          <a:r>
            <a:rPr lang="fr-FR" sz="2400" dirty="0"/>
            <a:t>bonne réponse aux traitements pharmacologiques et aux psychothérapies de type TCC, EMDR, </a:t>
          </a:r>
          <a:r>
            <a:rPr lang="fr-FR" sz="2400" dirty="0" err="1"/>
            <a:t>etc</a:t>
          </a:r>
          <a:r>
            <a:rPr lang="fr-FR" sz="2400" b="1" dirty="0"/>
            <a:t> </a:t>
          </a:r>
          <a:endParaRPr lang="en-US" sz="2400" dirty="0"/>
        </a:p>
      </dgm:t>
    </dgm:pt>
    <dgm:pt modelId="{553E3992-2D9B-444D-AB30-05CFAD2316A3}" type="parTrans" cxnId="{8018A263-95A4-40A9-BE02-311A445611E9}">
      <dgm:prSet/>
      <dgm:spPr/>
      <dgm:t>
        <a:bodyPr/>
        <a:lstStyle/>
        <a:p>
          <a:endParaRPr lang="en-US"/>
        </a:p>
      </dgm:t>
    </dgm:pt>
    <dgm:pt modelId="{72569E07-EC0C-4C86-8F4C-F19BE3B4FC92}" type="sibTrans" cxnId="{8018A263-95A4-40A9-BE02-311A445611E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B731DED-4AD2-416B-9195-304D1899FC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400" dirty="0"/>
            <a:t>pas de savoir spécifique, prise en intégrative, identification des priorités (médico-sociales) avec la personne</a:t>
          </a:r>
          <a:endParaRPr lang="en-US" sz="2400" dirty="0"/>
        </a:p>
      </dgm:t>
    </dgm:pt>
    <dgm:pt modelId="{2AD9D840-9577-4EB5-9C6C-C002974D6FB1}" type="parTrans" cxnId="{6BA4A1D7-102C-4E55-B51D-EBE3ECCF554D}">
      <dgm:prSet/>
      <dgm:spPr/>
      <dgm:t>
        <a:bodyPr/>
        <a:lstStyle/>
        <a:p>
          <a:endParaRPr lang="en-US"/>
        </a:p>
      </dgm:t>
    </dgm:pt>
    <dgm:pt modelId="{70ED8758-32EC-4729-8CD2-9179F6BE3566}" type="sibTrans" cxnId="{6BA4A1D7-102C-4E55-B51D-EBE3ECCF554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F15EEDE-0BC7-4EE4-BE76-99C1C4BCAB89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Impact des activités sportives, de méditation, de socialisation et d’acculturation</a:t>
          </a:r>
          <a:endParaRPr lang="en-US" dirty="0"/>
        </a:p>
      </dgm:t>
    </dgm:pt>
    <dgm:pt modelId="{B6C1295C-FDAF-4861-9376-96156B02DF2C}" type="parTrans" cxnId="{543C7CE5-F218-4449-A48E-001AF593E600}">
      <dgm:prSet/>
      <dgm:spPr/>
      <dgm:t>
        <a:bodyPr/>
        <a:lstStyle/>
        <a:p>
          <a:endParaRPr lang="en-US"/>
        </a:p>
      </dgm:t>
    </dgm:pt>
    <dgm:pt modelId="{C0D88B20-7AA8-4A6A-AFF7-8B0F782D512E}" type="sibTrans" cxnId="{543C7CE5-F218-4449-A48E-001AF593E600}">
      <dgm:prSet/>
      <dgm:spPr/>
      <dgm:t>
        <a:bodyPr/>
        <a:lstStyle/>
        <a:p>
          <a:endParaRPr lang="en-US"/>
        </a:p>
      </dgm:t>
    </dgm:pt>
    <dgm:pt modelId="{CE386A5C-D38A-4613-8DE3-02F06D85973D}" type="pres">
      <dgm:prSet presAssocID="{6D2EE853-0C5B-43A9-9EA6-E5BB3D297D6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21E5117-04B9-4635-8132-E9EA20B6E6FB}" type="pres">
      <dgm:prSet presAssocID="{6D2EE853-0C5B-43A9-9EA6-E5BB3D297D66}" presName="container" presStyleCnt="0">
        <dgm:presLayoutVars>
          <dgm:dir/>
          <dgm:resizeHandles val="exact"/>
        </dgm:presLayoutVars>
      </dgm:prSet>
      <dgm:spPr/>
    </dgm:pt>
    <dgm:pt modelId="{EA263429-D849-493D-9D0F-2331818EF507}" type="pres">
      <dgm:prSet presAssocID="{838EB367-135E-4F3D-85B3-96A3B9BF6B71}" presName="compNode" presStyleCnt="0"/>
      <dgm:spPr/>
    </dgm:pt>
    <dgm:pt modelId="{DFAFAAD2-F6A6-4981-B450-B3D5E2627053}" type="pres">
      <dgm:prSet presAssocID="{838EB367-135E-4F3D-85B3-96A3B9BF6B71}" presName="iconBgRect" presStyleLbl="bgShp" presStyleIdx="0" presStyleCnt="4"/>
      <dgm:spPr/>
    </dgm:pt>
    <dgm:pt modelId="{8E374DC9-B32C-411E-A80A-9F90BA6DEE39}" type="pres">
      <dgm:prSet presAssocID="{838EB367-135E-4F3D-85B3-96A3B9BF6B7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Atome"/>
        </a:ext>
      </dgm:extLst>
    </dgm:pt>
    <dgm:pt modelId="{F42C2EDC-8FE5-42A3-BA77-7492202D640B}" type="pres">
      <dgm:prSet presAssocID="{838EB367-135E-4F3D-85B3-96A3B9BF6B71}" presName="spaceRect" presStyleCnt="0"/>
      <dgm:spPr/>
    </dgm:pt>
    <dgm:pt modelId="{74E21F30-1CF6-44F7-ABF0-E9D498A33F52}" type="pres">
      <dgm:prSet presAssocID="{838EB367-135E-4F3D-85B3-96A3B9BF6B71}" presName="textRect" presStyleLbl="revTx" presStyleIdx="0" presStyleCnt="4" custScaleX="125384" custLinFactNeighborX="5163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203A2EC8-2646-42B7-8C04-2C2E511FD152}" type="pres">
      <dgm:prSet presAssocID="{FDCE4115-06D0-4591-A219-2631B07BE276}" presName="sibTrans" presStyleLbl="sibTrans2D1" presStyleIdx="0" presStyleCnt="0"/>
      <dgm:spPr/>
      <dgm:t>
        <a:bodyPr/>
        <a:lstStyle/>
        <a:p>
          <a:endParaRPr lang="fr-FR"/>
        </a:p>
      </dgm:t>
    </dgm:pt>
    <dgm:pt modelId="{24A0E670-C534-4546-945D-E79C2668CBC9}" type="pres">
      <dgm:prSet presAssocID="{7D653376-E368-46B8-9950-610F8AFDA6A6}" presName="compNode" presStyleCnt="0"/>
      <dgm:spPr/>
    </dgm:pt>
    <dgm:pt modelId="{80A033A7-7106-4DCE-A992-375F017673F0}" type="pres">
      <dgm:prSet presAssocID="{7D653376-E368-46B8-9950-610F8AFDA6A6}" presName="iconBgRect" presStyleLbl="bgShp" presStyleIdx="1" presStyleCnt="4"/>
      <dgm:spPr/>
    </dgm:pt>
    <dgm:pt modelId="{70D9A206-49C2-4E47-B90E-0A44A07A2423}" type="pres">
      <dgm:prSet presAssocID="{7D653376-E368-46B8-9950-610F8AFDA6A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Médecine"/>
        </a:ext>
      </dgm:extLst>
    </dgm:pt>
    <dgm:pt modelId="{91DC8A05-D2AC-468E-B349-06C1664C4F30}" type="pres">
      <dgm:prSet presAssocID="{7D653376-E368-46B8-9950-610F8AFDA6A6}" presName="spaceRect" presStyleCnt="0"/>
      <dgm:spPr/>
    </dgm:pt>
    <dgm:pt modelId="{B2284D1B-D0B4-408B-93AC-B4F911C97EA0}" type="pres">
      <dgm:prSet presAssocID="{7D653376-E368-46B8-9950-610F8AFDA6A6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D89573E8-576E-4C71-83F1-5A5350B2066E}" type="pres">
      <dgm:prSet presAssocID="{72569E07-EC0C-4C86-8F4C-F19BE3B4FC92}" presName="sibTrans" presStyleLbl="sibTrans2D1" presStyleIdx="0" presStyleCnt="0"/>
      <dgm:spPr/>
      <dgm:t>
        <a:bodyPr/>
        <a:lstStyle/>
        <a:p>
          <a:endParaRPr lang="fr-FR"/>
        </a:p>
      </dgm:t>
    </dgm:pt>
    <dgm:pt modelId="{79B57776-B1D2-400B-8C5F-F1ED42ED4294}" type="pres">
      <dgm:prSet presAssocID="{EB731DED-4AD2-416B-9195-304D1899FCA3}" presName="compNode" presStyleCnt="0"/>
      <dgm:spPr/>
    </dgm:pt>
    <dgm:pt modelId="{E75039D0-8858-43E8-B917-9828D45C8E1C}" type="pres">
      <dgm:prSet presAssocID="{EB731DED-4AD2-416B-9195-304D1899FCA3}" presName="iconBgRect" presStyleLbl="bgShp" presStyleIdx="2" presStyleCnt="4"/>
      <dgm:spPr/>
    </dgm:pt>
    <dgm:pt modelId="{DA80F1F5-EB2D-4719-9DA4-C9E0B1E6387C}" type="pres">
      <dgm:prSet presAssocID="{EB731DED-4AD2-416B-9195-304D1899FCA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1E36ACF-0DD5-42EA-9FAD-A9C1DD847B8D}" type="pres">
      <dgm:prSet presAssocID="{EB731DED-4AD2-416B-9195-304D1899FCA3}" presName="spaceRect" presStyleCnt="0"/>
      <dgm:spPr/>
    </dgm:pt>
    <dgm:pt modelId="{57446190-89DA-4691-867C-108CBFFBC5D5}" type="pres">
      <dgm:prSet presAssocID="{EB731DED-4AD2-416B-9195-304D1899FCA3}" presName="textRect" presStyleLbl="revTx" presStyleIdx="2" presStyleCnt="4" custScaleX="117400" custScaleY="93238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462D367D-FA9C-46C4-9323-A94741E54CAD}" type="pres">
      <dgm:prSet presAssocID="{70ED8758-32EC-4729-8CD2-9179F6BE3566}" presName="sibTrans" presStyleLbl="sibTrans2D1" presStyleIdx="0" presStyleCnt="0"/>
      <dgm:spPr/>
      <dgm:t>
        <a:bodyPr/>
        <a:lstStyle/>
        <a:p>
          <a:endParaRPr lang="fr-FR"/>
        </a:p>
      </dgm:t>
    </dgm:pt>
    <dgm:pt modelId="{8697FDFA-AA6C-484A-982C-2935B6408FC1}" type="pres">
      <dgm:prSet presAssocID="{BF15EEDE-0BC7-4EE4-BE76-99C1C4BCAB89}" presName="compNode" presStyleCnt="0"/>
      <dgm:spPr/>
    </dgm:pt>
    <dgm:pt modelId="{4C9527C3-B886-454E-AAFF-E081634588FA}" type="pres">
      <dgm:prSet presAssocID="{BF15EEDE-0BC7-4EE4-BE76-99C1C4BCAB89}" presName="iconBgRect" presStyleLbl="bgShp" presStyleIdx="3" presStyleCnt="4"/>
      <dgm:spPr/>
    </dgm:pt>
    <dgm:pt modelId="{82BE8A8A-BF58-49E7-9A91-0A82F5C2DCDE}" type="pres">
      <dgm:prSet presAssocID="{BF15EEDE-0BC7-4EE4-BE76-99C1C4BCAB8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Ballon de football"/>
        </a:ext>
      </dgm:extLst>
    </dgm:pt>
    <dgm:pt modelId="{80D0D32C-E379-4978-A7BA-E659C7DBCB91}" type="pres">
      <dgm:prSet presAssocID="{BF15EEDE-0BC7-4EE4-BE76-99C1C4BCAB89}" presName="spaceRect" presStyleCnt="0"/>
      <dgm:spPr/>
    </dgm:pt>
    <dgm:pt modelId="{9F6548A2-F79A-40B2-9B29-F2776BA00DD3}" type="pres">
      <dgm:prSet presAssocID="{BF15EEDE-0BC7-4EE4-BE76-99C1C4BCAB89}" presName="textRect" presStyleLbl="revTx" presStyleIdx="3" presStyleCnt="4" custScaleX="112639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5D34BA-7321-44BE-AD36-28E355A3F436}" type="presOf" srcId="{6D2EE853-0C5B-43A9-9EA6-E5BB3D297D66}" destId="{CE386A5C-D38A-4613-8DE3-02F06D85973D}" srcOrd="0" destOrd="0" presId="urn:microsoft.com/office/officeart/2018/2/layout/IconCircleList"/>
    <dgm:cxn modelId="{55DDB06D-D320-4220-8507-23488E78C440}" type="presOf" srcId="{70ED8758-32EC-4729-8CD2-9179F6BE3566}" destId="{462D367D-FA9C-46C4-9323-A94741E54CAD}" srcOrd="0" destOrd="0" presId="urn:microsoft.com/office/officeart/2018/2/layout/IconCircleList"/>
    <dgm:cxn modelId="{8018A263-95A4-40A9-BE02-311A445611E9}" srcId="{6D2EE853-0C5B-43A9-9EA6-E5BB3D297D66}" destId="{7D653376-E368-46B8-9950-610F8AFDA6A6}" srcOrd="1" destOrd="0" parTransId="{553E3992-2D9B-444D-AB30-05CFAD2316A3}" sibTransId="{72569E07-EC0C-4C86-8F4C-F19BE3B4FC92}"/>
    <dgm:cxn modelId="{78BC2DB4-DE40-47E0-A706-6A3F9C0D96D3}" type="presOf" srcId="{838EB367-135E-4F3D-85B3-96A3B9BF6B71}" destId="{74E21F30-1CF6-44F7-ABF0-E9D498A33F52}" srcOrd="0" destOrd="0" presId="urn:microsoft.com/office/officeart/2018/2/layout/IconCircleList"/>
    <dgm:cxn modelId="{19B15797-D631-4E91-9639-F38B9C79C74A}" type="presOf" srcId="{7D653376-E368-46B8-9950-610F8AFDA6A6}" destId="{B2284D1B-D0B4-408B-93AC-B4F911C97EA0}" srcOrd="0" destOrd="0" presId="urn:microsoft.com/office/officeart/2018/2/layout/IconCircleList"/>
    <dgm:cxn modelId="{8CF24ABC-CA8D-4FEA-9B04-20220E616261}" srcId="{6D2EE853-0C5B-43A9-9EA6-E5BB3D297D66}" destId="{838EB367-135E-4F3D-85B3-96A3B9BF6B71}" srcOrd="0" destOrd="0" parTransId="{E102CF6A-8042-4048-A77E-1EB1A693E61D}" sibTransId="{FDCE4115-06D0-4591-A219-2631B07BE276}"/>
    <dgm:cxn modelId="{543C7CE5-F218-4449-A48E-001AF593E600}" srcId="{6D2EE853-0C5B-43A9-9EA6-E5BB3D297D66}" destId="{BF15EEDE-0BC7-4EE4-BE76-99C1C4BCAB89}" srcOrd="3" destOrd="0" parTransId="{B6C1295C-FDAF-4861-9376-96156B02DF2C}" sibTransId="{C0D88B20-7AA8-4A6A-AFF7-8B0F782D512E}"/>
    <dgm:cxn modelId="{3DD56A56-6447-4030-B0F0-7791DE5A90AA}" type="presOf" srcId="{72569E07-EC0C-4C86-8F4C-F19BE3B4FC92}" destId="{D89573E8-576E-4C71-83F1-5A5350B2066E}" srcOrd="0" destOrd="0" presId="urn:microsoft.com/office/officeart/2018/2/layout/IconCircleList"/>
    <dgm:cxn modelId="{45661906-93AC-4CA7-8685-67721C93D7AB}" type="presOf" srcId="{BF15EEDE-0BC7-4EE4-BE76-99C1C4BCAB89}" destId="{9F6548A2-F79A-40B2-9B29-F2776BA00DD3}" srcOrd="0" destOrd="0" presId="urn:microsoft.com/office/officeart/2018/2/layout/IconCircleList"/>
    <dgm:cxn modelId="{2C9C06CB-38F9-4205-B4C0-78815C140EE4}" type="presOf" srcId="{EB731DED-4AD2-416B-9195-304D1899FCA3}" destId="{57446190-89DA-4691-867C-108CBFFBC5D5}" srcOrd="0" destOrd="0" presId="urn:microsoft.com/office/officeart/2018/2/layout/IconCircleList"/>
    <dgm:cxn modelId="{6BA4A1D7-102C-4E55-B51D-EBE3ECCF554D}" srcId="{6D2EE853-0C5B-43A9-9EA6-E5BB3D297D66}" destId="{EB731DED-4AD2-416B-9195-304D1899FCA3}" srcOrd="2" destOrd="0" parTransId="{2AD9D840-9577-4EB5-9C6C-C002974D6FB1}" sibTransId="{70ED8758-32EC-4729-8CD2-9179F6BE3566}"/>
    <dgm:cxn modelId="{39D6C097-5B63-4E1E-9ECC-188970CA5470}" type="presOf" srcId="{FDCE4115-06D0-4591-A219-2631B07BE276}" destId="{203A2EC8-2646-42B7-8C04-2C2E511FD152}" srcOrd="0" destOrd="0" presId="urn:microsoft.com/office/officeart/2018/2/layout/IconCircleList"/>
    <dgm:cxn modelId="{3D0829C9-3E3B-4313-887C-3EF0DF083444}" type="presParOf" srcId="{CE386A5C-D38A-4613-8DE3-02F06D85973D}" destId="{621E5117-04B9-4635-8132-E9EA20B6E6FB}" srcOrd="0" destOrd="0" presId="urn:microsoft.com/office/officeart/2018/2/layout/IconCircleList"/>
    <dgm:cxn modelId="{0EEDF873-82BE-4326-95B4-6FC42694F08B}" type="presParOf" srcId="{621E5117-04B9-4635-8132-E9EA20B6E6FB}" destId="{EA263429-D849-493D-9D0F-2331818EF507}" srcOrd="0" destOrd="0" presId="urn:microsoft.com/office/officeart/2018/2/layout/IconCircleList"/>
    <dgm:cxn modelId="{4C760488-BAF5-4AC0-A524-31A97ED2F0AF}" type="presParOf" srcId="{EA263429-D849-493D-9D0F-2331818EF507}" destId="{DFAFAAD2-F6A6-4981-B450-B3D5E2627053}" srcOrd="0" destOrd="0" presId="urn:microsoft.com/office/officeart/2018/2/layout/IconCircleList"/>
    <dgm:cxn modelId="{C84AC13F-3683-47DC-AAB3-F8DF886F8D3F}" type="presParOf" srcId="{EA263429-D849-493D-9D0F-2331818EF507}" destId="{8E374DC9-B32C-411E-A80A-9F90BA6DEE39}" srcOrd="1" destOrd="0" presId="urn:microsoft.com/office/officeart/2018/2/layout/IconCircleList"/>
    <dgm:cxn modelId="{5A50D4A5-00F5-412E-8E27-4AF53E4D54FC}" type="presParOf" srcId="{EA263429-D849-493D-9D0F-2331818EF507}" destId="{F42C2EDC-8FE5-42A3-BA77-7492202D640B}" srcOrd="2" destOrd="0" presId="urn:microsoft.com/office/officeart/2018/2/layout/IconCircleList"/>
    <dgm:cxn modelId="{76871099-AE5E-4B33-A38E-AE0D29F93771}" type="presParOf" srcId="{EA263429-D849-493D-9D0F-2331818EF507}" destId="{74E21F30-1CF6-44F7-ABF0-E9D498A33F52}" srcOrd="3" destOrd="0" presId="urn:microsoft.com/office/officeart/2018/2/layout/IconCircleList"/>
    <dgm:cxn modelId="{7DB9F944-1013-41D2-B405-89F543A598FA}" type="presParOf" srcId="{621E5117-04B9-4635-8132-E9EA20B6E6FB}" destId="{203A2EC8-2646-42B7-8C04-2C2E511FD152}" srcOrd="1" destOrd="0" presId="urn:microsoft.com/office/officeart/2018/2/layout/IconCircleList"/>
    <dgm:cxn modelId="{16A8A430-7582-4CC6-AD97-27FFF3B3BA07}" type="presParOf" srcId="{621E5117-04B9-4635-8132-E9EA20B6E6FB}" destId="{24A0E670-C534-4546-945D-E79C2668CBC9}" srcOrd="2" destOrd="0" presId="urn:microsoft.com/office/officeart/2018/2/layout/IconCircleList"/>
    <dgm:cxn modelId="{AFD6D900-4E3B-42D5-BE6C-2F9EA635F4F5}" type="presParOf" srcId="{24A0E670-C534-4546-945D-E79C2668CBC9}" destId="{80A033A7-7106-4DCE-A992-375F017673F0}" srcOrd="0" destOrd="0" presId="urn:microsoft.com/office/officeart/2018/2/layout/IconCircleList"/>
    <dgm:cxn modelId="{274B629A-2E8C-4712-BBE3-0228D34C0451}" type="presParOf" srcId="{24A0E670-C534-4546-945D-E79C2668CBC9}" destId="{70D9A206-49C2-4E47-B90E-0A44A07A2423}" srcOrd="1" destOrd="0" presId="urn:microsoft.com/office/officeart/2018/2/layout/IconCircleList"/>
    <dgm:cxn modelId="{5A47CAEB-54A9-406D-9789-8B3BA689A4FF}" type="presParOf" srcId="{24A0E670-C534-4546-945D-E79C2668CBC9}" destId="{91DC8A05-D2AC-468E-B349-06C1664C4F30}" srcOrd="2" destOrd="0" presId="urn:microsoft.com/office/officeart/2018/2/layout/IconCircleList"/>
    <dgm:cxn modelId="{BA1E1248-BEAB-4D46-A200-1E1F32BFE5C1}" type="presParOf" srcId="{24A0E670-C534-4546-945D-E79C2668CBC9}" destId="{B2284D1B-D0B4-408B-93AC-B4F911C97EA0}" srcOrd="3" destOrd="0" presId="urn:microsoft.com/office/officeart/2018/2/layout/IconCircleList"/>
    <dgm:cxn modelId="{5ABC617E-93D7-4EE7-B5CF-D6D0D1F67964}" type="presParOf" srcId="{621E5117-04B9-4635-8132-E9EA20B6E6FB}" destId="{D89573E8-576E-4C71-83F1-5A5350B2066E}" srcOrd="3" destOrd="0" presId="urn:microsoft.com/office/officeart/2018/2/layout/IconCircleList"/>
    <dgm:cxn modelId="{070CD1B0-40AC-41A9-AF27-E1D7960301D9}" type="presParOf" srcId="{621E5117-04B9-4635-8132-E9EA20B6E6FB}" destId="{79B57776-B1D2-400B-8C5F-F1ED42ED4294}" srcOrd="4" destOrd="0" presId="urn:microsoft.com/office/officeart/2018/2/layout/IconCircleList"/>
    <dgm:cxn modelId="{3E3B07EB-0AEE-4827-B535-259531F9EF7A}" type="presParOf" srcId="{79B57776-B1D2-400B-8C5F-F1ED42ED4294}" destId="{E75039D0-8858-43E8-B917-9828D45C8E1C}" srcOrd="0" destOrd="0" presId="urn:microsoft.com/office/officeart/2018/2/layout/IconCircleList"/>
    <dgm:cxn modelId="{310C25A9-BAE0-4046-81FF-9DC55EFE6ECF}" type="presParOf" srcId="{79B57776-B1D2-400B-8C5F-F1ED42ED4294}" destId="{DA80F1F5-EB2D-4719-9DA4-C9E0B1E6387C}" srcOrd="1" destOrd="0" presId="urn:microsoft.com/office/officeart/2018/2/layout/IconCircleList"/>
    <dgm:cxn modelId="{AA118FB9-0A92-4DEA-A152-EF216CA6AC42}" type="presParOf" srcId="{79B57776-B1D2-400B-8C5F-F1ED42ED4294}" destId="{21E36ACF-0DD5-42EA-9FAD-A9C1DD847B8D}" srcOrd="2" destOrd="0" presId="urn:microsoft.com/office/officeart/2018/2/layout/IconCircleList"/>
    <dgm:cxn modelId="{6AA04EE3-92B9-42E2-8080-9F2C185FA490}" type="presParOf" srcId="{79B57776-B1D2-400B-8C5F-F1ED42ED4294}" destId="{57446190-89DA-4691-867C-108CBFFBC5D5}" srcOrd="3" destOrd="0" presId="urn:microsoft.com/office/officeart/2018/2/layout/IconCircleList"/>
    <dgm:cxn modelId="{57AE660F-04DE-4098-B771-719F48134C4D}" type="presParOf" srcId="{621E5117-04B9-4635-8132-E9EA20B6E6FB}" destId="{462D367D-FA9C-46C4-9323-A94741E54CAD}" srcOrd="5" destOrd="0" presId="urn:microsoft.com/office/officeart/2018/2/layout/IconCircleList"/>
    <dgm:cxn modelId="{BC1FB503-5D9C-4B39-9868-0A00AF59A38D}" type="presParOf" srcId="{621E5117-04B9-4635-8132-E9EA20B6E6FB}" destId="{8697FDFA-AA6C-484A-982C-2935B6408FC1}" srcOrd="6" destOrd="0" presId="urn:microsoft.com/office/officeart/2018/2/layout/IconCircleList"/>
    <dgm:cxn modelId="{26C38361-5B02-404A-9C31-F551AFECBAD4}" type="presParOf" srcId="{8697FDFA-AA6C-484A-982C-2935B6408FC1}" destId="{4C9527C3-B886-454E-AAFF-E081634588FA}" srcOrd="0" destOrd="0" presId="urn:microsoft.com/office/officeart/2018/2/layout/IconCircleList"/>
    <dgm:cxn modelId="{E1C3D8E9-C87F-4D1B-A4A7-873F88E18C48}" type="presParOf" srcId="{8697FDFA-AA6C-484A-982C-2935B6408FC1}" destId="{82BE8A8A-BF58-49E7-9A91-0A82F5C2DCDE}" srcOrd="1" destOrd="0" presId="urn:microsoft.com/office/officeart/2018/2/layout/IconCircleList"/>
    <dgm:cxn modelId="{3AA48E97-3DC2-4A0E-9352-BF6E43EC87B9}" type="presParOf" srcId="{8697FDFA-AA6C-484A-982C-2935B6408FC1}" destId="{80D0D32C-E379-4978-A7BA-E659C7DBCB91}" srcOrd="2" destOrd="0" presId="urn:microsoft.com/office/officeart/2018/2/layout/IconCircleList"/>
    <dgm:cxn modelId="{1756327E-712E-417D-8AD0-0C3E48308B71}" type="presParOf" srcId="{8697FDFA-AA6C-484A-982C-2935B6408FC1}" destId="{9F6548A2-F79A-40B2-9B29-F2776BA00DD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8EAE7-4451-457C-A421-EEBD35FA17E0}">
      <dsp:nvSpPr>
        <dsp:cNvPr id="0" name=""/>
        <dsp:cNvSpPr/>
      </dsp:nvSpPr>
      <dsp:spPr>
        <a:xfrm>
          <a:off x="1148073" y="747741"/>
          <a:ext cx="4564338" cy="4564338"/>
        </a:xfrm>
        <a:prstGeom prst="blockArc">
          <a:avLst>
            <a:gd name="adj1" fmla="val 11982804"/>
            <a:gd name="adj2" fmla="val 16196437"/>
            <a:gd name="adj3" fmla="val 4637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11D668-C036-4EE0-BA98-451930FE1CB8}">
      <dsp:nvSpPr>
        <dsp:cNvPr id="0" name=""/>
        <dsp:cNvSpPr/>
      </dsp:nvSpPr>
      <dsp:spPr>
        <a:xfrm>
          <a:off x="1169618" y="684657"/>
          <a:ext cx="4564338" cy="4564338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95477B-F97A-4BDF-B574-ABA7D5CFA3BA}">
      <dsp:nvSpPr>
        <dsp:cNvPr id="0" name=""/>
        <dsp:cNvSpPr/>
      </dsp:nvSpPr>
      <dsp:spPr>
        <a:xfrm>
          <a:off x="1169618" y="684657"/>
          <a:ext cx="4564338" cy="4564338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D7BA77-78DD-4C0B-BADC-A94245A716C7}">
      <dsp:nvSpPr>
        <dsp:cNvPr id="0" name=""/>
        <dsp:cNvSpPr/>
      </dsp:nvSpPr>
      <dsp:spPr>
        <a:xfrm>
          <a:off x="1169618" y="684657"/>
          <a:ext cx="4564338" cy="4564338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4CC528-6360-48D6-9892-A83D7EA26588}">
      <dsp:nvSpPr>
        <dsp:cNvPr id="0" name=""/>
        <dsp:cNvSpPr/>
      </dsp:nvSpPr>
      <dsp:spPr>
        <a:xfrm>
          <a:off x="1190999" y="747283"/>
          <a:ext cx="4564338" cy="4564338"/>
        </a:xfrm>
        <a:prstGeom prst="blockArc">
          <a:avLst>
            <a:gd name="adj1" fmla="val 16130235"/>
            <a:gd name="adj2" fmla="val 20417946"/>
            <a:gd name="adj3" fmla="val 463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FF1BF9-7461-4127-8385-A6B0A7409391}">
      <dsp:nvSpPr>
        <dsp:cNvPr id="0" name=""/>
        <dsp:cNvSpPr/>
      </dsp:nvSpPr>
      <dsp:spPr>
        <a:xfrm>
          <a:off x="2401834" y="1916873"/>
          <a:ext cx="2099906" cy="20999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>
              <a:solidFill>
                <a:schemeClr val="tx1"/>
              </a:solidFill>
            </a:rPr>
            <a:t>Troubles psychiatriques </a:t>
          </a:r>
        </a:p>
      </dsp:txBody>
      <dsp:txXfrm>
        <a:off x="2709358" y="2224397"/>
        <a:ext cx="1484858" cy="1484858"/>
      </dsp:txXfrm>
    </dsp:sp>
    <dsp:sp modelId="{06AB85DD-448E-44E1-A05D-6129F7233AE4}">
      <dsp:nvSpPr>
        <dsp:cNvPr id="0" name=""/>
        <dsp:cNvSpPr/>
      </dsp:nvSpPr>
      <dsp:spPr>
        <a:xfrm>
          <a:off x="2692964" y="65692"/>
          <a:ext cx="1469934" cy="146993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solidFill>
                <a:schemeClr val="tx1"/>
              </a:solidFill>
            </a:rPr>
            <a:t>Migration forcée</a:t>
          </a:r>
        </a:p>
      </dsp:txBody>
      <dsp:txXfrm>
        <a:off x="2908231" y="280959"/>
        <a:ext cx="1039400" cy="1039400"/>
      </dsp:txXfrm>
    </dsp:sp>
    <dsp:sp modelId="{7C856267-2BF0-457D-A5F5-342275BF4726}">
      <dsp:nvSpPr>
        <dsp:cNvPr id="0" name=""/>
        <dsp:cNvSpPr/>
      </dsp:nvSpPr>
      <dsp:spPr>
        <a:xfrm>
          <a:off x="4494602" y="1346297"/>
          <a:ext cx="2154659" cy="1863303"/>
        </a:xfrm>
        <a:prstGeom prst="ellipse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solidFill>
                <a:schemeClr val="tx1"/>
              </a:solidFill>
            </a:rPr>
            <a:t>exposition à violence physique ou psychologique</a:t>
          </a:r>
        </a:p>
      </dsp:txBody>
      <dsp:txXfrm>
        <a:off x="4810145" y="1619171"/>
        <a:ext cx="1523573" cy="1317555"/>
      </dsp:txXfrm>
    </dsp:sp>
    <dsp:sp modelId="{32B1B2E8-0065-4C2E-8175-40A230AEEC03}">
      <dsp:nvSpPr>
        <dsp:cNvPr id="0" name=""/>
        <dsp:cNvSpPr/>
      </dsp:nvSpPr>
      <dsp:spPr>
        <a:xfrm>
          <a:off x="3578414" y="4035361"/>
          <a:ext cx="2367388" cy="1469934"/>
        </a:xfrm>
        <a:prstGeom prst="ellips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solidFill>
                <a:schemeClr val="tx1"/>
              </a:solidFill>
            </a:rPr>
            <a:t>précarité sociale et administrative</a:t>
          </a:r>
        </a:p>
      </dsp:txBody>
      <dsp:txXfrm>
        <a:off x="3925110" y="4250628"/>
        <a:ext cx="1673996" cy="1039400"/>
      </dsp:txXfrm>
    </dsp:sp>
    <dsp:sp modelId="{DA23D952-2F22-419D-82D8-9EF2D856E037}">
      <dsp:nvSpPr>
        <dsp:cNvPr id="0" name=""/>
        <dsp:cNvSpPr/>
      </dsp:nvSpPr>
      <dsp:spPr>
        <a:xfrm>
          <a:off x="1406499" y="4035361"/>
          <a:ext cx="1469934" cy="1469934"/>
        </a:xfrm>
        <a:prstGeom prst="ellipse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solidFill>
                <a:schemeClr val="tx1"/>
              </a:solidFill>
            </a:rPr>
            <a:t>Isolement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solidFill>
                <a:schemeClr val="tx1"/>
              </a:solidFill>
            </a:rPr>
            <a:t>Barrière de la langue</a:t>
          </a:r>
        </a:p>
      </dsp:txBody>
      <dsp:txXfrm>
        <a:off x="1621766" y="4250628"/>
        <a:ext cx="1039400" cy="1039400"/>
      </dsp:txXfrm>
    </dsp:sp>
    <dsp:sp modelId="{C1909D03-3F67-4E07-959F-72E0E7D045C0}">
      <dsp:nvSpPr>
        <dsp:cNvPr id="0" name=""/>
        <dsp:cNvSpPr/>
      </dsp:nvSpPr>
      <dsp:spPr>
        <a:xfrm>
          <a:off x="320931" y="1542982"/>
          <a:ext cx="2021424" cy="1469934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solidFill>
                <a:schemeClr val="tx1"/>
              </a:solidFill>
            </a:rPr>
            <a:t>Discrimination</a:t>
          </a:r>
        </a:p>
      </dsp:txBody>
      <dsp:txXfrm>
        <a:off x="616962" y="1758249"/>
        <a:ext cx="1429362" cy="1039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6C46C-889B-4D33-AA93-F3B6C71B26E7}">
      <dsp:nvSpPr>
        <dsp:cNvPr id="0" name=""/>
        <dsp:cNvSpPr/>
      </dsp:nvSpPr>
      <dsp:spPr>
        <a:xfrm rot="10800000">
          <a:off x="0" y="552"/>
          <a:ext cx="5449825" cy="2047454"/>
        </a:xfrm>
        <a:prstGeom prst="trapezoid">
          <a:avLst>
            <a:gd name="adj" fmla="val 615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/>
            <a:t>Evènement traumatique</a:t>
          </a:r>
        </a:p>
      </dsp:txBody>
      <dsp:txXfrm rot="-10800000">
        <a:off x="953719" y="552"/>
        <a:ext cx="3542386" cy="2047454"/>
      </dsp:txXfrm>
    </dsp:sp>
    <dsp:sp modelId="{332BC0E1-D175-4D78-BF4E-929C9D4816A1}">
      <dsp:nvSpPr>
        <dsp:cNvPr id="0" name=""/>
        <dsp:cNvSpPr/>
      </dsp:nvSpPr>
      <dsp:spPr>
        <a:xfrm rot="10800000">
          <a:off x="1260623" y="2047454"/>
          <a:ext cx="2928578" cy="1281133"/>
        </a:xfrm>
        <a:prstGeom prst="trapezoid">
          <a:avLst>
            <a:gd name="adj" fmla="val 615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/>
            <a:t>Psychotrauma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/>
            <a:t>40%</a:t>
          </a:r>
        </a:p>
      </dsp:txBody>
      <dsp:txXfrm rot="-10800000">
        <a:off x="1773124" y="2047454"/>
        <a:ext cx="1903576" cy="1281133"/>
      </dsp:txXfrm>
    </dsp:sp>
    <dsp:sp modelId="{80F8412F-E349-4934-AEC8-97AECAA2E0AC}">
      <dsp:nvSpPr>
        <dsp:cNvPr id="0" name=""/>
        <dsp:cNvSpPr/>
      </dsp:nvSpPr>
      <dsp:spPr>
        <a:xfrm rot="10800000">
          <a:off x="2019137" y="3328587"/>
          <a:ext cx="1411549" cy="1097108"/>
        </a:xfrm>
        <a:prstGeom prst="trapezoid">
          <a:avLst>
            <a:gd name="adj" fmla="val 615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/>
            <a:t>ESPT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/>
            <a:t>40%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 rot="-10800000">
        <a:off x="2019137" y="3328587"/>
        <a:ext cx="1411549" cy="1097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74214-DB11-49BF-8266-FBDD5349275E}">
      <dsp:nvSpPr>
        <dsp:cNvPr id="0" name=""/>
        <dsp:cNvSpPr/>
      </dsp:nvSpPr>
      <dsp:spPr>
        <a:xfrm>
          <a:off x="4225073" y="1115329"/>
          <a:ext cx="2035555" cy="2035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Evolution des troubles en dents de scie</a:t>
          </a:r>
        </a:p>
      </dsp:txBody>
      <dsp:txXfrm>
        <a:off x="4523173" y="1413429"/>
        <a:ext cx="1439355" cy="1439355"/>
      </dsp:txXfrm>
    </dsp:sp>
    <dsp:sp modelId="{79709FEB-D492-46A6-971F-93E2939D189D}">
      <dsp:nvSpPr>
        <dsp:cNvPr id="0" name=""/>
        <dsp:cNvSpPr/>
      </dsp:nvSpPr>
      <dsp:spPr>
        <a:xfrm rot="10733444">
          <a:off x="1733374" y="1888193"/>
          <a:ext cx="2355068" cy="580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6E723-BB56-4071-8258-38803314239B}">
      <dsp:nvSpPr>
        <dsp:cNvPr id="0" name=""/>
        <dsp:cNvSpPr/>
      </dsp:nvSpPr>
      <dsp:spPr>
        <a:xfrm>
          <a:off x="169236" y="1159724"/>
          <a:ext cx="3128716" cy="2082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>
              <a:solidFill>
                <a:schemeClr val="bg1"/>
              </a:solidFill>
            </a:rPr>
            <a:t>Avant: </a:t>
          </a:r>
          <a:r>
            <a:rPr lang="fr-FR" sz="2200" kern="1200" dirty="0">
              <a:solidFill>
                <a:schemeClr val="bg1"/>
              </a:solidFill>
            </a:rPr>
            <a:t>parcours migratoire, conditions de vie pendant la procédure, isolement, inactivité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 dirty="0">
            <a:solidFill>
              <a:schemeClr val="bg1"/>
            </a:solidFill>
          </a:endParaRPr>
        </a:p>
      </dsp:txBody>
      <dsp:txXfrm>
        <a:off x="230235" y="1220723"/>
        <a:ext cx="3006718" cy="1960665"/>
      </dsp:txXfrm>
    </dsp:sp>
    <dsp:sp modelId="{4DB92FFC-2A0A-4AE4-8C51-8EC318B95BA9}">
      <dsp:nvSpPr>
        <dsp:cNvPr id="0" name=""/>
        <dsp:cNvSpPr/>
      </dsp:nvSpPr>
      <dsp:spPr>
        <a:xfrm rot="21600000">
          <a:off x="6284752" y="1839146"/>
          <a:ext cx="2709451" cy="6289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2C640-4DAD-44CE-8A7B-C1EBA8B2B77C}">
      <dsp:nvSpPr>
        <dsp:cNvPr id="0" name=""/>
        <dsp:cNvSpPr/>
      </dsp:nvSpPr>
      <dsp:spPr>
        <a:xfrm>
          <a:off x="7319615" y="821001"/>
          <a:ext cx="3615274" cy="2329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/>
            <a:t>Après:</a:t>
          </a:r>
          <a:r>
            <a:rPr lang="fr-FR" sz="2200" kern="1200" dirty="0"/>
            <a:t> barrière de la langue, hébergement précaire, dettes, pression de la famille, trouver un travail</a:t>
          </a:r>
        </a:p>
      </dsp:txBody>
      <dsp:txXfrm>
        <a:off x="7387854" y="889240"/>
        <a:ext cx="3478796" cy="21933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5D141-B459-49B0-A595-08071F312D0C}">
      <dsp:nvSpPr>
        <dsp:cNvPr id="0" name=""/>
        <dsp:cNvSpPr/>
      </dsp:nvSpPr>
      <dsp:spPr>
        <a:xfrm>
          <a:off x="5340923" y="1405930"/>
          <a:ext cx="4058717" cy="643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771"/>
              </a:lnTo>
              <a:lnTo>
                <a:pt x="4058717" y="438771"/>
              </a:lnTo>
              <a:lnTo>
                <a:pt x="4058717" y="6438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4CF51-E94D-4812-83EE-350646E9C776}">
      <dsp:nvSpPr>
        <dsp:cNvPr id="0" name=""/>
        <dsp:cNvSpPr/>
      </dsp:nvSpPr>
      <dsp:spPr>
        <a:xfrm>
          <a:off x="5340923" y="1405930"/>
          <a:ext cx="1352905" cy="643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771"/>
              </a:lnTo>
              <a:lnTo>
                <a:pt x="1352905" y="438771"/>
              </a:lnTo>
              <a:lnTo>
                <a:pt x="1352905" y="6438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BB94C-DB6B-4563-A5BA-7019A76DA95A}">
      <dsp:nvSpPr>
        <dsp:cNvPr id="0" name=""/>
        <dsp:cNvSpPr/>
      </dsp:nvSpPr>
      <dsp:spPr>
        <a:xfrm>
          <a:off x="3988017" y="1405930"/>
          <a:ext cx="1352905" cy="643860"/>
        </a:xfrm>
        <a:custGeom>
          <a:avLst/>
          <a:gdLst/>
          <a:ahLst/>
          <a:cxnLst/>
          <a:rect l="0" t="0" r="0" b="0"/>
          <a:pathLst>
            <a:path>
              <a:moveTo>
                <a:pt x="1352905" y="0"/>
              </a:moveTo>
              <a:lnTo>
                <a:pt x="1352905" y="438771"/>
              </a:lnTo>
              <a:lnTo>
                <a:pt x="0" y="438771"/>
              </a:lnTo>
              <a:lnTo>
                <a:pt x="0" y="6438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17F75-B181-4AB7-8394-4EBC000C8B16}">
      <dsp:nvSpPr>
        <dsp:cNvPr id="0" name=""/>
        <dsp:cNvSpPr/>
      </dsp:nvSpPr>
      <dsp:spPr>
        <a:xfrm>
          <a:off x="1282205" y="1405930"/>
          <a:ext cx="4058717" cy="643860"/>
        </a:xfrm>
        <a:custGeom>
          <a:avLst/>
          <a:gdLst/>
          <a:ahLst/>
          <a:cxnLst/>
          <a:rect l="0" t="0" r="0" b="0"/>
          <a:pathLst>
            <a:path>
              <a:moveTo>
                <a:pt x="4058717" y="0"/>
              </a:moveTo>
              <a:lnTo>
                <a:pt x="4058717" y="438771"/>
              </a:lnTo>
              <a:lnTo>
                <a:pt x="0" y="438771"/>
              </a:lnTo>
              <a:lnTo>
                <a:pt x="0" y="6438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B4C13-B4E7-493C-AB56-2BD783487597}">
      <dsp:nvSpPr>
        <dsp:cNvPr id="0" name=""/>
        <dsp:cNvSpPr/>
      </dsp:nvSpPr>
      <dsp:spPr>
        <a:xfrm>
          <a:off x="4234000" y="138"/>
          <a:ext cx="2213845" cy="1405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190F0-6745-4A58-BD4D-E7140F7F5954}">
      <dsp:nvSpPr>
        <dsp:cNvPr id="0" name=""/>
        <dsp:cNvSpPr/>
      </dsp:nvSpPr>
      <dsp:spPr>
        <a:xfrm>
          <a:off x="4479983" y="233822"/>
          <a:ext cx="2213845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fr-FR" sz="2600" kern="1200" dirty="0"/>
            <a:t>Décider les priorités avec le patient</a:t>
          </a:r>
        </a:p>
      </dsp:txBody>
      <dsp:txXfrm>
        <a:off x="4521157" y="274996"/>
        <a:ext cx="2131497" cy="1323444"/>
      </dsp:txXfrm>
    </dsp:sp>
    <dsp:sp modelId="{8FB881AD-E311-4C3E-BE7B-A2AE9BB8288E}">
      <dsp:nvSpPr>
        <dsp:cNvPr id="0" name=""/>
        <dsp:cNvSpPr/>
      </dsp:nvSpPr>
      <dsp:spPr>
        <a:xfrm>
          <a:off x="175282" y="2049790"/>
          <a:ext cx="2213845" cy="14057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534CF-7BC7-436C-BE74-29E9F2C90D55}">
      <dsp:nvSpPr>
        <dsp:cNvPr id="0" name=""/>
        <dsp:cNvSpPr/>
      </dsp:nvSpPr>
      <dsp:spPr>
        <a:xfrm>
          <a:off x="421265" y="2283474"/>
          <a:ext cx="2213845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/>
            <a:t>Capital social</a:t>
          </a:r>
        </a:p>
      </dsp:txBody>
      <dsp:txXfrm>
        <a:off x="462439" y="2324648"/>
        <a:ext cx="2131497" cy="1323444"/>
      </dsp:txXfrm>
    </dsp:sp>
    <dsp:sp modelId="{519C5389-F922-4891-B9EF-D045E40F508B}">
      <dsp:nvSpPr>
        <dsp:cNvPr id="0" name=""/>
        <dsp:cNvSpPr/>
      </dsp:nvSpPr>
      <dsp:spPr>
        <a:xfrm>
          <a:off x="2881094" y="2049790"/>
          <a:ext cx="2213845" cy="14057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90AEE-B38F-44F8-BA8B-F91D0DCBA47B}">
      <dsp:nvSpPr>
        <dsp:cNvPr id="0" name=""/>
        <dsp:cNvSpPr/>
      </dsp:nvSpPr>
      <dsp:spPr>
        <a:xfrm>
          <a:off x="3127077" y="2283474"/>
          <a:ext cx="2213845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/>
            <a:t>Psychique</a:t>
          </a:r>
        </a:p>
      </dsp:txBody>
      <dsp:txXfrm>
        <a:off x="3168251" y="2324648"/>
        <a:ext cx="2131497" cy="1323444"/>
      </dsp:txXfrm>
    </dsp:sp>
    <dsp:sp modelId="{671F759D-9418-4C54-8DD8-6EDCC4B5D42B}">
      <dsp:nvSpPr>
        <dsp:cNvPr id="0" name=""/>
        <dsp:cNvSpPr/>
      </dsp:nvSpPr>
      <dsp:spPr>
        <a:xfrm>
          <a:off x="5586905" y="2049790"/>
          <a:ext cx="2213845" cy="14057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5C616-FB5E-4DFE-BD18-969D77831522}">
      <dsp:nvSpPr>
        <dsp:cNvPr id="0" name=""/>
        <dsp:cNvSpPr/>
      </dsp:nvSpPr>
      <dsp:spPr>
        <a:xfrm>
          <a:off x="5832888" y="2283474"/>
          <a:ext cx="2213845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/>
            <a:t>Administratif</a:t>
          </a:r>
        </a:p>
      </dsp:txBody>
      <dsp:txXfrm>
        <a:off x="5874062" y="2324648"/>
        <a:ext cx="2131497" cy="1323444"/>
      </dsp:txXfrm>
    </dsp:sp>
    <dsp:sp modelId="{632713AB-4DA5-4C39-9AAB-769ACD2E7DC6}">
      <dsp:nvSpPr>
        <dsp:cNvPr id="0" name=""/>
        <dsp:cNvSpPr/>
      </dsp:nvSpPr>
      <dsp:spPr>
        <a:xfrm>
          <a:off x="8292717" y="2049790"/>
          <a:ext cx="2213845" cy="14057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1D316-3F98-4B24-89D1-1526B097472C}">
      <dsp:nvSpPr>
        <dsp:cNvPr id="0" name=""/>
        <dsp:cNvSpPr/>
      </dsp:nvSpPr>
      <dsp:spPr>
        <a:xfrm>
          <a:off x="8538700" y="2283474"/>
          <a:ext cx="2213845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/>
            <a:t>Somatique</a:t>
          </a:r>
        </a:p>
      </dsp:txBody>
      <dsp:txXfrm>
        <a:off x="8579874" y="2324648"/>
        <a:ext cx="2131497" cy="13234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D8E9C-59D5-49CB-82BF-55160382F00D}">
      <dsp:nvSpPr>
        <dsp:cNvPr id="0" name=""/>
        <dsp:cNvSpPr/>
      </dsp:nvSpPr>
      <dsp:spPr>
        <a:xfrm>
          <a:off x="776319" y="724739"/>
          <a:ext cx="1218548" cy="12185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A233A-9A41-40D4-809A-4DACB6EBBD62}">
      <dsp:nvSpPr>
        <dsp:cNvPr id="0" name=""/>
        <dsp:cNvSpPr/>
      </dsp:nvSpPr>
      <dsp:spPr>
        <a:xfrm>
          <a:off x="1032214" y="980634"/>
          <a:ext cx="706757" cy="7067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C6334-AAEC-4DE9-8849-CD4590F63613}">
      <dsp:nvSpPr>
        <dsp:cNvPr id="0" name=""/>
        <dsp:cNvSpPr/>
      </dsp:nvSpPr>
      <dsp:spPr>
        <a:xfrm>
          <a:off x="2085183" y="107898"/>
          <a:ext cx="3213893" cy="2452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Pas de nécessité de savoir spécifique</a:t>
          </a:r>
          <a:endParaRPr lang="en-US" sz="2400" kern="1200" dirty="0"/>
        </a:p>
      </dsp:txBody>
      <dsp:txXfrm>
        <a:off x="2085183" y="107898"/>
        <a:ext cx="3213893" cy="2452230"/>
      </dsp:txXfrm>
    </dsp:sp>
    <dsp:sp modelId="{1A4569BC-5DE1-4F36-BCD9-3C594FBBE069}">
      <dsp:nvSpPr>
        <dsp:cNvPr id="0" name=""/>
        <dsp:cNvSpPr/>
      </dsp:nvSpPr>
      <dsp:spPr>
        <a:xfrm>
          <a:off x="5799552" y="724739"/>
          <a:ext cx="1218548" cy="12185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5319A-FE7B-48A6-AD9B-922A36B4BBC2}">
      <dsp:nvSpPr>
        <dsp:cNvPr id="0" name=""/>
        <dsp:cNvSpPr/>
      </dsp:nvSpPr>
      <dsp:spPr>
        <a:xfrm>
          <a:off x="6055447" y="980634"/>
          <a:ext cx="706757" cy="706757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818D0-B73D-4BA1-BF97-448C5209A0CA}">
      <dsp:nvSpPr>
        <dsp:cNvPr id="0" name=""/>
        <dsp:cNvSpPr/>
      </dsp:nvSpPr>
      <dsp:spPr>
        <a:xfrm>
          <a:off x="7279217" y="328150"/>
          <a:ext cx="2872291" cy="2011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solidFill>
                <a:schemeClr val="bg2">
                  <a:lumMod val="25000"/>
                </a:schemeClr>
              </a:solidFill>
            </a:rPr>
            <a:t>La </a:t>
          </a:r>
          <a:r>
            <a:rPr lang="en-GB" sz="2400" kern="1200" dirty="0" err="1">
              <a:solidFill>
                <a:schemeClr val="bg2">
                  <a:lumMod val="25000"/>
                </a:schemeClr>
              </a:solidFill>
            </a:rPr>
            <a:t>plupart</a:t>
          </a:r>
          <a:r>
            <a:rPr lang="en-GB" sz="2400" kern="1200" dirty="0">
              <a:solidFill>
                <a:schemeClr val="bg2">
                  <a:lumMod val="25000"/>
                </a:schemeClr>
              </a:solidFill>
            </a:rPr>
            <a:t> des symptômes </a:t>
          </a:r>
          <a:r>
            <a:rPr lang="en-GB" sz="2400" kern="1200" dirty="0" err="1">
              <a:solidFill>
                <a:schemeClr val="bg2">
                  <a:lumMod val="25000"/>
                </a:schemeClr>
              </a:solidFill>
            </a:rPr>
            <a:t>sont</a:t>
          </a:r>
          <a:r>
            <a:rPr lang="en-GB" sz="2400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GB" sz="2400" kern="1200" dirty="0" err="1">
              <a:solidFill>
                <a:schemeClr val="bg2">
                  <a:lumMod val="25000"/>
                </a:schemeClr>
              </a:solidFill>
            </a:rPr>
            <a:t>traités</a:t>
          </a:r>
          <a:r>
            <a:rPr lang="en-GB" sz="2400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GB" sz="2400" b="1" kern="1200" dirty="0" err="1">
              <a:solidFill>
                <a:schemeClr val="bg2">
                  <a:lumMod val="25000"/>
                </a:schemeClr>
              </a:solidFill>
            </a:rPr>
            <a:t>efficacement</a:t>
          </a:r>
          <a:r>
            <a:rPr lang="en-GB" sz="2400" b="1" kern="1200" dirty="0">
              <a:solidFill>
                <a:schemeClr val="bg2">
                  <a:lumMod val="25000"/>
                </a:schemeClr>
              </a:solidFill>
            </a:rPr>
            <a:t> par des </a:t>
          </a:r>
          <a:r>
            <a:rPr lang="en-GB" sz="2400" b="1" kern="1200" dirty="0" err="1">
              <a:solidFill>
                <a:schemeClr val="bg2">
                  <a:lumMod val="25000"/>
                </a:schemeClr>
              </a:solidFill>
            </a:rPr>
            <a:t>psychotropes</a:t>
          </a:r>
          <a:endParaRPr lang="en-US" sz="24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7279217" y="328150"/>
        <a:ext cx="2872291" cy="2011725"/>
      </dsp:txXfrm>
    </dsp:sp>
    <dsp:sp modelId="{39A6457F-644A-471C-A5D8-376C0DF42156}">
      <dsp:nvSpPr>
        <dsp:cNvPr id="0" name=""/>
        <dsp:cNvSpPr/>
      </dsp:nvSpPr>
      <dsp:spPr>
        <a:xfrm>
          <a:off x="727540" y="3109198"/>
          <a:ext cx="1218548" cy="12185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5EEE2-835D-4016-B3A0-A2D8F1BC2A41}">
      <dsp:nvSpPr>
        <dsp:cNvPr id="0" name=""/>
        <dsp:cNvSpPr/>
      </dsp:nvSpPr>
      <dsp:spPr>
        <a:xfrm>
          <a:off x="1032214" y="3612068"/>
          <a:ext cx="706757" cy="7067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2AD13-AD09-416B-9490-BF0869DF5634}">
      <dsp:nvSpPr>
        <dsp:cNvPr id="0" name=""/>
        <dsp:cNvSpPr/>
      </dsp:nvSpPr>
      <dsp:spPr>
        <a:xfrm>
          <a:off x="2233695" y="3032783"/>
          <a:ext cx="2872291" cy="1218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Place du médecin généraliste </a:t>
          </a:r>
          <a:r>
            <a:rPr lang="fr-FR" sz="2400" kern="1200" dirty="0"/>
            <a:t>moins de préjugés, plus accessibles, prise en charge somatique</a:t>
          </a:r>
          <a:endParaRPr lang="en-US" sz="2400" kern="1200" dirty="0"/>
        </a:p>
      </dsp:txBody>
      <dsp:txXfrm>
        <a:off x="2233695" y="3032783"/>
        <a:ext cx="2872291" cy="1218548"/>
      </dsp:txXfrm>
    </dsp:sp>
    <dsp:sp modelId="{B2E5CADC-19AB-46F9-989A-8D2ACEAD8E3C}">
      <dsp:nvSpPr>
        <dsp:cNvPr id="0" name=""/>
        <dsp:cNvSpPr/>
      </dsp:nvSpPr>
      <dsp:spPr>
        <a:xfrm>
          <a:off x="5894529" y="3257361"/>
          <a:ext cx="1218548" cy="12185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0A048-DEAB-4AAB-987F-754075815D92}">
      <dsp:nvSpPr>
        <dsp:cNvPr id="0" name=""/>
        <dsp:cNvSpPr/>
      </dsp:nvSpPr>
      <dsp:spPr>
        <a:xfrm>
          <a:off x="6129969" y="3567465"/>
          <a:ext cx="706757" cy="7067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E30D2-67B0-4BDC-9E34-96B49C7FBFE6}">
      <dsp:nvSpPr>
        <dsp:cNvPr id="0" name=""/>
        <dsp:cNvSpPr/>
      </dsp:nvSpPr>
      <dsp:spPr>
        <a:xfrm>
          <a:off x="7342595" y="3257361"/>
          <a:ext cx="2872291" cy="1218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Interprétariat:</a:t>
          </a:r>
          <a:r>
            <a:rPr lang="fr-FR" sz="2400" kern="1200" dirty="0"/>
            <a:t> un droit du patient</a:t>
          </a:r>
          <a:endParaRPr lang="en-US" sz="2400" kern="1200" dirty="0"/>
        </a:p>
      </dsp:txBody>
      <dsp:txXfrm>
        <a:off x="7342595" y="3257361"/>
        <a:ext cx="2872291" cy="12185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17C2F-B8AC-4338-AD3C-12F0448D6B5A}">
      <dsp:nvSpPr>
        <dsp:cNvPr id="0" name=""/>
        <dsp:cNvSpPr/>
      </dsp:nvSpPr>
      <dsp:spPr>
        <a:xfrm>
          <a:off x="512813" y="1140781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74243-8A1D-4B73-92D0-4804E89D5859}">
      <dsp:nvSpPr>
        <dsp:cNvPr id="0" name=""/>
        <dsp:cNvSpPr/>
      </dsp:nvSpPr>
      <dsp:spPr>
        <a:xfrm>
          <a:off x="17813" y="23456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i="0" kern="1200" baseline="0"/>
            <a:t>accueil</a:t>
          </a:r>
          <a:endParaRPr lang="en-US" sz="2200" kern="1200"/>
        </a:p>
      </dsp:txBody>
      <dsp:txXfrm>
        <a:off x="17813" y="2345660"/>
        <a:ext cx="1800000" cy="720000"/>
      </dsp:txXfrm>
    </dsp:sp>
    <dsp:sp modelId="{EA7118D6-BE2F-456E-83D7-FA2B5CC68269}">
      <dsp:nvSpPr>
        <dsp:cNvPr id="0" name=""/>
        <dsp:cNvSpPr/>
      </dsp:nvSpPr>
      <dsp:spPr>
        <a:xfrm>
          <a:off x="2627813" y="1140781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EAABC-DF92-499F-BF62-E7CE71185DA7}">
      <dsp:nvSpPr>
        <dsp:cNvPr id="0" name=""/>
        <dsp:cNvSpPr/>
      </dsp:nvSpPr>
      <dsp:spPr>
        <a:xfrm>
          <a:off x="2132813" y="23456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i="0" kern="1200" baseline="0"/>
            <a:t>démarches administratives</a:t>
          </a:r>
          <a:endParaRPr lang="en-US" sz="2200" kern="1200"/>
        </a:p>
      </dsp:txBody>
      <dsp:txXfrm>
        <a:off x="2132813" y="2345660"/>
        <a:ext cx="1800000" cy="720000"/>
      </dsp:txXfrm>
    </dsp:sp>
    <dsp:sp modelId="{678F0961-0389-4E01-AF69-E1E6046CF2A1}">
      <dsp:nvSpPr>
        <dsp:cNvPr id="0" name=""/>
        <dsp:cNvSpPr/>
      </dsp:nvSpPr>
      <dsp:spPr>
        <a:xfrm>
          <a:off x="4742813" y="1140781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EEF6F-624B-427F-A00D-B48E2052BC14}">
      <dsp:nvSpPr>
        <dsp:cNvPr id="0" name=""/>
        <dsp:cNvSpPr/>
      </dsp:nvSpPr>
      <dsp:spPr>
        <a:xfrm>
          <a:off x="4247813" y="23456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/>
            <a:t>Activité physique</a:t>
          </a:r>
          <a:endParaRPr lang="en-US" sz="2200" kern="1200"/>
        </a:p>
      </dsp:txBody>
      <dsp:txXfrm>
        <a:off x="4247813" y="2345660"/>
        <a:ext cx="1800000" cy="720000"/>
      </dsp:txXfrm>
    </dsp:sp>
    <dsp:sp modelId="{8C871B7D-F8A7-4FD7-B0DD-E78767CA05F2}">
      <dsp:nvSpPr>
        <dsp:cNvPr id="0" name=""/>
        <dsp:cNvSpPr/>
      </dsp:nvSpPr>
      <dsp:spPr>
        <a:xfrm>
          <a:off x="1570313" y="3515660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47279-5174-4F7B-9C40-71D4BB4B8132}">
      <dsp:nvSpPr>
        <dsp:cNvPr id="0" name=""/>
        <dsp:cNvSpPr/>
      </dsp:nvSpPr>
      <dsp:spPr>
        <a:xfrm>
          <a:off x="1075313" y="472053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i="0" kern="1200" baseline="0"/>
            <a:t>Cours de langue</a:t>
          </a:r>
          <a:endParaRPr lang="en-US" sz="2200" kern="1200"/>
        </a:p>
      </dsp:txBody>
      <dsp:txXfrm>
        <a:off x="1075313" y="4720539"/>
        <a:ext cx="1800000" cy="720000"/>
      </dsp:txXfrm>
    </dsp:sp>
    <dsp:sp modelId="{FDAABA04-3B37-49B7-AE47-AEDF7468ADC9}">
      <dsp:nvSpPr>
        <dsp:cNvPr id="0" name=""/>
        <dsp:cNvSpPr/>
      </dsp:nvSpPr>
      <dsp:spPr>
        <a:xfrm>
          <a:off x="3685313" y="3515660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A79BD-C872-465E-9B6B-EDC6EBAC8812}">
      <dsp:nvSpPr>
        <dsp:cNvPr id="0" name=""/>
        <dsp:cNvSpPr/>
      </dsp:nvSpPr>
      <dsp:spPr>
        <a:xfrm>
          <a:off x="3190313" y="472053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/>
            <a:t>Activités culturelles</a:t>
          </a:r>
          <a:endParaRPr lang="en-US" sz="2200" kern="1200"/>
        </a:p>
      </dsp:txBody>
      <dsp:txXfrm>
        <a:off x="3190313" y="4720539"/>
        <a:ext cx="180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FAAD2-F6A6-4981-B450-B3D5E2627053}">
      <dsp:nvSpPr>
        <dsp:cNvPr id="0" name=""/>
        <dsp:cNvSpPr/>
      </dsp:nvSpPr>
      <dsp:spPr>
        <a:xfrm>
          <a:off x="39358" y="36802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74DC9-B32C-411E-A80A-9F90BA6DEE39}">
      <dsp:nvSpPr>
        <dsp:cNvPr id="0" name=""/>
        <dsp:cNvSpPr/>
      </dsp:nvSpPr>
      <dsp:spPr>
        <a:xfrm>
          <a:off x="327475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21F30-1CF6-44F7-ABF0-E9D498A33F52}">
      <dsp:nvSpPr>
        <dsp:cNvPr id="0" name=""/>
        <dsp:cNvSpPr/>
      </dsp:nvSpPr>
      <dsp:spPr>
        <a:xfrm>
          <a:off x="1461854" y="368029"/>
          <a:ext cx="405487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Des situations complexes :  prise en charge globale,</a:t>
          </a:r>
          <a:r>
            <a:rPr lang="fr-FR" sz="2400" kern="1200" dirty="0"/>
            <a:t> avec plusieurs facteurs ayant un impact sur la santé mentale</a:t>
          </a:r>
          <a:endParaRPr lang="en-US" sz="2400" kern="1200" dirty="0"/>
        </a:p>
      </dsp:txBody>
      <dsp:txXfrm>
        <a:off x="1461854" y="368029"/>
        <a:ext cx="4054874" cy="1371985"/>
      </dsp:txXfrm>
    </dsp:sp>
    <dsp:sp modelId="{80A033A7-7106-4DCE-A992-375F017673F0}">
      <dsp:nvSpPr>
        <dsp:cNvPr id="0" name=""/>
        <dsp:cNvSpPr/>
      </dsp:nvSpPr>
      <dsp:spPr>
        <a:xfrm>
          <a:off x="5913253" y="36802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9A206-49C2-4E47-B90E-0A44A07A2423}">
      <dsp:nvSpPr>
        <dsp:cNvPr id="0" name=""/>
        <dsp:cNvSpPr/>
      </dsp:nvSpPr>
      <dsp:spPr>
        <a:xfrm>
          <a:off x="6201370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84D1B-D0B4-408B-93AC-B4F911C97EA0}">
      <dsp:nvSpPr>
        <dsp:cNvPr id="0" name=""/>
        <dsp:cNvSpPr/>
      </dsp:nvSpPr>
      <dsp:spPr>
        <a:xfrm>
          <a:off x="7579235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Traitement:</a:t>
          </a:r>
          <a:r>
            <a:rPr lang="fr-FR" sz="1900" b="1" kern="1200" dirty="0"/>
            <a:t> </a:t>
          </a:r>
          <a:r>
            <a:rPr lang="fr-FR" sz="2400" kern="1200" dirty="0"/>
            <a:t>bonne réponse aux traitements pharmacologiques et aux psychothérapies de type TCC, EMDR, </a:t>
          </a:r>
          <a:r>
            <a:rPr lang="fr-FR" sz="2400" kern="1200" dirty="0" err="1"/>
            <a:t>etc</a:t>
          </a:r>
          <a:r>
            <a:rPr lang="fr-FR" sz="2400" b="1" kern="1200" dirty="0"/>
            <a:t> </a:t>
          </a:r>
          <a:endParaRPr lang="en-US" sz="2400" kern="1200" dirty="0"/>
        </a:p>
      </dsp:txBody>
      <dsp:txXfrm>
        <a:off x="7579235" y="368029"/>
        <a:ext cx="3233964" cy="1371985"/>
      </dsp:txXfrm>
    </dsp:sp>
    <dsp:sp modelId="{E75039D0-8858-43E8-B917-9828D45C8E1C}">
      <dsp:nvSpPr>
        <dsp:cNvPr id="0" name=""/>
        <dsp:cNvSpPr/>
      </dsp:nvSpPr>
      <dsp:spPr>
        <a:xfrm>
          <a:off x="39358" y="2452790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0F1F5-EB2D-4719-9DA4-C9E0B1E6387C}">
      <dsp:nvSpPr>
        <dsp:cNvPr id="0" name=""/>
        <dsp:cNvSpPr/>
      </dsp:nvSpPr>
      <dsp:spPr>
        <a:xfrm>
          <a:off x="327475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46190-89DA-4691-867C-108CBFFBC5D5}">
      <dsp:nvSpPr>
        <dsp:cNvPr id="0" name=""/>
        <dsp:cNvSpPr/>
      </dsp:nvSpPr>
      <dsp:spPr>
        <a:xfrm>
          <a:off x="1423985" y="2499177"/>
          <a:ext cx="3796674" cy="1279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pas de savoir spécifique, prise en intégrative, identification des priorités (médico-sociales) avec la personne</a:t>
          </a:r>
          <a:endParaRPr lang="en-US" sz="2400" kern="1200" dirty="0"/>
        </a:p>
      </dsp:txBody>
      <dsp:txXfrm>
        <a:off x="1423985" y="2499177"/>
        <a:ext cx="3796674" cy="1279211"/>
      </dsp:txXfrm>
    </dsp:sp>
    <dsp:sp modelId="{4C9527C3-B886-454E-AAFF-E081634588FA}">
      <dsp:nvSpPr>
        <dsp:cNvPr id="0" name=""/>
        <dsp:cNvSpPr/>
      </dsp:nvSpPr>
      <dsp:spPr>
        <a:xfrm>
          <a:off x="5784153" y="2452790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E8A8A-BF58-49E7-9A91-0A82F5C2DCDE}">
      <dsp:nvSpPr>
        <dsp:cNvPr id="0" name=""/>
        <dsp:cNvSpPr/>
      </dsp:nvSpPr>
      <dsp:spPr>
        <a:xfrm>
          <a:off x="6072270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548A2-F79A-40B2-9B29-F2776BA00DD3}">
      <dsp:nvSpPr>
        <dsp:cNvPr id="0" name=""/>
        <dsp:cNvSpPr/>
      </dsp:nvSpPr>
      <dsp:spPr>
        <a:xfrm>
          <a:off x="7245765" y="2452790"/>
          <a:ext cx="3642705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/>
            <a:t>Impact des activités sportives, de méditation, de socialisation et d’acculturation</a:t>
          </a:r>
          <a:endParaRPr lang="en-US" sz="2300" kern="1200" dirty="0"/>
        </a:p>
      </dsp:txBody>
      <dsp:txXfrm>
        <a:off x="7245765" y="2452790"/>
        <a:ext cx="3642705" cy="1371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66CAA-EE96-4B71-8013-3769EE5679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89763-9FE8-4E0C-BD91-64001C241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53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89763-9FE8-4E0C-BD91-64001C24117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46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89763-9FE8-4E0C-BD91-64001C24117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25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94F6-4F95-4BAD-A4A5-45F1B414252D}" type="datetime1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TORTELLI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6AC9-F07C-40B7-9E4B-95ACCD94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33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F733-46DE-435D-8291-33986E918717}" type="datetime1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TORTELLI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6AC9-F07C-40B7-9E4B-95ACCD94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30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948C-8C6A-4230-AB8E-4F1DECEF9F39}" type="datetime1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TORTELLI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6AC9-F07C-40B7-9E4B-95ACCD94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644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94F6-4F95-4BAD-A4A5-45F1B414252D}" type="datetime1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TORTELLI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6AC9-F07C-40B7-9E4B-95ACCD94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523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8494-453F-417A-B0AB-1446667B3C41}" type="datetime1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TORTELLI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6AC9-F07C-40B7-9E4B-95ACCD94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861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95E4-CD0C-40EC-BA5D-6D642591A998}" type="datetime1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TORTELLI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6AC9-F07C-40B7-9E4B-95ACCD94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012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CECF-AE5E-4404-BE95-C3182D2D2613}" type="datetime1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TORTELLI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6AC9-F07C-40B7-9E4B-95ACCD94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81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CB26-8661-4FA5-97F3-23E2E60CEE28}" type="datetime1">
              <a:rPr lang="fr-FR" smtClean="0"/>
              <a:t>23/04/2024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TORTELLI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6AC9-F07C-40B7-9E4B-95ACCD94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465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AC83-39F9-4853-BEE4-B184803E83C6}" type="datetime1">
              <a:rPr lang="fr-FR" smtClean="0"/>
              <a:t>23/04/2024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TORTELLI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6AC9-F07C-40B7-9E4B-95ACCD94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669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A6CD-1A58-4480-B478-FD5DFF72910F}" type="datetime1">
              <a:rPr lang="fr-FR" smtClean="0"/>
              <a:t>23/04/2024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TORTELLI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6AC9-F07C-40B7-9E4B-95ACCD94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305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7F26-66C8-44B4-B9C4-8D44A17EF1E6}" type="datetime1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TORTELLI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6AC9-F07C-40B7-9E4B-95ACCD94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39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8494-453F-417A-B0AB-1446667B3C41}" type="datetime1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TORTELLI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6AC9-F07C-40B7-9E4B-95ACCD94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474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1D28-CCEE-44DF-AECF-7E54B2313E40}" type="datetime1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TORTELLI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6AC9-F07C-40B7-9E4B-95ACCD94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338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F733-46DE-435D-8291-33986E918717}" type="datetime1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TORTELLI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6AC9-F07C-40B7-9E4B-95ACCD94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384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948C-8C6A-4230-AB8E-4F1DECEF9F39}" type="datetime1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TORTELLI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6AC9-F07C-40B7-9E4B-95ACCD94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45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95E4-CD0C-40EC-BA5D-6D642591A998}" type="datetime1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TORTELLI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6AC9-F07C-40B7-9E4B-95ACCD94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81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CECF-AE5E-4404-BE95-C3182D2D2613}" type="datetime1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TORTELLI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6AC9-F07C-40B7-9E4B-95ACCD94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6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CB26-8661-4FA5-97F3-23E2E60CEE28}" type="datetime1">
              <a:rPr lang="fr-FR" smtClean="0"/>
              <a:t>23/04/2024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TORTELLI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6AC9-F07C-40B7-9E4B-95ACCD94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97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AC83-39F9-4853-BEE4-B184803E83C6}" type="datetime1">
              <a:rPr lang="fr-FR" smtClean="0"/>
              <a:t>23/04/2024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TORTELLI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6AC9-F07C-40B7-9E4B-95ACCD94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98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A6CD-1A58-4480-B478-FD5DFF72910F}" type="datetime1">
              <a:rPr lang="fr-FR" smtClean="0"/>
              <a:t>23/04/2024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TORTELLI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6AC9-F07C-40B7-9E4B-95ACCD94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25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7F26-66C8-44B4-B9C4-8D44A17EF1E6}" type="datetime1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TORTELLI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6AC9-F07C-40B7-9E4B-95ACCD94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18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1D28-CCEE-44DF-AECF-7E54B2313E40}" type="datetime1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 TORTELLI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6AC9-F07C-40B7-9E4B-95ACCD94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81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5758B-1370-408E-BF50-FCC11EB95B63}" type="datetime1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A. TORTELLI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F6AC9-F07C-40B7-9E4B-95ACCD94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2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5758B-1370-408E-BF50-FCC11EB95B63}" type="datetime1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A. TORTELLI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F6AC9-F07C-40B7-9E4B-95ACCD94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6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9B447FE-DDA9-4B30-828A-59FC56912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6C3B9CB-4E48-4726-B7B9-9E02F71B15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55A609-205B-40CF-8BE4-A1C48345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98" y="1016000"/>
            <a:ext cx="5412558" cy="485887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lvl="0" algn="r">
              <a:spcAft>
                <a:spcPts val="600"/>
              </a:spcAft>
              <a:defRPr/>
            </a:pPr>
            <a:r>
              <a:rPr lang="en-US" sz="3600" b="1" dirty="0">
                <a:solidFill>
                  <a:srgbClr val="FFFFFF"/>
                </a:solidFill>
              </a:rPr>
              <a:t>SANTE MENTALE DES MIGRANTS</a:t>
            </a:r>
            <a:r>
              <a:rPr lang="en-US" sz="1600" b="1" dirty="0">
                <a:solidFill>
                  <a:srgbClr val="FFFFFF"/>
                </a:solidFill>
              </a:rPr>
              <a:t/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/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/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/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/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/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/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/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/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/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/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/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>A. TORTELLI</a:t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/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 err="1">
                <a:solidFill>
                  <a:srgbClr val="FFFFFF"/>
                </a:solidFill>
              </a:rPr>
              <a:t>Praticien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dirty="0" err="1">
                <a:solidFill>
                  <a:srgbClr val="FFFFFF"/>
                </a:solidFill>
              </a:rPr>
              <a:t>hospitalier</a:t>
            </a:r>
            <a:r>
              <a:rPr lang="en-US" sz="1600" b="1" dirty="0">
                <a:solidFill>
                  <a:srgbClr val="FFFFFF"/>
                </a:solidFill>
              </a:rPr>
              <a:t>,  CAPSYS,  Pôle Psychiatrie Précarité GHU  - Paris</a:t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>INSERM IPLESP </a:t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 err="1">
                <a:solidFill>
                  <a:srgbClr val="FFFFFF"/>
                </a:solidFill>
              </a:rPr>
              <a:t>Institut</a:t>
            </a:r>
            <a:r>
              <a:rPr lang="en-US" sz="1600" b="1" dirty="0">
                <a:solidFill>
                  <a:srgbClr val="FFFFFF"/>
                </a:solidFill>
              </a:rPr>
              <a:t> Convergences Migrations, </a:t>
            </a:r>
            <a:r>
              <a:rPr lang="en-US" sz="1600" b="1" dirty="0" err="1">
                <a:solidFill>
                  <a:srgbClr val="FFFFFF"/>
                </a:solidFill>
              </a:rPr>
              <a:t>département</a:t>
            </a:r>
            <a:r>
              <a:rPr lang="en-US" sz="1600" b="1" dirty="0">
                <a:solidFill>
                  <a:srgbClr val="FFFFFF"/>
                </a:solidFill>
              </a:rPr>
              <a:t> Health</a:t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/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/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/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/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>2024</a:t>
            </a:r>
            <a:r>
              <a:rPr lang="en-US" sz="1600" dirty="0">
                <a:solidFill>
                  <a:srgbClr val="FFFFFF"/>
                </a:solidFill>
              </a:rPr>
              <a:t/>
            </a:r>
            <a:br>
              <a:rPr lang="en-US" sz="1600" dirty="0">
                <a:solidFill>
                  <a:srgbClr val="FFFFFF"/>
                </a:solidFill>
              </a:rPr>
            </a:b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3B8C43-5BC4-4945-B0E8-946A0736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20824"/>
            <a:ext cx="411511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  <a:defRPr/>
            </a:pPr>
            <a:r>
              <a:rPr lang="en-US" sz="11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A. TORTELLI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53461F1-B511-76F4-7F00-0B8E07DAB4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"/>
          <a:stretch/>
        </p:blipFill>
        <p:spPr>
          <a:xfrm>
            <a:off x="6095518" y="-14244"/>
            <a:ext cx="6050285" cy="694003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2179A4-BA39-4E7D-9687-5E34FD0D1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1600"/>
            <a:ext cx="4445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60AF6AC9-F07C-40B7-9E4B-95ACCD94045B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92CCF2-009E-4618-857A-C66B0EE2A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259" y="649480"/>
            <a:ext cx="6555347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500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F519CF-0057-CDA5-6A53-C32F1D7DB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895F55-284D-CA57-C4A1-A6626AA774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BDEEE-D2F5-3727-E6EE-92A0EDDC62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F8EE2E-4BF0-9014-4C87-7EF798A922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B74D4F-A267-1309-D19F-900F365913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F3E97C-32AF-FC92-9B45-FD0C06B42B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C67D68-4E06-59FD-0947-18BE8B9C8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6D043D-E7D7-B164-035F-C28E7BA22B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CD8E3D-87A5-3AEB-19B4-8CE39F69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Clinique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2762DA-DBC6-A0A6-D456-4B1906270B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9633B0-68E9-9B15-88E1-4B02FC40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TORTELLI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D542CE-922D-8CD3-EF89-1CE469BEA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0AF6AC9-F07C-40B7-9E4B-95ACCD94045B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16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0197A5-C596-DC7D-875F-7FC42093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b="1" dirty="0">
                <a:solidFill>
                  <a:srgbClr val="FFFFFF"/>
                </a:solidFill>
                <a:latin typeface="+mn-lt"/>
              </a:rPr>
              <a:t>Trauma et tb psychiatrique</a:t>
            </a:r>
            <a:br>
              <a:rPr lang="fr-FR" sz="4000" b="1" dirty="0">
                <a:solidFill>
                  <a:srgbClr val="FFFFFF"/>
                </a:solidFill>
                <a:latin typeface="+mn-lt"/>
              </a:rPr>
            </a:br>
            <a:r>
              <a:rPr lang="fr-FR" sz="4000" b="1" dirty="0">
                <a:solidFill>
                  <a:srgbClr val="FFFFFF"/>
                </a:solidFill>
                <a:latin typeface="+mn-lt"/>
              </a:rPr>
              <a:t>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F68E21-52F1-D1BE-D680-82E3D88A1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TORTELLI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05F6DC-49FB-74ED-893A-EB49F0528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127" y="109410"/>
            <a:ext cx="7828825" cy="6721522"/>
          </a:xfrm>
        </p:spPr>
        <p:txBody>
          <a:bodyPr anchor="ctr">
            <a:normAutofit fontScale="32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buNone/>
            </a:pPr>
            <a:r>
              <a:rPr lang="fr-FR" sz="8000" b="1" dirty="0"/>
              <a:t>Trauma:</a:t>
            </a:r>
            <a:r>
              <a:rPr lang="fr-FR" sz="8000" dirty="0"/>
              <a:t>  évènement </a:t>
            </a:r>
            <a:r>
              <a:rPr lang="fr-FR" sz="8000" dirty="0">
                <a:solidFill>
                  <a:srgbClr val="1F1F1F"/>
                </a:solidFill>
              </a:rPr>
              <a:t>ayant menacé son intégrité physique et/ou psychique.</a:t>
            </a:r>
          </a:p>
          <a:p>
            <a:pPr marL="0" indent="0">
              <a:buNone/>
            </a:pPr>
            <a:endParaRPr lang="fr-FR" sz="8000" b="1" dirty="0"/>
          </a:p>
          <a:p>
            <a:pPr marL="0" indent="0">
              <a:buNone/>
            </a:pPr>
            <a:r>
              <a:rPr lang="fr-FR" sz="8000" b="1" dirty="0"/>
              <a:t>OMS : </a:t>
            </a:r>
            <a:r>
              <a:rPr lang="fr-FR" sz="8000" dirty="0"/>
              <a:t>(29 pays) 70% exposé à des traumas vie-entière, 3/personne:</a:t>
            </a:r>
          </a:p>
          <a:p>
            <a:pPr lvl="1"/>
            <a:r>
              <a:rPr lang="fr-FR" sz="7600" dirty="0"/>
              <a:t>Femmes &gt; homme</a:t>
            </a:r>
          </a:p>
          <a:p>
            <a:pPr lvl="1"/>
            <a:r>
              <a:rPr lang="fr-FR" sz="7600" dirty="0"/>
              <a:t>Viol &gt; crime </a:t>
            </a:r>
          </a:p>
          <a:p>
            <a:endParaRPr lang="fr-FR" sz="8000" dirty="0"/>
          </a:p>
          <a:p>
            <a:pPr marL="0" indent="0">
              <a:buNone/>
            </a:pPr>
            <a:r>
              <a:rPr lang="fr-FR" sz="8000" b="1" dirty="0"/>
              <a:t>Pompiers, soldats : </a:t>
            </a:r>
            <a:r>
              <a:rPr lang="fr-FR" sz="8000" dirty="0"/>
              <a:t> 30 - 40%</a:t>
            </a:r>
          </a:p>
          <a:p>
            <a:pPr marL="0" indent="0">
              <a:buNone/>
            </a:pPr>
            <a:endParaRPr lang="fr-FR" sz="8000" dirty="0"/>
          </a:p>
          <a:p>
            <a:pPr marL="0" indent="0">
              <a:buNone/>
            </a:pPr>
            <a:r>
              <a:rPr lang="fr-FR" sz="8000" b="1" dirty="0"/>
              <a:t>Refugiés vs Natifs </a:t>
            </a:r>
            <a:r>
              <a:rPr lang="fr-FR" sz="8000" dirty="0"/>
              <a:t>:  x 2.5  </a:t>
            </a:r>
            <a:endParaRPr lang="fr-FR" sz="8000" b="1" dirty="0"/>
          </a:p>
          <a:p>
            <a:pPr marL="0" indent="0">
              <a:lnSpc>
                <a:spcPct val="120000"/>
              </a:lnSpc>
              <a:buNone/>
            </a:pPr>
            <a:endParaRPr lang="fr-FR" sz="8000" dirty="0">
              <a:solidFill>
                <a:srgbClr val="1F1F1F"/>
              </a:solidFill>
            </a:endParaRPr>
          </a:p>
          <a:p>
            <a:pPr marL="0" indent="0">
              <a:buNone/>
            </a:pPr>
            <a:endParaRPr lang="fr-FR" sz="8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1A113F-59F4-BB53-0F30-24EF6299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0AF6AC9-F07C-40B7-9E4B-95ACCD94045B}" type="slidenum"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 12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7C3AE845-B507-644F-4A6D-275C3A37D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668" y="37211"/>
            <a:ext cx="3230295" cy="1889418"/>
          </a:xfrm>
          <a:prstGeom prst="rect">
            <a:avLst/>
          </a:prstGeom>
        </p:spPr>
      </p:pic>
      <p:pic>
        <p:nvPicPr>
          <p:cNvPr id="21" name="Image 20" descr="Une image contenant texte, capture d’écran, Police, information&#10;&#10;Description générée automatiquement">
            <a:extLst>
              <a:ext uri="{FF2B5EF4-FFF2-40B4-BE49-F238E27FC236}">
                <a16:creationId xmlns:a16="http://schemas.microsoft.com/office/drawing/2014/main" id="{39B3EBCA-97C5-4911-4B10-96216AC03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63" y="27068"/>
            <a:ext cx="4563815" cy="135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5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B784BED-4407-EA0F-62BC-B244CA7A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1" y="586855"/>
            <a:ext cx="3524583" cy="3387497"/>
          </a:xfrm>
        </p:spPr>
        <p:txBody>
          <a:bodyPr anchor="b">
            <a:normAutofit fontScale="90000"/>
          </a:bodyPr>
          <a:lstStyle/>
          <a:p>
            <a:pPr algn="r"/>
            <a:r>
              <a:rPr lang="fr-FR" sz="4000" b="1" dirty="0">
                <a:solidFill>
                  <a:srgbClr val="FFFFFF"/>
                </a:solidFill>
                <a:latin typeface="+mn-lt"/>
              </a:rPr>
              <a:t>Trauma   </a:t>
            </a:r>
            <a:br>
              <a:rPr lang="fr-FR" sz="4000" b="1" dirty="0">
                <a:solidFill>
                  <a:srgbClr val="FFFFFF"/>
                </a:solidFill>
                <a:latin typeface="+mn-lt"/>
              </a:rPr>
            </a:br>
            <a:r>
              <a:rPr lang="fr-FR" sz="4000" b="1" dirty="0">
                <a:solidFill>
                  <a:srgbClr val="FFFFFF"/>
                </a:solidFill>
                <a:latin typeface="+mn-lt"/>
              </a:rPr>
              <a:t/>
            </a:r>
            <a:br>
              <a:rPr lang="fr-FR" sz="4000" b="1" dirty="0">
                <a:solidFill>
                  <a:srgbClr val="FFFFFF"/>
                </a:solidFill>
                <a:latin typeface="+mn-lt"/>
              </a:rPr>
            </a:br>
            <a:r>
              <a:rPr lang="fr-FR" sz="4000" b="1" dirty="0">
                <a:solidFill>
                  <a:srgbClr val="FFFFFF"/>
                </a:solidFill>
                <a:latin typeface="+mn-lt"/>
              </a:rPr>
              <a:t/>
            </a:r>
            <a:br>
              <a:rPr lang="fr-FR" sz="4000" b="1" dirty="0">
                <a:solidFill>
                  <a:srgbClr val="FFFFFF"/>
                </a:solidFill>
                <a:latin typeface="+mn-lt"/>
              </a:rPr>
            </a:br>
            <a:r>
              <a:rPr lang="fr-FR" sz="4000" b="1" dirty="0">
                <a:solidFill>
                  <a:srgbClr val="FFFFFF"/>
                </a:solidFill>
                <a:latin typeface="+mn-lt"/>
              </a:rPr>
              <a:t>Psychotrauma </a:t>
            </a:r>
            <a:br>
              <a:rPr lang="fr-FR" sz="4000" b="1" dirty="0">
                <a:solidFill>
                  <a:srgbClr val="FFFFFF"/>
                </a:solidFill>
                <a:latin typeface="+mn-lt"/>
              </a:rPr>
            </a:br>
            <a:r>
              <a:rPr lang="fr-FR" sz="4000" b="1" dirty="0">
                <a:solidFill>
                  <a:srgbClr val="FFFFFF"/>
                </a:solidFill>
                <a:latin typeface="+mn-lt"/>
              </a:rPr>
              <a:t/>
            </a:r>
            <a:br>
              <a:rPr lang="fr-FR" sz="4000" b="1" dirty="0">
                <a:solidFill>
                  <a:srgbClr val="FFFFFF"/>
                </a:solidFill>
                <a:latin typeface="+mn-lt"/>
              </a:rPr>
            </a:br>
            <a:r>
              <a:rPr lang="fr-FR" sz="4000" b="1" dirty="0">
                <a:solidFill>
                  <a:srgbClr val="FFFFFF"/>
                </a:solidFill>
                <a:latin typeface="+mn-lt"/>
              </a:rPr>
              <a:t/>
            </a:r>
            <a:br>
              <a:rPr lang="fr-FR" sz="4000" b="1" dirty="0">
                <a:solidFill>
                  <a:srgbClr val="FFFFFF"/>
                </a:solidFill>
                <a:latin typeface="+mn-lt"/>
              </a:rPr>
            </a:br>
            <a:r>
              <a:rPr lang="fr-FR" sz="4000" b="1" dirty="0">
                <a:solidFill>
                  <a:srgbClr val="FFFFFF"/>
                </a:solidFill>
                <a:latin typeface="+mn-lt"/>
              </a:rPr>
              <a:t>PTSD!!!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5563B5-A856-4303-6437-F2CE9A6EF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3564" y="2025628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TORTELLI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6C5152-49B3-22BF-A8A5-969E0DC41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0AF6AC9-F07C-40B7-9E4B-95ACCD94045B}" type="slidenum"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E5F6AA4C-E324-9E4A-54AF-14B6750410C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366740" y="353568"/>
          <a:ext cx="5449825" cy="4425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C1C97456-DE26-B948-AEFA-D5174D691574}"/>
              </a:ext>
            </a:extLst>
          </p:cNvPr>
          <p:cNvSpPr txBox="1"/>
          <p:nvPr/>
        </p:nvSpPr>
        <p:spPr>
          <a:xfrm>
            <a:off x="5069592" y="5256985"/>
            <a:ext cx="6169152" cy="154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sychotrauma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l'ensemble des troubles psychiques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immédiats, post-immédiats puis chroniques pouvant se développer chez une personne après un événement traumatique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Non égal 8">
            <a:extLst>
              <a:ext uri="{FF2B5EF4-FFF2-40B4-BE49-F238E27FC236}">
                <a16:creationId xmlns:a16="http://schemas.microsoft.com/office/drawing/2014/main" id="{26150F25-709D-65AC-700A-4F46BD5F3557}"/>
              </a:ext>
            </a:extLst>
          </p:cNvPr>
          <p:cNvSpPr/>
          <p:nvPr/>
        </p:nvSpPr>
        <p:spPr>
          <a:xfrm>
            <a:off x="2885043" y="1226326"/>
            <a:ext cx="555678" cy="631125"/>
          </a:xfrm>
          <a:prstGeom prst="mathNot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Non égal 9">
            <a:extLst>
              <a:ext uri="{FF2B5EF4-FFF2-40B4-BE49-F238E27FC236}">
                <a16:creationId xmlns:a16="http://schemas.microsoft.com/office/drawing/2014/main" id="{38AEF422-97BC-00D4-BD78-EBB928184C1E}"/>
              </a:ext>
            </a:extLst>
          </p:cNvPr>
          <p:cNvSpPr/>
          <p:nvPr/>
        </p:nvSpPr>
        <p:spPr>
          <a:xfrm>
            <a:off x="2885043" y="2590535"/>
            <a:ext cx="555678" cy="631125"/>
          </a:xfrm>
          <a:prstGeom prst="mathNot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972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8824D0-7F83-4084-8AF2-08B368F2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fr-FR" sz="3100" b="1" dirty="0">
                <a:solidFill>
                  <a:srgbClr val="FFFFFF"/>
                </a:solidFill>
                <a:latin typeface="+mn-lt"/>
              </a:rPr>
              <a:t> Troubles psychiatriques chez les demandeurs d’asyle/refugiés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C67317-C814-4586-A740-1073F545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18342" y="2017433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TORTELLI 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9C8F22EA-1DAD-42DB-A7B8-69AF3B7E7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080" y="389172"/>
            <a:ext cx="2935988" cy="1617235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53303C-A5FA-497B-BD8A-8B6E48C3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0AF6AC9-F07C-40B7-9E4B-95ACCD94045B}" type="slidenum"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9FB3D6B7-520A-4EBC-DA16-EE6AF97DD57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498592" y="2395579"/>
          <a:ext cx="5663184" cy="4073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616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0197A5-C596-DC7D-875F-7FC42093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b="1" dirty="0">
                <a:solidFill>
                  <a:srgbClr val="FFFFFF"/>
                </a:solidFill>
                <a:latin typeface="+mn-lt"/>
              </a:rPr>
              <a:t>CLINIQUE</a:t>
            </a:r>
            <a:br>
              <a:rPr lang="fr-FR" sz="4000" b="1" dirty="0">
                <a:solidFill>
                  <a:srgbClr val="FFFFFF"/>
                </a:solidFill>
                <a:latin typeface="+mn-lt"/>
              </a:rPr>
            </a:br>
            <a:r>
              <a:rPr lang="fr-FR" sz="4000" b="1" dirty="0">
                <a:solidFill>
                  <a:srgbClr val="FFFFFF"/>
                </a:solidFill>
                <a:latin typeface="+mn-lt"/>
              </a:rPr>
              <a:t> superposition de symptômes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F68E21-52F1-D1BE-D680-82E3D88A1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TORTELLI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05F6DC-49FB-74ED-893A-EB49F0528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127" y="109410"/>
            <a:ext cx="7828825" cy="6506075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r>
              <a:rPr lang="fr-FR" sz="4200" b="1" dirty="0"/>
              <a:t>Clinique complexe: </a:t>
            </a:r>
            <a:r>
              <a:rPr lang="fr-FR" sz="4200" dirty="0"/>
              <a:t>comorbidités +++  (PTSD, dépression,</a:t>
            </a:r>
          </a:p>
          <a:p>
            <a:pPr marL="0" indent="0">
              <a:buNone/>
            </a:pPr>
            <a:r>
              <a:rPr lang="fr-FR" sz="4200" dirty="0"/>
              <a:t> anxiété généralisée,+ </a:t>
            </a:r>
            <a:r>
              <a:rPr lang="fr-FR" sz="4200" dirty="0" err="1"/>
              <a:t>ect</a:t>
            </a:r>
            <a:r>
              <a:rPr lang="fr-FR" sz="4200" dirty="0"/>
              <a:t>)</a:t>
            </a:r>
          </a:p>
          <a:p>
            <a:endParaRPr lang="fr-FR" sz="4200" b="1" dirty="0"/>
          </a:p>
          <a:p>
            <a:pPr marL="0" indent="0">
              <a:buNone/>
            </a:pPr>
            <a:endParaRPr lang="fr-FR" sz="4200" b="1" dirty="0"/>
          </a:p>
          <a:p>
            <a:pPr marL="0" indent="0">
              <a:buNone/>
            </a:pPr>
            <a:r>
              <a:rPr lang="fr-FR" sz="4200" b="1" dirty="0"/>
              <a:t>Symptômes les plus fréquents :</a:t>
            </a:r>
          </a:p>
          <a:p>
            <a:pPr marL="0" indent="0">
              <a:buNone/>
            </a:pPr>
            <a:endParaRPr lang="fr-FR" sz="4200" b="1" dirty="0"/>
          </a:p>
          <a:p>
            <a:r>
              <a:rPr lang="fr-FR" sz="4200" dirty="0"/>
              <a:t>Sommeil, cauchemars, </a:t>
            </a:r>
          </a:p>
          <a:p>
            <a:endParaRPr lang="fr-FR" sz="4200" dirty="0"/>
          </a:p>
          <a:p>
            <a:r>
              <a:rPr lang="fr-FR" sz="4200" dirty="0"/>
              <a:t>Ruminations anxieuses, attaques de panique</a:t>
            </a:r>
          </a:p>
          <a:p>
            <a:endParaRPr lang="fr-FR" sz="4200" dirty="0"/>
          </a:p>
          <a:p>
            <a:r>
              <a:rPr lang="fr-FR" sz="4200" dirty="0"/>
              <a:t>Idées suicidaires</a:t>
            </a:r>
          </a:p>
          <a:p>
            <a:endParaRPr lang="fr-FR" sz="4200" dirty="0"/>
          </a:p>
          <a:p>
            <a:r>
              <a:rPr lang="fr-FR" sz="4200" dirty="0"/>
              <a:t>Hallucinations (auditives visuelles)</a:t>
            </a:r>
          </a:p>
          <a:p>
            <a:endParaRPr lang="fr-FR" sz="4200" dirty="0"/>
          </a:p>
          <a:p>
            <a:pPr marL="0" indent="0">
              <a:buNone/>
            </a:pPr>
            <a:r>
              <a:rPr lang="fr-FR" sz="4200" b="1" dirty="0"/>
              <a:t>Autres:</a:t>
            </a:r>
            <a:r>
              <a:rPr lang="fr-FR" sz="4200" dirty="0"/>
              <a:t> bégayements, crises dissociatives, « somatisations »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1A113F-59F4-BB53-0F30-24EF6299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0AF6AC9-F07C-40B7-9E4B-95ACCD94045B}" type="slidenum"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760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7BB33F-F4B3-CB17-9630-C3B02A04A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E49516-DF52-6C28-8450-4432BB1F9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b="1">
                <a:solidFill>
                  <a:srgbClr val="FFFFFF"/>
                </a:solidFill>
                <a:latin typeface="+mn-lt"/>
              </a:rPr>
              <a:t>CLINIQUE: évolution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C54FB4-8661-A59F-DC17-8156D5E5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 sz="1100">
                <a:solidFill>
                  <a:srgbClr val="FFFFFF"/>
                </a:solidFill>
              </a:rPr>
              <a:t>A. TORTELLI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DAF857-6646-375E-B0B8-6A8CA04CB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617130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fr-FR" sz="1700" dirty="0"/>
          </a:p>
          <a:p>
            <a:pPr marL="0" indent="0">
              <a:buNone/>
            </a:pPr>
            <a:r>
              <a:rPr lang="fr-FR" sz="2400" dirty="0"/>
              <a:t>Évolution en fonction de facteurs internes et externes : </a:t>
            </a:r>
            <a:r>
              <a:rPr lang="fr-FR" sz="2400" b="1" dirty="0"/>
              <a:t>en dents de scie</a:t>
            </a:r>
            <a:r>
              <a:rPr lang="fr-FR" sz="2400" dirty="0"/>
              <a:t>, avec des moments de crise (notamment des idées suicidaires)</a:t>
            </a:r>
          </a:p>
          <a:p>
            <a:pPr marL="0" indent="0">
              <a:buNone/>
            </a:pPr>
            <a:endParaRPr lang="fr-FR" sz="1700" dirty="0"/>
          </a:p>
          <a:p>
            <a:pPr marL="0" indent="0">
              <a:buNone/>
            </a:pPr>
            <a:endParaRPr lang="fr-FR" sz="1700" dirty="0"/>
          </a:p>
          <a:p>
            <a:pPr marL="0" indent="0">
              <a:buNone/>
            </a:pPr>
            <a:r>
              <a:rPr lang="fr-FR" b="1" dirty="0"/>
              <a:t>Facteurs externes d’impact négatif:</a:t>
            </a:r>
          </a:p>
          <a:p>
            <a:pPr marL="0" indent="0">
              <a:buNone/>
            </a:pPr>
            <a:endParaRPr lang="fr-FR" sz="1700" b="1" dirty="0"/>
          </a:p>
          <a:p>
            <a:pPr marL="0" indent="0">
              <a:buNone/>
            </a:pPr>
            <a:endParaRPr lang="fr-FR" sz="1700" dirty="0"/>
          </a:p>
          <a:p>
            <a:pPr marL="0" indent="0">
              <a:buNone/>
            </a:pPr>
            <a:r>
              <a:rPr lang="fr-FR" sz="2400" dirty="0"/>
              <a:t>Lenteur de la procédure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Inactivité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Isolement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Mobilité forcée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0EBF29-C6CB-6E5C-DA28-6406C19E3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0AF6AC9-F07C-40B7-9E4B-95ACCD94045B}" type="slidenum">
              <a:rPr lang="fr-FR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fr-FR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41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3282F4-4FF4-566F-2B43-FA778D78D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Réfugiés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758374-B13E-797F-0564-18E40179BA18}"/>
              </a:ext>
            </a:extLst>
          </p:cNvPr>
          <p:cNvSpPr>
            <a:spLocks/>
          </p:cNvSpPr>
          <p:nvPr/>
        </p:nvSpPr>
        <p:spPr>
          <a:xfrm>
            <a:off x="4087704" y="5986529"/>
            <a:ext cx="3593356" cy="31885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397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44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TORTELLI 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DA92DD-2955-A2C5-7BAC-7A19F3290D0E}"/>
              </a:ext>
            </a:extLst>
          </p:cNvPr>
          <p:cNvSpPr>
            <a:spLocks/>
          </p:cNvSpPr>
          <p:nvPr/>
        </p:nvSpPr>
        <p:spPr>
          <a:xfrm>
            <a:off x="8080322" y="5986529"/>
            <a:ext cx="2395571" cy="31885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397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0AF6AC9-F07C-40B7-9E4B-95ACCD94045B}" type="slidenum">
              <a:rPr kumimoji="0" lang="fr-FR" sz="1044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977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6AFB67D6-FB8B-3366-54B9-D535DE5AC97A}"/>
              </a:ext>
            </a:extLst>
          </p:cNvPr>
          <p:cNvGraphicFramePr/>
          <p:nvPr/>
        </p:nvGraphicFramePr>
        <p:xfrm>
          <a:off x="1008066" y="3358276"/>
          <a:ext cx="10934890" cy="3321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520866" y="2112579"/>
            <a:ext cx="60760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48603" marR="0" lvl="0" indent="-248603" algn="l" defTabSz="397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Cumul de facteurs pré et post statut</a:t>
            </a:r>
          </a:p>
          <a:p>
            <a:pPr marL="248603" marR="0" lvl="0" indent="-248603" algn="l" defTabSz="397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48603" marR="0" lvl="0" indent="-248603" algn="l" defTabSz="397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Passage de mode « veille » à mode «action » </a:t>
            </a:r>
          </a:p>
          <a:p>
            <a:pPr marL="248603" marR="0" lvl="0" indent="-248603" algn="l" defTabSz="397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48603" marR="0" lvl="0" indent="-248603" algn="l" defTabSz="397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Risque de recrudescence ou d’aggravation   </a:t>
            </a:r>
          </a:p>
        </p:txBody>
      </p:sp>
    </p:spTree>
    <p:extLst>
      <p:ext uri="{BB962C8B-B14F-4D97-AF65-F5344CB8AC3E}">
        <p14:creationId xmlns:p14="http://schemas.microsoft.com/office/powerpoint/2010/main" val="2321364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7FE12A-8372-578F-7034-1F3D29B11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03730D2-CFD0-DAC0-6270-10CF8478C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1A8C4F-3E64-A658-3CD4-1A32B61160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3046E1-C79A-9842-BAAB-14E8EF80E2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D7F337-7F3D-5FBB-1ECA-AE409ADF60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411B48-9CDE-0ACD-2226-323EF78C27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454D3F-04CC-9E6B-C457-3CD9EE95A2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78689FF-A339-26EB-95E4-EC74F7E643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9BEFDC-C087-C701-14E1-76CAD5A99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599" y="1009768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Repérage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et Orientation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A66959-F87B-8445-1F2D-EA498B8ED1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3A9DDF-A6B7-A210-A6DD-17562B39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TORTELLI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F8DA10-07E2-0496-7787-00DB5DD8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0AF6AC9-F07C-40B7-9E4B-95ACCD94045B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068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C2E004-4ADF-6BC9-059F-8B05A2B69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9F8C6D-4B84-BB9F-059F-73D90FD1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FFFFFF"/>
                </a:solidFill>
                <a:latin typeface="+mn-lt"/>
              </a:rPr>
              <a:t>Repérage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6B7546-A4C4-8E33-6D64-2A94001B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TORTELLI </a:t>
            </a:r>
          </a:p>
        </p:txBody>
      </p:sp>
      <p:sp>
        <p:nvSpPr>
          <p:cNvPr id="59" name="Espace réservé du contenu 2">
            <a:extLst>
              <a:ext uri="{FF2B5EF4-FFF2-40B4-BE49-F238E27FC236}">
                <a16:creationId xmlns:a16="http://schemas.microsoft.com/office/drawing/2014/main" id="{B9384FBF-860D-7D87-48EA-AD30E06DF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590741"/>
            <a:ext cx="9724031" cy="4972721"/>
          </a:xfrm>
        </p:spPr>
        <p:txBody>
          <a:bodyPr anchor="ctr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fr-FR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Si à la rue</a:t>
            </a: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populations invisibles aux équipes médico -sociales de première ligne, sauf dans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fr-FR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les lieux dédiés</a:t>
            </a:r>
          </a:p>
          <a:p>
            <a:pPr marL="0" indent="0">
              <a:buNone/>
            </a:pPr>
            <a:endParaRPr lang="fr-FR" sz="4200" b="1" dirty="0"/>
          </a:p>
          <a:p>
            <a:pPr marL="0" indent="0">
              <a:buNone/>
            </a:pPr>
            <a:r>
              <a:rPr lang="fr-FR" sz="4400" b="1" dirty="0"/>
              <a:t>Si hébergé (étude auprès des travailleurs sociaux et des demandeurs d’asile)</a:t>
            </a:r>
          </a:p>
          <a:p>
            <a:pPr marL="0" indent="0">
              <a:buNone/>
            </a:pPr>
            <a:endParaRPr lang="fr-FR" sz="2400" b="1" dirty="0"/>
          </a:p>
          <a:p>
            <a:r>
              <a:rPr lang="fr-FR" sz="3800" dirty="0"/>
              <a:t>Repérage </a:t>
            </a:r>
            <a:r>
              <a:rPr lang="fr-FR" sz="3800" i="1" dirty="0"/>
              <a:t>vs</a:t>
            </a:r>
            <a:r>
              <a:rPr lang="fr-FR" sz="3800" dirty="0"/>
              <a:t> ressenti  = assez concordants</a:t>
            </a:r>
          </a:p>
          <a:p>
            <a:pPr marL="0" indent="0">
              <a:buNone/>
            </a:pPr>
            <a:endParaRPr lang="fr-FR" sz="3800" dirty="0"/>
          </a:p>
          <a:p>
            <a:r>
              <a:rPr lang="fr-FR" sz="3800" dirty="0"/>
              <a:t>Les fonctions instinctives en première ligne</a:t>
            </a:r>
          </a:p>
          <a:p>
            <a:endParaRPr lang="fr-FR" sz="3800" dirty="0"/>
          </a:p>
          <a:p>
            <a:r>
              <a:rPr lang="fr-FR" sz="3800" dirty="0"/>
              <a:t>Les moments de vulnérabilité (procédure, des nouvelles de la famille, perte d’hébergement, </a:t>
            </a:r>
            <a:r>
              <a:rPr lang="fr-FR" sz="3800" dirty="0" err="1"/>
              <a:t>etc</a:t>
            </a:r>
            <a:r>
              <a:rPr lang="fr-FR" sz="3800" dirty="0"/>
              <a:t>)</a:t>
            </a:r>
          </a:p>
          <a:p>
            <a:endParaRPr lang="fr-FR" sz="3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CAD63A-6309-0B99-7430-F4BC7EFF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0AF6AC9-F07C-40B7-9E4B-95ACCD94045B}" type="slidenum"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306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FB6E71-7ABF-433E-B037-0D919A1D5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108" y="278535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FFFF"/>
                </a:solidFill>
                <a:latin typeface="+mn-lt"/>
              </a:rPr>
              <a:t>Orientation: </a:t>
            </a:r>
            <a:r>
              <a:rPr lang="en-GB" sz="4000" b="1" dirty="0" err="1">
                <a:solidFill>
                  <a:srgbClr val="FFFFFF"/>
                </a:solidFill>
                <a:latin typeface="+mn-lt"/>
              </a:rPr>
              <a:t>Barrières</a:t>
            </a:r>
            <a:r>
              <a:rPr lang="en-GB" sz="4000" b="1" dirty="0">
                <a:solidFill>
                  <a:srgbClr val="FFFFFF"/>
                </a:solidFill>
                <a:latin typeface="+mn-lt"/>
              </a:rPr>
              <a:t> d'accès aux soins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923831-C217-40BC-A33E-9A2D588E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TORTELLI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0A2C12-3513-44E2-B197-BCD60B3E3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108" y="1780674"/>
            <a:ext cx="10546022" cy="5039882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endParaRPr lang="fr-FR" sz="1100" dirty="0"/>
          </a:p>
          <a:p>
            <a:r>
              <a:rPr lang="fr-FR" sz="3600" b="1" dirty="0"/>
              <a:t>Pas la priorité</a:t>
            </a:r>
          </a:p>
          <a:p>
            <a:endParaRPr lang="fr-FR" sz="3600" dirty="0"/>
          </a:p>
          <a:p>
            <a:r>
              <a:rPr lang="fr-FR" sz="3600" b="1" dirty="0"/>
              <a:t>Somatique </a:t>
            </a:r>
            <a:r>
              <a:rPr lang="fr-FR" sz="3600" i="1" dirty="0"/>
              <a:t>vs</a:t>
            </a:r>
            <a:r>
              <a:rPr lang="fr-FR" sz="3600" b="1" dirty="0"/>
              <a:t> psychique</a:t>
            </a:r>
          </a:p>
          <a:p>
            <a:endParaRPr lang="en-GB" sz="3600" dirty="0"/>
          </a:p>
          <a:p>
            <a:r>
              <a:rPr lang="fr-FR" sz="3600" b="1" dirty="0"/>
              <a:t>Méconnaissance </a:t>
            </a:r>
            <a:r>
              <a:rPr lang="fr-FR" sz="3600" dirty="0"/>
              <a:t>du système de soins</a:t>
            </a:r>
          </a:p>
          <a:p>
            <a:endParaRPr lang="fr-FR" sz="3600" dirty="0"/>
          </a:p>
          <a:p>
            <a:r>
              <a:rPr lang="fr-FR" sz="3600" b="1" dirty="0"/>
              <a:t>Stigmatisation:</a:t>
            </a:r>
            <a:r>
              <a:rPr lang="fr-FR" sz="3600" dirty="0"/>
              <a:t> patient ou soignant</a:t>
            </a:r>
            <a:endParaRPr lang="fr-FR" sz="3600" b="1" dirty="0"/>
          </a:p>
          <a:p>
            <a:endParaRPr lang="fr-FR" sz="3600" dirty="0"/>
          </a:p>
          <a:p>
            <a:r>
              <a:rPr lang="fr-FR" sz="3600" b="1" dirty="0"/>
              <a:t>Langue</a:t>
            </a:r>
          </a:p>
          <a:p>
            <a:endParaRPr lang="fr-FR" sz="3600" b="1" dirty="0"/>
          </a:p>
          <a:p>
            <a:r>
              <a:rPr lang="fr-FR" sz="3600" dirty="0"/>
              <a:t>Orientation pas sur la gravité clinique mais selon les disponibilités d’accueil et géographiques</a:t>
            </a:r>
            <a:r>
              <a:rPr lang="fr-FR" sz="1800" dirty="0"/>
              <a:t> </a:t>
            </a:r>
          </a:p>
          <a:p>
            <a:endParaRPr lang="fr-FR" sz="3600" b="1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60274B-5294-4CA4-98B8-50D110F8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0AF6AC9-F07C-40B7-9E4B-95ACCD94045B}" type="slidenum"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25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Freeform: Shape 1062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8824D0-7F83-4084-8AF2-08B368F2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43" y="456345"/>
            <a:ext cx="3179929" cy="3556097"/>
          </a:xfrm>
        </p:spPr>
        <p:txBody>
          <a:bodyPr anchor="b">
            <a:normAutofit/>
          </a:bodyPr>
          <a:lstStyle/>
          <a:p>
            <a:pPr algn="r"/>
            <a:r>
              <a:rPr lang="fr-FR" sz="4000" b="1" dirty="0">
                <a:solidFill>
                  <a:srgbClr val="FFFFFF"/>
                </a:solidFill>
                <a:latin typeface="+mn-lt"/>
              </a:rPr>
              <a:t>Constats</a:t>
            </a:r>
            <a:br>
              <a:rPr lang="fr-FR" sz="4000" b="1" dirty="0">
                <a:solidFill>
                  <a:srgbClr val="FFFFFF"/>
                </a:solidFill>
                <a:latin typeface="+mn-lt"/>
              </a:rPr>
            </a:br>
            <a:endParaRPr lang="fr-FR" sz="40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7CB188-D95D-4627-8E9A-7CF01319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45594" y="19494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 sz="1100">
                <a:solidFill>
                  <a:srgbClr val="FFFFFF"/>
                </a:solidFill>
              </a:rPr>
              <a:t>A. TORTELLI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A22853-B333-471F-8E18-040B155C6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4" y="511389"/>
            <a:ext cx="4294123" cy="58484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r>
              <a:rPr lang="fr-FR" sz="2000" dirty="0"/>
              <a:t>Depuis le 19ème siècle, à travers les différentes vagues migratoires on observe un risque accru de troubles psychiatriques par rapport aux natifs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Ce risque est augmenté aussi chez les descendants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Néanmoins, le risque varie en fonction des origines, pays d’accueil, type de migration, conditions de vie, </a:t>
            </a:r>
            <a:r>
              <a:rPr lang="fr-FR" sz="2000" dirty="0" err="1"/>
              <a:t>etc</a:t>
            </a:r>
            <a:endParaRPr lang="fr-FR" sz="2000" dirty="0"/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1026" name="Picture 2" descr="Une image contenant personne, bagage, gens, groupe&#10;&#10;Description générée automatiquement">
            <a:extLst>
              <a:ext uri="{FF2B5EF4-FFF2-40B4-BE49-F238E27FC236}">
                <a16:creationId xmlns:a16="http://schemas.microsoft.com/office/drawing/2014/main" id="{A0E1AD5B-E030-491A-8FC2-46CE4F809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1" r="3" b="29857"/>
          <a:stretch/>
        </p:blipFill>
        <p:spPr bwMode="auto">
          <a:xfrm>
            <a:off x="8331957" y="3314"/>
            <a:ext cx="3867087" cy="17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47EFDA67-209C-8569-B0F5-8866744C23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3" r="1" b="14179"/>
          <a:stretch/>
        </p:blipFill>
        <p:spPr>
          <a:xfrm>
            <a:off x="8331957" y="1717813"/>
            <a:ext cx="3867087" cy="1719613"/>
          </a:xfrm>
          <a:prstGeom prst="rect">
            <a:avLst/>
          </a:prstGeom>
        </p:spPr>
      </p:pic>
      <p:pic>
        <p:nvPicPr>
          <p:cNvPr id="6" name="Image 5" descr="Une image contenant texte, livre, vieux&#10;&#10;Description générée automatiquement">
            <a:extLst>
              <a:ext uri="{FF2B5EF4-FFF2-40B4-BE49-F238E27FC236}">
                <a16:creationId xmlns:a16="http://schemas.microsoft.com/office/drawing/2014/main" id="{EF1D0807-CCAD-A11E-142A-AA6DEF40DC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7" r="2" b="52440"/>
          <a:stretch/>
        </p:blipFill>
        <p:spPr>
          <a:xfrm>
            <a:off x="8331957" y="5138381"/>
            <a:ext cx="3867087" cy="1719613"/>
          </a:xfrm>
          <a:prstGeom prst="rect">
            <a:avLst/>
          </a:prstGeom>
        </p:spPr>
      </p:pic>
      <p:pic>
        <p:nvPicPr>
          <p:cNvPr id="1028" name="Picture 4" descr="Une image contenant plein air, transport, embarcation, bateau&#10;&#10;Description générée automatiquement">
            <a:extLst>
              <a:ext uri="{FF2B5EF4-FFF2-40B4-BE49-F238E27FC236}">
                <a16:creationId xmlns:a16="http://schemas.microsoft.com/office/drawing/2014/main" id="{5B0E4B1E-1B03-4AFE-A519-E4A1BECB4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2" r="1" b="5693"/>
          <a:stretch/>
        </p:blipFill>
        <p:spPr bwMode="auto">
          <a:xfrm>
            <a:off x="8331957" y="3428996"/>
            <a:ext cx="3867087" cy="17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416700-2CA5-4D1A-9069-3FEF9762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0AF6AC9-F07C-40B7-9E4B-95ACCD94045B}" type="slidenum">
              <a:rPr lang="fr-FR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</a:pPr>
              <a:t>2</a:t>
            </a:fld>
            <a:endParaRPr lang="fr-FR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1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487C15-CA7A-A0F6-26D7-A6161C02A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B2BB24A-2CC1-7839-0429-9D0AA47C3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083B67-944F-522B-2A3D-AB190D1C6F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F32C7C-14EE-330B-4419-2B8049C53B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6EEC94-D67A-C5CE-871F-04A1CFC87D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226D4A-992C-05AD-F434-0D2F237057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EF6B14B-FFD7-33EC-EC88-DC780530E4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AE01DC-AE2B-2D66-FDFB-A155B7A82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b="1" dirty="0">
                <a:solidFill>
                  <a:srgbClr val="FFFFFF"/>
                </a:solidFill>
              </a:rPr>
              <a:t>Offre de soins</a:t>
            </a:r>
            <a:br>
              <a:rPr lang="fr-FR" sz="4000" b="1" dirty="0">
                <a:solidFill>
                  <a:srgbClr val="FFFFFF"/>
                </a:solidFill>
              </a:rPr>
            </a:br>
            <a:r>
              <a:rPr lang="fr-FR" sz="4000" b="1" dirty="0">
                <a:solidFill>
                  <a:srgbClr val="FFFFFF"/>
                </a:solidFill>
              </a:rPr>
              <a:t>secteur psychiatrique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5029C0-9329-FC58-26E4-4A681845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TORTELLI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AC0C09-D899-BB4B-56C9-BF2E3D051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7" y="298982"/>
            <a:ext cx="4862447" cy="6414640"/>
          </a:xfrm>
        </p:spPr>
        <p:txBody>
          <a:bodyPr anchor="ctr">
            <a:normAutofit fontScale="8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0B93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kumimoji="0" lang="en-GB" i="0" u="none" strike="noStrike" kern="1200" cap="none" spc="0" normalizeH="0" baseline="0" noProof="0" dirty="0" err="1">
                <a:ln>
                  <a:noFill/>
                </a:ln>
                <a:solidFill>
                  <a:srgbClr val="0B93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tous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0B93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GB" i="0" u="none" strike="noStrike" kern="1200" cap="none" spc="0" normalizeH="0" baseline="0" noProof="0" dirty="0" err="1">
                <a:ln>
                  <a:noFill/>
                </a:ln>
                <a:solidFill>
                  <a:srgbClr val="0B93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partout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B9322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B9322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0B9322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Crise et urgences,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intra/extra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Tb </a:t>
            </a:r>
            <a:r>
              <a:rPr kumimoji="0" lang="en-GB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sévères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Accès</a:t>
            </a:r>
            <a:r>
              <a:rPr lang="en-GB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lang="en-GB" dirty="0" err="1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traitement</a:t>
            </a:r>
            <a:r>
              <a:rPr lang="en-GB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dirty="0" err="1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pharmacologique</a:t>
            </a:r>
            <a:r>
              <a:rPr lang="en-GB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même</a:t>
            </a:r>
            <a:r>
              <a:rPr lang="en-GB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sans droits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Pas </a:t>
            </a:r>
            <a:r>
              <a:rPr kumimoji="0" lang="en-GB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approprié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kumimoji="0" lang="en-GB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l’instabilité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d’hébergement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GB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règles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de sectorisation)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Stigmatisation (</a:t>
            </a:r>
            <a:r>
              <a:rPr kumimoji="0" lang="en-GB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soignants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et patients)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Utilisation </a:t>
            </a:r>
            <a:r>
              <a:rPr kumimoji="0" lang="en-GB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interprétariat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variable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38814E-1A36-8FE3-D307-526EAA31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0AF6AC9-F07C-40B7-9E4B-95ACCD94045B}" type="slidenum"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872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BEB9B8-1675-5E62-5321-CB3D7B42F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62E632-AA9A-D844-B272-7E2F04D572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777CA4-1FFA-D495-CB13-2B9787F18D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ED85B4-E2D5-F896-DF92-87BCDC5E8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66EAF3-1545-DFF6-EB39-B22D889A5B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2E55EF-DA0A-9366-DA41-CA19972E92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122A004-39DA-6562-21E3-73BCF3E2A8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0CD665-6E5C-3432-C156-0A44B711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b="1" dirty="0">
                <a:solidFill>
                  <a:srgbClr val="FFFFFF"/>
                </a:solidFill>
              </a:rPr>
              <a:t>Offre de soins</a:t>
            </a:r>
            <a:br>
              <a:rPr lang="fr-FR" sz="4000" b="1" dirty="0">
                <a:solidFill>
                  <a:srgbClr val="FFFFFF"/>
                </a:solidFill>
              </a:rPr>
            </a:br>
            <a:r>
              <a:rPr lang="fr-FR" sz="4000" b="1" dirty="0">
                <a:solidFill>
                  <a:srgbClr val="FFFFFF"/>
                </a:solidFill>
              </a:rPr>
              <a:t>associatif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BB72F8-B584-8E63-7F43-C2F9DED1E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TORTELLI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05DF11-B7A2-7FB4-E4F1-8DD3248CD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540" y="514624"/>
            <a:ext cx="5641730" cy="6109200"/>
          </a:xfrm>
        </p:spPr>
        <p:txBody>
          <a:bodyPr anchor="ctr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B93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 </a:t>
            </a:r>
            <a:r>
              <a:rPr lang="en-GB" sz="2600" dirty="0">
                <a:solidFill>
                  <a:srgbClr val="0B93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situation, pathologies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B932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B93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Meilleur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B93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recours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B93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l’Interprétariat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B932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Zone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urbaines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variable à prescription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médicale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psychothérapie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premier plan)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Orientation secteur/psychiatre difficile</a:t>
            </a:r>
          </a:p>
          <a:p>
            <a:endParaRPr lang="fr-FR" sz="2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367B6E-9FFA-E106-91B6-0C18C62A1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0AF6AC9-F07C-40B7-9E4B-95ACCD94045B}" type="slidenum"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055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E4DD5C-3D6F-689F-A694-CA4597D5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Prise en charge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5FCAFD2-55D7-2E61-7EBC-F62987906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TORTELLI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8FAB2E-7C15-8D59-A7B2-A51C5BF5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0AF6AC9-F07C-40B7-9E4B-95ACCD94045B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045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0304CB0-33AF-8E37-F1AD-32E9416BD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TORTELLI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928D7E-A472-E437-AFAA-0F141F40A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0AF6AC9-F07C-40B7-9E4B-95ACCD94045B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CAA7E16-CD8C-1C37-E26B-70F8143F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Prise en charge : </a:t>
            </a:r>
            <a:r>
              <a:rPr lang="en-US" sz="40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approche</a:t>
            </a:r>
            <a:r>
              <a:rPr lang="en-US" sz="40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intégrative</a:t>
            </a:r>
            <a:endParaRPr lang="en-US" sz="4000" kern="120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0E5C0E62-928F-4CC0-3F58-F896847985C7}"/>
              </a:ext>
            </a:extLst>
          </p:cNvPr>
          <p:cNvGraphicFramePr/>
          <p:nvPr/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3085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C4AF59F-F79F-1981-A8AF-5F9A29B1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  <a:latin typeface="+mn-lt"/>
              </a:rPr>
              <a:t>Soins de santé mentale de première ligne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EF1938-C7BA-B837-734A-E0C77B85C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TORTELLI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F59141-32FE-FF0A-AD9A-27BB8E19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0AF6AC9-F07C-40B7-9E4B-95ACCD94045B}" type="slidenum"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DDBBEB80-6770-D68E-254E-8D31924C3A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1773045"/>
          <a:ext cx="10927829" cy="4682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8393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EBB1E7-81B2-A8AF-6E0F-3C5FD3755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EF8418-C1A1-6272-20BE-8EB76DE8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b="1" dirty="0">
                <a:solidFill>
                  <a:srgbClr val="FFFFFF"/>
                </a:solidFill>
              </a:rPr>
              <a:t>Soins psychologiques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2B3C65-6FDB-4848-69BF-20B7402B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TORTELLI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04D097-2D73-A454-8D05-4F4922FCF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b="1" dirty="0"/>
              <a:t>Première ligne:</a:t>
            </a:r>
          </a:p>
          <a:p>
            <a:r>
              <a:rPr lang="fr-FR" sz="2400" dirty="0"/>
              <a:t>Détresse psychologique, pas de clinique sévère</a:t>
            </a:r>
          </a:p>
          <a:p>
            <a:r>
              <a:rPr lang="fr-FR" sz="2400" dirty="0"/>
              <a:t>Techniques spécifiques pour PTSD, tb anxio-dépressif: EMDR, </a:t>
            </a:r>
            <a:r>
              <a:rPr lang="fr-FR" sz="2400" dirty="0" err="1"/>
              <a:t>TCC,etc</a:t>
            </a:r>
            <a:endParaRPr lang="fr-FR" sz="2400" dirty="0"/>
          </a:p>
          <a:p>
            <a:r>
              <a:rPr lang="fr-FR" sz="2400" dirty="0"/>
              <a:t>Individuel ou groupe</a:t>
            </a:r>
          </a:p>
          <a:p>
            <a:r>
              <a:rPr lang="fr-FR" sz="2400" dirty="0"/>
              <a:t>Mais: besoins d’un cadre, régularité, pas d’action immédiate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b="1" dirty="0"/>
              <a:t>Complémentarité aux soins psychiatriques </a:t>
            </a:r>
          </a:p>
          <a:p>
            <a:endParaRPr lang="fr-FR" sz="2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41F7B8-8211-8CAA-80AE-44CAE9E5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0AF6AC9-F07C-40B7-9E4B-95ACCD94045B}" type="slidenum"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034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B77EE3-4ED5-534E-FA1E-BE9CE3EE2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81" y="586855"/>
            <a:ext cx="4953724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b="1" dirty="0">
                <a:solidFill>
                  <a:srgbClr val="FFFFFF"/>
                </a:solidFill>
              </a:rPr>
              <a:t/>
            </a:r>
            <a:br>
              <a:rPr lang="fr-FR" sz="4000" b="1" dirty="0">
                <a:solidFill>
                  <a:srgbClr val="FFFFFF"/>
                </a:solidFill>
              </a:rPr>
            </a:br>
            <a:r>
              <a:rPr lang="fr-FR" sz="4000" b="1" dirty="0">
                <a:solidFill>
                  <a:srgbClr val="FFFFFF"/>
                </a:solidFill>
              </a:rPr>
              <a:t/>
            </a:r>
            <a:br>
              <a:rPr lang="fr-FR" sz="4000" b="1" dirty="0">
                <a:solidFill>
                  <a:srgbClr val="FFFFFF"/>
                </a:solidFill>
              </a:rPr>
            </a:br>
            <a:r>
              <a:rPr lang="fr-FR" sz="4000" b="1" dirty="0">
                <a:solidFill>
                  <a:srgbClr val="FFFFFF"/>
                </a:solidFill>
              </a:rPr>
              <a:t/>
            </a:r>
            <a:br>
              <a:rPr lang="fr-FR" sz="4000" b="1" dirty="0">
                <a:solidFill>
                  <a:srgbClr val="FFFFFF"/>
                </a:solidFill>
              </a:rPr>
            </a:br>
            <a:r>
              <a:rPr lang="fr-FR" sz="4000" b="1" dirty="0">
                <a:solidFill>
                  <a:srgbClr val="FFFFFF"/>
                </a:solidFill>
              </a:rPr>
              <a:t/>
            </a:r>
            <a:br>
              <a:rPr lang="fr-FR" sz="4000" b="1" dirty="0">
                <a:solidFill>
                  <a:srgbClr val="FFFFFF"/>
                </a:solidFill>
              </a:rPr>
            </a:br>
            <a:r>
              <a:rPr lang="fr-FR" sz="4000" b="1" dirty="0">
                <a:solidFill>
                  <a:srgbClr val="FFFFFF"/>
                </a:solidFill>
              </a:rPr>
              <a:t/>
            </a:r>
            <a:br>
              <a:rPr lang="fr-FR" sz="4000" b="1" dirty="0">
                <a:solidFill>
                  <a:srgbClr val="FFFFFF"/>
                </a:solidFill>
              </a:rPr>
            </a:br>
            <a:r>
              <a:rPr lang="fr-FR" sz="4000" b="1" dirty="0">
                <a:solidFill>
                  <a:srgbClr val="FFFFFF"/>
                </a:solidFill>
              </a:rPr>
              <a:t>Soins médicaux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7605B6-C947-3F86-7F1E-5BCBC091D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TORTELLI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57DB98-EDDC-FD36-D9A7-301BE92F8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540" y="109410"/>
            <a:ext cx="6065626" cy="6581321"/>
          </a:xfrm>
        </p:spPr>
        <p:txBody>
          <a:bodyPr anchor="ctr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Première ligne: nécessité de traitement psychotrope</a:t>
            </a:r>
          </a:p>
          <a:p>
            <a:pPr>
              <a:defRPr/>
            </a:pPr>
            <a:r>
              <a:rPr lang="fr-FR" sz="2600" dirty="0"/>
              <a:t>Impact sur la vie quotidienne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Clinique complexe (tb psy sévère, addiction)</a:t>
            </a:r>
          </a:p>
          <a:p>
            <a:pPr>
              <a:defRPr/>
            </a:pPr>
            <a:r>
              <a:rPr lang="fr-FR" sz="2600" dirty="0"/>
              <a:t>Adhésion/continuité compromise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Idées suicidaires (urgences)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Traitement psychotrope :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Transdiagnostique, visée symptomatique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 rapide et « certaine »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Peu d’effet secondaires 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600" dirty="0">
                <a:latin typeface="Calibri" panose="020F0502020204030204"/>
              </a:rPr>
              <a:t>M</a:t>
            </a: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oins de rdv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600" u="sng" dirty="0">
                <a:latin typeface="Calibri" panose="020F0502020204030204"/>
              </a:rPr>
              <a:t>Mais:</a:t>
            </a:r>
            <a:r>
              <a:rPr lang="fr-FR" sz="2600" dirty="0">
                <a:latin typeface="Calibri" panose="020F0502020204030204"/>
              </a:rPr>
              <a:t> éducation thérapeutique +++, a</a:t>
            </a:r>
            <a:r>
              <a:rPr kumimoji="0" lang="fr-FR" sz="2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daptation</a:t>
            </a: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 contexte de vie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2600" dirty="0">
              <a:latin typeface="Calibri" panose="020F0502020204030204"/>
            </a:endParaRPr>
          </a:p>
          <a:p>
            <a:pPr marL="0" lvl="0" indent="0">
              <a:buNone/>
              <a:defRPr/>
            </a:pPr>
            <a:r>
              <a:rPr lang="fr-FR" sz="2600" b="1" dirty="0">
                <a:latin typeface="Calibri" panose="020F0502020204030204"/>
              </a:rPr>
              <a:t>Médecin généraliste: </a:t>
            </a:r>
            <a:r>
              <a:rPr lang="fr-FR" sz="2600" dirty="0">
                <a:latin typeface="Calibri" panose="020F0502020204030204"/>
              </a:rPr>
              <a:t>prise en charge globale, en  amont ou en </a:t>
            </a:r>
            <a:r>
              <a:rPr lang="fr-FR" sz="2600" dirty="0"/>
              <a:t>aval  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fr-FR" sz="16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943F67-B958-8D6A-B770-774D65B8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0AF6AC9-F07C-40B7-9E4B-95ACCD94045B}" type="slidenum"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37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3C178A-DB94-C5B4-FC2E-4CCF0360D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3536D2C-1311-045E-57B9-35FCF5ED53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460718-5A56-F870-B423-2D878BB8C1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BE35CE-49FC-BF7D-14FA-44167B6383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69F754-9B9E-A421-0765-43BA15912A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2252AB2-AEBC-947C-B6CB-CF939CA1A7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DA00071-8747-7C32-F4F1-A34718F794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D8DB264-F490-BF0C-D9AA-19DC81B23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81" y="586855"/>
            <a:ext cx="4953724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b="1" dirty="0">
                <a:solidFill>
                  <a:srgbClr val="FFFFFF"/>
                </a:solidFill>
              </a:rPr>
              <a:t/>
            </a:r>
            <a:br>
              <a:rPr lang="fr-FR" sz="4000" b="1" dirty="0">
                <a:solidFill>
                  <a:srgbClr val="FFFFFF"/>
                </a:solidFill>
              </a:rPr>
            </a:br>
            <a:r>
              <a:rPr lang="fr-FR" sz="4000" b="1" dirty="0">
                <a:solidFill>
                  <a:srgbClr val="FFFFFF"/>
                </a:solidFill>
              </a:rPr>
              <a:t/>
            </a:r>
            <a:br>
              <a:rPr lang="fr-FR" sz="4000" b="1" dirty="0">
                <a:solidFill>
                  <a:srgbClr val="FFFFFF"/>
                </a:solidFill>
              </a:rPr>
            </a:br>
            <a:r>
              <a:rPr lang="fr-FR" sz="4000" b="1" dirty="0">
                <a:solidFill>
                  <a:srgbClr val="FFFFFF"/>
                </a:solidFill>
              </a:rPr>
              <a:t/>
            </a:r>
            <a:br>
              <a:rPr lang="fr-FR" sz="4000" b="1" dirty="0">
                <a:solidFill>
                  <a:srgbClr val="FFFFFF"/>
                </a:solidFill>
              </a:rPr>
            </a:br>
            <a:r>
              <a:rPr lang="fr-FR" sz="4000" b="1" dirty="0">
                <a:solidFill>
                  <a:srgbClr val="FFFFFF"/>
                </a:solidFill>
              </a:rPr>
              <a:t/>
            </a:r>
            <a:br>
              <a:rPr lang="fr-FR" sz="4000" b="1" dirty="0">
                <a:solidFill>
                  <a:srgbClr val="FFFFFF"/>
                </a:solidFill>
              </a:rPr>
            </a:br>
            <a:r>
              <a:rPr lang="fr-FR" sz="4000" b="1" dirty="0">
                <a:solidFill>
                  <a:srgbClr val="FFFFFF"/>
                </a:solidFill>
              </a:rPr>
              <a:t/>
            </a:r>
            <a:br>
              <a:rPr lang="fr-FR" sz="4000" b="1" dirty="0">
                <a:solidFill>
                  <a:srgbClr val="FFFFFF"/>
                </a:solidFill>
              </a:rPr>
            </a:b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F7DBC1-5243-74ED-D4C4-D0EA3E50F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TORTELLI </a:t>
            </a:r>
          </a:p>
        </p:txBody>
      </p:sp>
      <p:graphicFrame>
        <p:nvGraphicFramePr>
          <p:cNvPr id="39" name="Espace réservé du contenu 2">
            <a:extLst>
              <a:ext uri="{FF2B5EF4-FFF2-40B4-BE49-F238E27FC236}">
                <a16:creationId xmlns:a16="http://schemas.microsoft.com/office/drawing/2014/main" id="{DDF1DD1C-B04B-A729-F683-F86359E71C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66540" y="109410"/>
          <a:ext cx="6065626" cy="658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AF9C6D-6513-556E-79A9-B676077D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0AF6AC9-F07C-40B7-9E4B-95ACCD94045B}" type="slidenum"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036111-0C6B-2A70-3499-D9A648512EB9}"/>
              </a:ext>
            </a:extLst>
          </p:cNvPr>
          <p:cNvSpPr txBox="1"/>
          <p:nvPr/>
        </p:nvSpPr>
        <p:spPr>
          <a:xfrm>
            <a:off x="458585" y="1898434"/>
            <a:ext cx="47595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Actions ayant un impact positif sur le rétablissement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EF7379-9BEE-B493-7856-DF429EFDCA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2770" y="3428999"/>
            <a:ext cx="1867263" cy="131479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439D210-3100-2243-4141-32D01ED9A2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4416" y="3943802"/>
            <a:ext cx="1766002" cy="238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19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05181D-B6C2-6C11-75A2-B528AA114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61D3EE4-EEE0-3FB8-29E2-019A0E80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  <a:latin typeface="+mn-lt"/>
              </a:rPr>
              <a:t>Au total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02AD64-EC3D-3B7A-DA78-0E652945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 sz="1100">
                <a:solidFill>
                  <a:srgbClr val="FFFFFF"/>
                </a:solidFill>
              </a:rPr>
              <a:t>A. TORTELLI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278F9B-4782-7D58-7BF8-01D28996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0AF6AC9-F07C-40B7-9E4B-95ACCD94045B}" type="slidenum">
              <a:rPr lang="fr-FR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28</a:t>
            </a:fld>
            <a:endParaRPr lang="fr-FR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D7791ACA-B724-60A9-F8E7-6B52596D90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01898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4312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B0F3623-AF5B-41F2-8505-F2E16A40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5573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REFERENCES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F5DCF51-AAA8-4450-ABA1-05DF24AE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3972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A. TORTELLI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E63B9C-1EBC-4AB1-9B9F-89F8A3018498}"/>
              </a:ext>
            </a:extLst>
          </p:cNvPr>
          <p:cNvSpPr txBox="1"/>
          <p:nvPr/>
        </p:nvSpPr>
        <p:spPr>
          <a:xfrm>
            <a:off x="945503" y="1075328"/>
            <a:ext cx="5315189" cy="3535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Bryant, R. A., Schafer, A., Dawson, K. S., </a:t>
            </a:r>
            <a:r>
              <a:rPr lang="en-US" sz="1000" dirty="0" err="1"/>
              <a:t>Anjuri</a:t>
            </a:r>
            <a:r>
              <a:rPr lang="en-US" sz="1000" dirty="0"/>
              <a:t>, D., </a:t>
            </a:r>
            <a:r>
              <a:rPr lang="en-US" sz="1000" dirty="0" err="1"/>
              <a:t>Mulili</a:t>
            </a:r>
            <a:r>
              <a:rPr lang="en-US" sz="1000" dirty="0"/>
              <a:t>, C., </a:t>
            </a:r>
            <a:r>
              <a:rPr lang="en-US" sz="1000" dirty="0" err="1"/>
              <a:t>Ndogoni</a:t>
            </a:r>
            <a:r>
              <a:rPr lang="en-US" sz="1000" dirty="0"/>
              <a:t>, L., </a:t>
            </a:r>
            <a:r>
              <a:rPr lang="en-US" sz="1000" dirty="0" err="1"/>
              <a:t>Koyiet</a:t>
            </a:r>
            <a:r>
              <a:rPr lang="en-US" sz="1000" dirty="0"/>
              <a:t>, P., Sijbrandij, </a:t>
            </a:r>
            <a:r>
              <a:rPr lang="en-US" sz="800" dirty="0"/>
              <a:t>M., </a:t>
            </a:r>
            <a:r>
              <a:rPr lang="en-US" sz="800" dirty="0" err="1"/>
              <a:t>Ulate</a:t>
            </a:r>
            <a:r>
              <a:rPr lang="en-US" sz="800" dirty="0"/>
              <a:t>, J., Harper Shehadeh, M., </a:t>
            </a:r>
            <a:r>
              <a:rPr lang="en-US" sz="800" dirty="0" err="1"/>
              <a:t>Hadzi</a:t>
            </a:r>
            <a:r>
              <a:rPr lang="en-US" sz="800" dirty="0"/>
              <a:t>-Pavlovic, D. and van Ommeren, M. (2017) 'Effectiveness of a brief </a:t>
            </a:r>
            <a:r>
              <a:rPr lang="en-US" sz="800" dirty="0" err="1"/>
              <a:t>behavioural</a:t>
            </a:r>
            <a:r>
              <a:rPr lang="en-US" sz="800" dirty="0"/>
              <a:t> intervention on psychological distress among women with a history of gender-based violence in urban Kenya: A </a:t>
            </a:r>
            <a:r>
              <a:rPr lang="en-US" sz="800" dirty="0" err="1"/>
              <a:t>randomised</a:t>
            </a:r>
            <a:r>
              <a:rPr lang="en-US" sz="800" dirty="0"/>
              <a:t> clinical trial', </a:t>
            </a:r>
            <a:r>
              <a:rPr lang="en-US" sz="800" i="1" dirty="0" err="1"/>
              <a:t>PLoS</a:t>
            </a:r>
            <a:r>
              <a:rPr lang="en-US" sz="800" i="1" dirty="0"/>
              <a:t> Medicine, </a:t>
            </a:r>
            <a:r>
              <a:rPr lang="en-US" sz="800" dirty="0"/>
              <a:t>14(8), e1002371.  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Burnett A, P. M. (2001) 'Health needs of asylum seekers and refugees. :544-7', </a:t>
            </a:r>
            <a:r>
              <a:rPr lang="en-US" sz="800" i="1" dirty="0"/>
              <a:t>British Medical Journal, </a:t>
            </a:r>
            <a:r>
              <a:rPr lang="en-US" sz="800" dirty="0"/>
              <a:t>322, 544-547.  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Dawson, K. S., Bryant, R. A., Harper, M., </a:t>
            </a:r>
            <a:r>
              <a:rPr lang="en-US" sz="800" dirty="0" err="1"/>
              <a:t>Kuowei</a:t>
            </a:r>
            <a:r>
              <a:rPr lang="en-US" sz="800" dirty="0"/>
              <a:t> Tay, A., Rahman, A., Schafer, A. and van Ommeren, M. (2015) 'Problem Management Plus (PM+): a WHO transdiagnostic psychological intervention for common mental health problems', </a:t>
            </a:r>
            <a:r>
              <a:rPr lang="en-US" sz="800" i="1" dirty="0"/>
              <a:t>World Psychiatry, </a:t>
            </a:r>
            <a:r>
              <a:rPr lang="en-US" sz="800" dirty="0"/>
              <a:t>14(3), 354-357.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 err="1"/>
              <a:t>Foa</a:t>
            </a:r>
            <a:r>
              <a:rPr lang="en-US" sz="800" dirty="0"/>
              <a:t>, E. B. (1995) 'Posttraumatic stress diagnostic scale (PDS)', </a:t>
            </a:r>
            <a:r>
              <a:rPr lang="en-US" sz="800" i="1" dirty="0"/>
              <a:t>Minneapolis: National Computer Systems</a:t>
            </a:r>
            <a:r>
              <a:rPr lang="en-US" sz="800" dirty="0"/>
              <a:t>.   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 err="1"/>
              <a:t>Guisao</a:t>
            </a:r>
            <a:r>
              <a:rPr lang="en-US" sz="800" dirty="0"/>
              <a:t>, A., </a:t>
            </a:r>
            <a:r>
              <a:rPr lang="en-US" sz="800" dirty="0" err="1"/>
              <a:t>Quéré</a:t>
            </a:r>
            <a:r>
              <a:rPr lang="en-US" sz="800" dirty="0"/>
              <a:t>, M. and Riou, F. (2017) Profil socio-Sanitaire et </a:t>
            </a:r>
            <a:r>
              <a:rPr lang="en-US" sz="800" dirty="0" err="1"/>
              <a:t>besoins</a:t>
            </a:r>
            <a:r>
              <a:rPr lang="en-US" sz="800" dirty="0"/>
              <a:t> de </a:t>
            </a:r>
            <a:r>
              <a:rPr lang="en-US" sz="800" dirty="0" err="1"/>
              <a:t>suivi</a:t>
            </a:r>
            <a:r>
              <a:rPr lang="en-US" sz="800" dirty="0"/>
              <a:t> sanitaire des </a:t>
            </a:r>
            <a:r>
              <a:rPr lang="en-US" sz="800" dirty="0" err="1"/>
              <a:t>personnes</a:t>
            </a:r>
            <a:r>
              <a:rPr lang="en-US" sz="800" dirty="0"/>
              <a:t> </a:t>
            </a:r>
            <a:r>
              <a:rPr lang="en-US" sz="800" dirty="0" err="1"/>
              <a:t>Accueillies</a:t>
            </a:r>
            <a:r>
              <a:rPr lang="en-US" sz="800" dirty="0"/>
              <a:t> dans les structures </a:t>
            </a:r>
            <a:r>
              <a:rPr lang="en-US" sz="800" dirty="0" err="1"/>
              <a:t>d’Île</a:t>
            </a:r>
            <a:r>
              <a:rPr lang="en-US" sz="800" dirty="0"/>
              <a:t>-de-France </a:t>
            </a:r>
            <a:r>
              <a:rPr lang="en-US" sz="800" dirty="0" err="1"/>
              <a:t>hebergeant</a:t>
            </a:r>
            <a:r>
              <a:rPr lang="en-US" sz="800" dirty="0"/>
              <a:t> des migrants </a:t>
            </a:r>
            <a:r>
              <a:rPr lang="en-US" sz="800" dirty="0" err="1"/>
              <a:t>evacués</a:t>
            </a:r>
            <a:r>
              <a:rPr lang="en-US" sz="800" dirty="0"/>
              <a:t> de </a:t>
            </a:r>
            <a:r>
              <a:rPr lang="en-US" sz="800" dirty="0" err="1"/>
              <a:t>campements</a:t>
            </a:r>
            <a:r>
              <a:rPr lang="en-US" sz="800" dirty="0"/>
              <a:t> de fortune </a:t>
            </a:r>
            <a:r>
              <a:rPr lang="en-US" sz="800" dirty="0" err="1"/>
              <a:t>parisiens</a:t>
            </a:r>
            <a:r>
              <a:rPr lang="en-US" sz="800" dirty="0"/>
              <a:t>, Observatoire du </a:t>
            </a:r>
            <a:r>
              <a:rPr lang="en-US" sz="800" dirty="0" err="1"/>
              <a:t>Samu</a:t>
            </a:r>
            <a:r>
              <a:rPr lang="en-US" sz="800" dirty="0"/>
              <a:t> social.  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Hamdani, S. U., Ahmed, Z., Sijbrandij, M., Nazir, H., Masood, A., Akhtar, P., Amin, H., Bryant, R. A., Dawson, K., van Ommeren, M., Rahman, A. and Minhas, F. A. (2017) 'Problem Management Plus (PM+) in the management of common mental disorders in a specialized mental healthcare facility in Pakistan; study protocol for a randomized controlled trial', </a:t>
            </a:r>
            <a:r>
              <a:rPr lang="en-US" sz="800" i="1" dirty="0"/>
              <a:t>Int J </a:t>
            </a:r>
            <a:r>
              <a:rPr lang="en-US" sz="800" i="1" dirty="0" err="1"/>
              <a:t>Ment</a:t>
            </a:r>
            <a:r>
              <a:rPr lang="en-US" sz="800" i="1" dirty="0"/>
              <a:t> Health Syst, </a:t>
            </a:r>
            <a:r>
              <a:rPr lang="en-US" sz="800" dirty="0"/>
              <a:t>11, 40.  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Johnston, V. (2009) 'Australian asylum policies: have they violated the right to health of asylum seekers?', </a:t>
            </a:r>
            <a:r>
              <a:rPr lang="en-US" sz="800" i="1" dirty="0"/>
              <a:t>Australian and New Zealand Journal of Public Health., </a:t>
            </a:r>
            <a:r>
              <a:rPr lang="en-US" sz="800" dirty="0"/>
              <a:t>33(1), 40-46.  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 err="1"/>
              <a:t>Lamkaddem</a:t>
            </a:r>
            <a:r>
              <a:rPr lang="en-US" sz="800" dirty="0"/>
              <a:t>, M., </a:t>
            </a:r>
            <a:r>
              <a:rPr lang="en-US" sz="800" dirty="0" err="1"/>
              <a:t>Stronks</a:t>
            </a:r>
            <a:r>
              <a:rPr lang="en-US" sz="800" dirty="0"/>
              <a:t>, K., </a:t>
            </a:r>
            <a:r>
              <a:rPr lang="en-US" sz="800" dirty="0" err="1"/>
              <a:t>Devillé</a:t>
            </a:r>
            <a:r>
              <a:rPr lang="en-US" sz="800" dirty="0"/>
              <a:t>, W. D., </a:t>
            </a:r>
            <a:r>
              <a:rPr lang="en-US" sz="800" dirty="0" err="1"/>
              <a:t>Olff</a:t>
            </a:r>
            <a:r>
              <a:rPr lang="en-US" sz="800" dirty="0"/>
              <a:t>, M., Gerritsen, A. A. and </a:t>
            </a:r>
            <a:r>
              <a:rPr lang="en-US" sz="800" dirty="0" err="1"/>
              <a:t>Essink</a:t>
            </a:r>
            <a:r>
              <a:rPr lang="en-US" sz="800" dirty="0"/>
              <a:t>-Bot, M.-L. (2014) 'Course of post-traumatic stress disorder and health care </a:t>
            </a:r>
            <a:r>
              <a:rPr lang="en-US" sz="800" dirty="0" err="1"/>
              <a:t>utilisation</a:t>
            </a:r>
            <a:r>
              <a:rPr lang="en-US" sz="800" dirty="0"/>
              <a:t> among resettled refugees in the Netherlands', </a:t>
            </a:r>
            <a:r>
              <a:rPr lang="en-US" sz="800" i="1" dirty="0"/>
              <a:t>BMC Psychiatry, </a:t>
            </a:r>
            <a:r>
              <a:rPr lang="en-US" sz="800" dirty="0"/>
              <a:t>14(1), 90.  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Nickerson, A., Bryant, R. A., </a:t>
            </a:r>
            <a:r>
              <a:rPr lang="en-US" sz="800" dirty="0" err="1"/>
              <a:t>Silove</a:t>
            </a:r>
            <a:r>
              <a:rPr lang="en-US" sz="800" dirty="0"/>
              <a:t>, D. and Steel, Z. (2011) 'A critical review of psychological treatments of posttraumatic stress disorder in refugees', </a:t>
            </a:r>
            <a:r>
              <a:rPr lang="en-US" sz="800" i="1" dirty="0"/>
              <a:t>Clinical psychology review, </a:t>
            </a:r>
            <a:r>
              <a:rPr lang="en-US" sz="800" dirty="0"/>
              <a:t>31(3), 399-417.  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 err="1"/>
              <a:t>Nosè</a:t>
            </a:r>
            <a:r>
              <a:rPr lang="en-US" sz="800" dirty="0"/>
              <a:t>, M., </a:t>
            </a:r>
            <a:r>
              <a:rPr lang="en-US" sz="800" dirty="0" err="1"/>
              <a:t>Ballette</a:t>
            </a:r>
            <a:r>
              <a:rPr lang="en-US" sz="800" dirty="0"/>
              <a:t>, F., </a:t>
            </a:r>
            <a:r>
              <a:rPr lang="en-US" sz="800" dirty="0" err="1"/>
              <a:t>Bighelli</a:t>
            </a:r>
            <a:r>
              <a:rPr lang="en-US" sz="800" dirty="0"/>
              <a:t>, I., </a:t>
            </a:r>
            <a:r>
              <a:rPr lang="en-US" sz="800" dirty="0" err="1"/>
              <a:t>Turrini</a:t>
            </a:r>
            <a:r>
              <a:rPr lang="en-US" sz="800" dirty="0"/>
              <a:t>, G., </a:t>
            </a:r>
            <a:r>
              <a:rPr lang="en-US" sz="800" dirty="0" err="1"/>
              <a:t>Purgato</a:t>
            </a:r>
            <a:r>
              <a:rPr lang="en-US" sz="800" dirty="0"/>
              <a:t>, M., Tol, W., Priebe, S. and </a:t>
            </a:r>
            <a:r>
              <a:rPr lang="en-US" sz="800" dirty="0" err="1"/>
              <a:t>Barbui</a:t>
            </a:r>
            <a:r>
              <a:rPr lang="en-US" sz="800" dirty="0"/>
              <a:t>, C. (2017) 'Psychosocial interventions for post-traumatic stress disorder in refugees and asylum seekers resettled in high-income countries: Systematic review and meta-analysis', </a:t>
            </a:r>
            <a:r>
              <a:rPr lang="en-US" sz="800" i="1" dirty="0" err="1"/>
              <a:t>PLoS</a:t>
            </a:r>
            <a:r>
              <a:rPr lang="en-US" sz="800" i="1" dirty="0"/>
              <a:t> One, </a:t>
            </a:r>
            <a:r>
              <a:rPr lang="en-US" sz="800" dirty="0"/>
              <a:t>12(2), e0171030.  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 err="1"/>
              <a:t>Siffert</a:t>
            </a:r>
            <a:r>
              <a:rPr lang="en-US" sz="800" dirty="0"/>
              <a:t>, I., </a:t>
            </a:r>
            <a:r>
              <a:rPr lang="en-US" sz="800" dirty="0" err="1"/>
              <a:t>Cordone</a:t>
            </a:r>
            <a:r>
              <a:rPr lang="en-US" sz="800" dirty="0"/>
              <a:t>, A., </a:t>
            </a:r>
            <a:r>
              <a:rPr lang="en-US" sz="800" dirty="0" err="1"/>
              <a:t>Réginal</a:t>
            </a:r>
            <a:r>
              <a:rPr lang="en-US" sz="800" dirty="0"/>
              <a:t>, M. and Le </a:t>
            </a:r>
            <a:r>
              <a:rPr lang="en-US" sz="800" dirty="0" err="1"/>
              <a:t>Méner</a:t>
            </a:r>
            <a:r>
              <a:rPr lang="en-US" sz="800" dirty="0"/>
              <a:t>, E. (2018) </a:t>
            </a:r>
            <a:r>
              <a:rPr lang="en-US" sz="800" i="1" dirty="0" err="1"/>
              <a:t>L’accès</a:t>
            </a:r>
            <a:r>
              <a:rPr lang="en-US" sz="800" i="1" dirty="0"/>
              <a:t> aux soins des « migrants » en Île-de-France </a:t>
            </a:r>
            <a:r>
              <a:rPr lang="en-US" sz="800" dirty="0"/>
              <a:t>Observatoire du </a:t>
            </a:r>
            <a:r>
              <a:rPr lang="en-US" sz="800" dirty="0" err="1"/>
              <a:t>Samu</a:t>
            </a:r>
            <a:r>
              <a:rPr lang="en-US" sz="800" dirty="0"/>
              <a:t> social.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 err="1"/>
              <a:t>Silove</a:t>
            </a:r>
            <a:r>
              <a:rPr lang="en-US" sz="800" dirty="0"/>
              <a:t>, D., </a:t>
            </a:r>
            <a:r>
              <a:rPr lang="en-US" sz="800" dirty="0" err="1"/>
              <a:t>Sinnerbrink</a:t>
            </a:r>
            <a:r>
              <a:rPr lang="en-US" sz="800" dirty="0"/>
              <a:t>, I., Field, A., </a:t>
            </a:r>
            <a:r>
              <a:rPr lang="en-US" sz="800" dirty="0" err="1"/>
              <a:t>Manicavasagar</a:t>
            </a:r>
            <a:r>
              <a:rPr lang="en-US" sz="800" dirty="0"/>
              <a:t>, V. and Steel, Z. (1997) 'Anxiety, depression and PTSD in asylum-seekers: </a:t>
            </a:r>
            <a:r>
              <a:rPr lang="en-US" sz="800" dirty="0" err="1"/>
              <a:t>assocations</a:t>
            </a:r>
            <a:r>
              <a:rPr lang="en-US" sz="800" dirty="0"/>
              <a:t> with pre-migration trauma and post-migration stressors', </a:t>
            </a:r>
            <a:r>
              <a:rPr lang="en-US" sz="800" i="1" dirty="0"/>
              <a:t>The British Journal of Psychiatry, </a:t>
            </a:r>
            <a:r>
              <a:rPr lang="en-US" sz="800" dirty="0"/>
              <a:t>170(4), 351-357.  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 err="1"/>
              <a:t>Toar</a:t>
            </a:r>
            <a:r>
              <a:rPr lang="en-US" sz="800" dirty="0"/>
              <a:t>, M., O'Brien, K. K. and Fahey, T. (2009) 'Comparison of self-reported health &amp; healthcare </a:t>
            </a:r>
            <a:r>
              <a:rPr lang="en-US" sz="800" dirty="0" err="1"/>
              <a:t>utilisation</a:t>
            </a:r>
            <a:r>
              <a:rPr lang="en-US" sz="800" dirty="0"/>
              <a:t> between asylum seekers and refugees: an observational study', </a:t>
            </a:r>
            <a:r>
              <a:rPr lang="en-US" sz="800" i="1" dirty="0"/>
              <a:t>BMC Public Health, </a:t>
            </a:r>
            <a:r>
              <a:rPr lang="en-US" sz="800" dirty="0"/>
              <a:t>9:214., 214.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Tortelli, A., Perquier, F., Melchior, M., Lair, F., Encatassamy, F., Masson, C., ... &amp; Mercuel, A. (2020). Mental Health and Service Use of Migrants in Contact with the Public Psychiatry System in Paris. International Journal of Environment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 err="1"/>
              <a:t>Vandentorren</a:t>
            </a:r>
            <a:r>
              <a:rPr lang="en-US" sz="800" dirty="0"/>
              <a:t>, S., Le </a:t>
            </a:r>
            <a:r>
              <a:rPr lang="en-US" sz="800" dirty="0" err="1"/>
              <a:t>Mener</a:t>
            </a:r>
            <a:r>
              <a:rPr lang="en-US" sz="800" dirty="0"/>
              <a:t>, E., </a:t>
            </a:r>
            <a:r>
              <a:rPr lang="en-US" sz="800" dirty="0" err="1"/>
              <a:t>Oppenchaim</a:t>
            </a:r>
            <a:r>
              <a:rPr lang="en-US" sz="800" dirty="0"/>
              <a:t>, N., Arnaud, A., </a:t>
            </a:r>
            <a:r>
              <a:rPr lang="en-US" sz="800" dirty="0" err="1"/>
              <a:t>Jangal</a:t>
            </a:r>
            <a:r>
              <a:rPr lang="en-US" sz="800" dirty="0"/>
              <a:t>, C., </a:t>
            </a:r>
            <a:r>
              <a:rPr lang="en-US" sz="800" dirty="0" err="1"/>
              <a:t>Caum</a:t>
            </a:r>
            <a:r>
              <a:rPr lang="en-US" sz="800" dirty="0"/>
              <a:t>, C., ... &amp; </a:t>
            </a:r>
            <a:r>
              <a:rPr lang="en-US" sz="800" dirty="0" err="1"/>
              <a:t>Guyavarch</a:t>
            </a:r>
            <a:r>
              <a:rPr lang="en-US" sz="800" dirty="0"/>
              <a:t>, E. (2016). Characteristics and health of homeless families: the ENFAMS survey in the Paris region, France 2013. The European Journal of Public Health, 26(1), 71-76.al Research and Public Health, 17(24), 9397.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800" dirty="0"/>
              <a:t>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 6" descr="Une image contenant Danse, peinture, art, Arts visuels&#10;&#10;Description générée automatiquement">
            <a:extLst>
              <a:ext uri="{FF2B5EF4-FFF2-40B4-BE49-F238E27FC236}">
                <a16:creationId xmlns:a16="http://schemas.microsoft.com/office/drawing/2014/main" id="{AF9823C9-2209-B0E5-3EC6-7FB12489A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967" y="1075328"/>
            <a:ext cx="4170530" cy="473923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96FAD8-1729-43D2-95B7-F20C517D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9378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0AF6AC9-F07C-40B7-9E4B-95ACCD94045B}" type="slidenum">
              <a:rPr lang="en-US" sz="11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29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4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8824D0-7F83-4084-8AF2-08B368F2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fr-FR" sz="4000" b="1">
                <a:solidFill>
                  <a:srgbClr val="FFFFFF"/>
                </a:solidFill>
                <a:latin typeface="+mn-lt"/>
              </a:rPr>
              <a:t/>
            </a:r>
            <a:br>
              <a:rPr lang="fr-FR" sz="4000" b="1">
                <a:solidFill>
                  <a:srgbClr val="FFFFFF"/>
                </a:solidFill>
                <a:latin typeface="+mn-lt"/>
              </a:rPr>
            </a:br>
            <a:r>
              <a:rPr lang="fr-FR" sz="4000" b="1">
                <a:solidFill>
                  <a:srgbClr val="FFFFFF"/>
                </a:solidFill>
                <a:latin typeface="+mn-lt"/>
              </a:rPr>
              <a:t>Comment expliquer? 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AB379B-9E3C-4968-A45C-44685E06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18342" y="2017433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 sz="1100">
                <a:solidFill>
                  <a:srgbClr val="FFFFFF"/>
                </a:solidFill>
              </a:rPr>
              <a:t>A. TORTELLI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A22853-B333-471F-8E18-040B155C6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5" y="669363"/>
            <a:ext cx="3290579" cy="5534211"/>
          </a:xfrm>
        </p:spPr>
        <p:txBody>
          <a:bodyPr anchor="ctr">
            <a:normAutofit/>
          </a:bodyPr>
          <a:lstStyle/>
          <a:p>
            <a:endParaRPr lang="fr-FR" sz="2000"/>
          </a:p>
          <a:p>
            <a:pPr marL="0" indent="0">
              <a:buNone/>
            </a:pPr>
            <a:r>
              <a:rPr lang="fr-FR" sz="2000"/>
              <a:t>	</a:t>
            </a:r>
          </a:p>
          <a:p>
            <a:pPr marL="0" indent="0">
              <a:buNone/>
            </a:pPr>
            <a:endParaRPr lang="fr-FR" sz="2000"/>
          </a:p>
          <a:p>
            <a:pPr marL="0" indent="0">
              <a:buNone/>
            </a:pPr>
            <a:endParaRPr lang="fr-FR" sz="2000"/>
          </a:p>
          <a:p>
            <a:pPr marL="0" indent="0">
              <a:buNone/>
            </a:pPr>
            <a:endParaRPr lang="fr-FR" sz="2000"/>
          </a:p>
          <a:p>
            <a:pPr marL="0" indent="0">
              <a:buNone/>
            </a:pPr>
            <a:r>
              <a:rPr lang="fr-FR" sz="2000"/>
              <a:t>	</a:t>
            </a:r>
          </a:p>
        </p:txBody>
      </p:sp>
      <p:pic>
        <p:nvPicPr>
          <p:cNvPr id="7" name="Picture 2" descr="RÃ©sultat de recherche d'images pour &quot;development environment model psychiatric disorders etiology&quot;">
            <a:extLst>
              <a:ext uri="{FF2B5EF4-FFF2-40B4-BE49-F238E27FC236}">
                <a16:creationId xmlns:a16="http://schemas.microsoft.com/office/drawing/2014/main" id="{020938C2-CAF7-7F59-FB37-F3D328FF1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504" y="594810"/>
            <a:ext cx="2823586" cy="158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94889F9-FBFF-4CA5-8165-DA115229C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196" y="511388"/>
            <a:ext cx="7881724" cy="5911292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416700-2CA5-4D1A-9069-3FEF9762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0AF6AC9-F07C-40B7-9E4B-95ACCD94045B}" type="slidenum">
              <a:rPr lang="fr-FR"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</a:pPr>
              <a:t>3</a:t>
            </a:fld>
            <a:endParaRPr lang="fr-FR" sz="11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892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38A4505-2B74-3E6D-E36C-52D74CFA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586855"/>
            <a:ext cx="3469305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2500" b="1" dirty="0">
                <a:solidFill>
                  <a:srgbClr val="FFFFFF"/>
                </a:solidFill>
                <a:latin typeface="+mn-lt"/>
              </a:rPr>
              <a:t>L’ expérience migratoire </a:t>
            </a:r>
            <a:r>
              <a:rPr lang="fr-FR" sz="2500" dirty="0">
                <a:solidFill>
                  <a:srgbClr val="FFFFFF"/>
                </a:solidFill>
                <a:latin typeface="+mn-lt"/>
              </a:rPr>
              <a:t>augmente l’exposition à des facteurs de risque environnementaux (bio-psycho-sociaux) des troubles psychiatriques</a:t>
            </a:r>
            <a:r>
              <a:rPr lang="fr-FR" sz="2500" dirty="0">
                <a:solidFill>
                  <a:srgbClr val="FFFFFF"/>
                </a:solidFill>
              </a:rPr>
              <a:t> </a:t>
            </a:r>
            <a:br>
              <a:rPr lang="fr-FR" sz="2500" dirty="0">
                <a:solidFill>
                  <a:srgbClr val="FFFFFF"/>
                </a:solidFill>
              </a:rPr>
            </a:br>
            <a:endParaRPr lang="fr-FR" sz="2500" dirty="0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11DC8A-4BCC-6D37-B681-EB912F1E4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 sz="1100">
                <a:solidFill>
                  <a:srgbClr val="FFFFFF"/>
                </a:solidFill>
              </a:rPr>
              <a:t>A. TORTELLI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877F7A-3490-F13A-3EF7-6F9E8D4A6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0AF6AC9-F07C-40B7-9E4B-95ACCD94045B}" type="slidenum">
              <a:rPr lang="fr-FR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fr-FR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7D215B46-1089-C6CB-ECDC-1E0EC7E182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474520"/>
              </p:ext>
            </p:extLst>
          </p:nvPr>
        </p:nvGraphicFramePr>
        <p:xfrm>
          <a:off x="4581727" y="649480"/>
          <a:ext cx="6970193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18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CF6B6B-7C7B-AF3A-EF59-6DBF6ECD9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212062-EA0A-A262-756C-3BD53EB95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b="1">
                <a:solidFill>
                  <a:srgbClr val="FFFFFF"/>
                </a:solidFill>
                <a:latin typeface="+mn-lt"/>
              </a:rPr>
              <a:t>Etudes en Population générale </a:t>
            </a:r>
            <a:r>
              <a:rPr lang="fr-FR" sz="4000" b="1">
                <a:solidFill>
                  <a:srgbClr val="FFFFFF"/>
                </a:solidFill>
              </a:rPr>
              <a:t/>
            </a:r>
            <a:br>
              <a:rPr lang="fr-FR" sz="4000" b="1">
                <a:solidFill>
                  <a:srgbClr val="FFFFFF"/>
                </a:solidFill>
              </a:rPr>
            </a:br>
            <a:endParaRPr lang="fr-FR" sz="4000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8876CF-C32E-DE8A-86CC-5F11424F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 sz="1100">
                <a:solidFill>
                  <a:srgbClr val="FFFFFF"/>
                </a:solidFill>
              </a:rPr>
              <a:t>A. TORTELLI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46580A-A46D-A013-745C-8D30D563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951" y="649480"/>
            <a:ext cx="6785655" cy="6093226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b="1" dirty="0"/>
              <a:t>Troubles psychiatriques : </a:t>
            </a:r>
            <a:r>
              <a:rPr lang="fr-FR" sz="2400" dirty="0"/>
              <a:t>cohorte en population danoise, migrants et descendants  </a:t>
            </a:r>
            <a:r>
              <a:rPr lang="fr-FR" sz="1900" dirty="0"/>
              <a:t>(Cantor Graae &amp; Pedersen, 2013) </a:t>
            </a:r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b="1" dirty="0"/>
              <a:t>Troubles psychotiques</a:t>
            </a:r>
          </a:p>
          <a:p>
            <a:pPr marL="0" indent="0">
              <a:buNone/>
            </a:pPr>
            <a:r>
              <a:rPr lang="fr-FR" sz="2400" i="1" dirty="0"/>
              <a:t>Incidence : </a:t>
            </a:r>
          </a:p>
          <a:p>
            <a:pPr marL="0" indent="0">
              <a:buNone/>
            </a:pPr>
            <a:r>
              <a:rPr lang="fr-FR" sz="2400" dirty="0"/>
              <a:t>McGrath 2004, 55 études, 33 pays (statut migratoire OR= 4.6)</a:t>
            </a:r>
          </a:p>
          <a:p>
            <a:pPr marL="0" indent="0">
              <a:buNone/>
            </a:pPr>
            <a:r>
              <a:rPr lang="fr-FR" sz="2400" dirty="0"/>
              <a:t>Bourque, 2011 (2x), 1</a:t>
            </a:r>
            <a:r>
              <a:rPr lang="fr-FR" sz="2400" baseline="30000" dirty="0"/>
              <a:t>ère  </a:t>
            </a:r>
            <a:r>
              <a:rPr lang="fr-FR" sz="2400" dirty="0"/>
              <a:t>et deuxième génération, différence ethnique </a:t>
            </a:r>
          </a:p>
          <a:p>
            <a:pPr marL="0" indent="0">
              <a:buNone/>
            </a:pPr>
            <a:r>
              <a:rPr lang="fr-FR" sz="2400" dirty="0"/>
              <a:t>	</a:t>
            </a:r>
          </a:p>
          <a:p>
            <a:pPr marL="0" indent="0">
              <a:buNone/>
            </a:pPr>
            <a:r>
              <a:rPr lang="fr-FR" sz="2400" i="1" dirty="0"/>
              <a:t>Prévalence: </a:t>
            </a:r>
            <a:r>
              <a:rPr lang="fr-FR" sz="2400" dirty="0"/>
              <a:t>Saha et al  (2005) : 188 études, 46 pays OR = 1.8 </a:t>
            </a:r>
          </a:p>
          <a:p>
            <a:pPr marL="0" indent="0">
              <a:buNone/>
            </a:pPr>
            <a:r>
              <a:rPr lang="fr-FR" sz="2400" dirty="0"/>
              <a:t>	</a:t>
            </a:r>
          </a:p>
          <a:p>
            <a:pPr marL="0" indent="0">
              <a:buNone/>
            </a:pPr>
            <a:r>
              <a:rPr lang="fr-FR" sz="2400" b="1" dirty="0"/>
              <a:t>Troubles de l’humeur </a:t>
            </a:r>
          </a:p>
          <a:p>
            <a:pPr marL="0" indent="0">
              <a:buNone/>
            </a:pPr>
            <a:r>
              <a:rPr lang="fr-FR" sz="2400" dirty="0" err="1"/>
              <a:t>Swinnen</a:t>
            </a:r>
            <a:r>
              <a:rPr lang="fr-FR" sz="2400" dirty="0"/>
              <a:t>  &amp; Selten, 2018: OR=1.38 (CI 1.17–1.62)</a:t>
            </a:r>
            <a:endParaRPr lang="fr-FR" sz="1700" b="1" dirty="0"/>
          </a:p>
          <a:p>
            <a:pPr marL="0" indent="0">
              <a:buNone/>
            </a:pPr>
            <a:r>
              <a:rPr lang="fr-FR" sz="1700" dirty="0"/>
              <a:t>	</a:t>
            </a:r>
          </a:p>
          <a:p>
            <a:pPr marL="0" indent="0">
              <a:buNone/>
            </a:pPr>
            <a:endParaRPr lang="fr-FR" sz="1700" dirty="0"/>
          </a:p>
          <a:p>
            <a:pPr marL="0" indent="0">
              <a:buNone/>
            </a:pPr>
            <a:endParaRPr lang="fr-FR" sz="17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507CB7-39B1-45BD-98BF-85A82E5C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  </a:t>
            </a:r>
            <a:fld id="{60AF6AC9-F07C-40B7-9E4B-95ACCD94045B}" type="slidenum">
              <a:rPr lang="fr-FR"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</a:pPr>
              <a:t>5</a:t>
            </a:fld>
            <a:endParaRPr lang="fr-FR" sz="11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04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8824D0-7F83-4084-8AF2-08B368F2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fr-FR" sz="3100" b="1">
                <a:solidFill>
                  <a:srgbClr val="FFFFFF"/>
                </a:solidFill>
                <a:latin typeface="+mn-lt"/>
              </a:rPr>
              <a:t>Demandeurs d’asyle/refugiés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C67317-C814-4586-A740-1073F545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18342" y="2017433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 sz="1100">
                <a:solidFill>
                  <a:srgbClr val="FFFFFF"/>
                </a:solidFill>
              </a:rPr>
              <a:t>A. TORTELLI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A22853-B333-471F-8E18-040B155C6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0581" y="669363"/>
            <a:ext cx="4317268" cy="55342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1700" b="1" dirty="0"/>
          </a:p>
          <a:p>
            <a:pPr marL="0" indent="0">
              <a:buNone/>
            </a:pPr>
            <a:r>
              <a:rPr lang="fr-FR" sz="2400" b="1" dirty="0"/>
              <a:t>Prévalence: </a:t>
            </a:r>
          </a:p>
          <a:p>
            <a:pPr marL="0" indent="0">
              <a:buNone/>
            </a:pPr>
            <a:r>
              <a:rPr lang="fr-FR" sz="2400" i="1" u="sng" dirty="0"/>
              <a:t>Metanalyse 1 : </a:t>
            </a:r>
            <a:r>
              <a:rPr lang="fr-FR" sz="1800" dirty="0"/>
              <a:t>(Blackmore et al, 2020)</a:t>
            </a:r>
          </a:p>
          <a:p>
            <a:pPr marL="457200" lvl="1" indent="0">
              <a:buNone/>
            </a:pPr>
            <a:r>
              <a:rPr lang="en-US" dirty="0"/>
              <a:t>PTSD :  </a:t>
            </a:r>
            <a:r>
              <a:rPr lang="pl-PL" dirty="0"/>
              <a:t>31.46%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Depression 31.5%</a:t>
            </a:r>
          </a:p>
          <a:p>
            <a:pPr marL="457200" lvl="1" indent="0">
              <a:buNone/>
            </a:pPr>
            <a:r>
              <a:rPr lang="en-US" dirty="0"/>
              <a:t>Tb Anxieux  11%</a:t>
            </a:r>
          </a:p>
          <a:p>
            <a:pPr marL="457200" lvl="1" indent="0">
              <a:buNone/>
            </a:pPr>
            <a:r>
              <a:rPr lang="en-US" dirty="0" err="1"/>
              <a:t>Psychose</a:t>
            </a:r>
            <a:r>
              <a:rPr lang="en-US" dirty="0"/>
              <a:t>  1.51%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i="1" u="sng" dirty="0"/>
              <a:t>Metanalyse 2</a:t>
            </a:r>
            <a:r>
              <a:rPr lang="en-US" sz="2400" i="1" dirty="0"/>
              <a:t> : </a:t>
            </a:r>
            <a:r>
              <a:rPr lang="en-US" sz="1800" dirty="0"/>
              <a:t>(Fazel et al, 2005) </a:t>
            </a:r>
          </a:p>
          <a:p>
            <a:pPr marL="457200" lvl="1" indent="0">
              <a:buNone/>
            </a:pPr>
            <a:r>
              <a:rPr lang="en-US" dirty="0"/>
              <a:t>PTSD 9%</a:t>
            </a:r>
          </a:p>
          <a:p>
            <a:pPr marL="457200" lvl="1" indent="0">
              <a:buNone/>
            </a:pPr>
            <a:r>
              <a:rPr lang="en-US" dirty="0"/>
              <a:t>Depression 5% </a:t>
            </a:r>
          </a:p>
          <a:p>
            <a:pPr marL="457200" lvl="1" indent="0">
              <a:buNone/>
            </a:pPr>
            <a:r>
              <a:rPr lang="en-US" dirty="0" err="1"/>
              <a:t>Psychose</a:t>
            </a:r>
            <a:r>
              <a:rPr lang="en-US" dirty="0"/>
              <a:t> 2%</a:t>
            </a:r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endParaRPr lang="en-US" sz="1700" b="1" dirty="0"/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804149AC-9EB9-4E94-956C-62981E2D8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252" y="964379"/>
            <a:ext cx="3702169" cy="1635696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9C8F22EA-1DAD-42DB-A7B8-69AF3B7E7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252" y="3896026"/>
            <a:ext cx="3607370" cy="1987053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53303C-A5FA-497B-BD8A-8B6E48C3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0AF6AC9-F07C-40B7-9E4B-95ACCD94045B}" type="slidenum">
              <a:rPr lang="fr-FR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fr-FR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6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FEFA0-E573-23A4-C423-20E1BB3FA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A6FA19-DBBC-B176-83A4-5A5DA0935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b="1">
                <a:solidFill>
                  <a:srgbClr val="FFFFFF"/>
                </a:solidFill>
                <a:latin typeface="+mn-lt"/>
              </a:rPr>
              <a:t>En France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496EDC-6549-68D6-71BC-B196B812C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 sz="1100">
                <a:solidFill>
                  <a:srgbClr val="FFFFFF"/>
                </a:solidFill>
              </a:rPr>
              <a:t>A. TORTELLI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5BE9A1-316D-1A93-7B61-BC757999F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fr-FR" sz="1900" b="1" dirty="0"/>
          </a:p>
          <a:p>
            <a:pPr marL="0" indent="0">
              <a:buNone/>
            </a:pPr>
            <a:r>
              <a:rPr lang="fr-FR" b="1" dirty="0"/>
              <a:t>Population générale</a:t>
            </a:r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b="1" dirty="0"/>
              <a:t>Troubles psychotiques</a:t>
            </a:r>
          </a:p>
          <a:p>
            <a:pPr marL="0" indent="0">
              <a:buNone/>
            </a:pPr>
            <a:r>
              <a:rPr lang="fr-FR" sz="2400" i="1" dirty="0"/>
              <a:t>Incidence: </a:t>
            </a:r>
            <a:r>
              <a:rPr lang="fr-FR" sz="2400" dirty="0"/>
              <a:t>statut migratoire: OR=1.4 et descendants, différence ethnique </a:t>
            </a:r>
            <a:r>
              <a:rPr lang="fr-FR" sz="1800" dirty="0"/>
              <a:t>(Tortelli et al, 2021)</a:t>
            </a:r>
          </a:p>
          <a:p>
            <a:pPr marL="0" indent="0">
              <a:buNone/>
            </a:pPr>
            <a:endParaRPr lang="fr-FR" sz="2400" i="1" dirty="0"/>
          </a:p>
          <a:p>
            <a:pPr marL="0" indent="0">
              <a:buNone/>
            </a:pPr>
            <a:r>
              <a:rPr lang="fr-FR" sz="2400" i="1" dirty="0"/>
              <a:t>Prévalence:</a:t>
            </a:r>
            <a:r>
              <a:rPr lang="fr-FR" sz="2400" b="1" dirty="0"/>
              <a:t> </a:t>
            </a:r>
            <a:r>
              <a:rPr lang="fr-FR" sz="2400" dirty="0"/>
              <a:t>3  générations </a:t>
            </a:r>
            <a:r>
              <a:rPr lang="fr-FR" sz="1800" dirty="0"/>
              <a:t>(Amad et al, 2013)  </a:t>
            </a:r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b="1" dirty="0"/>
              <a:t>Troubles dépressifs </a:t>
            </a:r>
            <a:r>
              <a:rPr lang="fr-FR" sz="2400" dirty="0"/>
              <a:t>: OR=1.4 </a:t>
            </a:r>
            <a:r>
              <a:rPr lang="fr-FR" sz="1800" dirty="0"/>
              <a:t>(Pignon et al, 2017)	</a:t>
            </a:r>
          </a:p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endParaRPr lang="fr-FR" sz="19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DD27C2-32CC-7BF1-54B4-40E85027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  </a:t>
            </a:r>
            <a:fld id="{60AF6AC9-F07C-40B7-9E4B-95ACCD94045B}" type="slidenum">
              <a:rPr lang="fr-FR"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</a:pPr>
              <a:t>7</a:t>
            </a:fld>
            <a:endParaRPr lang="fr-FR" sz="11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508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47906B-4E74-0ACB-CE22-6F715DF8D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B20D4B2-EB8E-E3F0-4D55-4BD1D713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b="1">
                <a:solidFill>
                  <a:srgbClr val="FFFFFF"/>
                </a:solidFill>
                <a:latin typeface="+mn-lt"/>
              </a:rPr>
              <a:t>En France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7D5D5E-60AB-95FF-B76A-67C9CE1F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 sz="1100">
                <a:solidFill>
                  <a:srgbClr val="FFFFFF"/>
                </a:solidFill>
              </a:rPr>
              <a:t>A. TORTELLI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062E9D-C073-40D2-399E-C5137520E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r>
              <a:rPr lang="fr-FR" b="1" dirty="0"/>
              <a:t>Populations spécifiques</a:t>
            </a:r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r>
              <a:rPr lang="fr-FR" sz="2400" b="1" dirty="0"/>
              <a:t>SAMENTA (sans abri): </a:t>
            </a:r>
            <a:r>
              <a:rPr lang="fr-FR" sz="2400" dirty="0"/>
              <a:t>Dépression : 26% (3x), PTSD : 6% (6x), Psychose associée à un séjour  &gt; 10 ans en France </a:t>
            </a:r>
            <a:r>
              <a:rPr lang="fr-FR" sz="1800" dirty="0"/>
              <a:t>(Laporte et al, 2018; Tortelli et al, 2022)</a:t>
            </a:r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b="1" dirty="0"/>
              <a:t>ENFAMS  (hébergement) :  </a:t>
            </a:r>
            <a:r>
              <a:rPr lang="fr-FR" sz="2400" dirty="0"/>
              <a:t>29% dépression, 17% PTSD (12 derniers mois) </a:t>
            </a:r>
            <a:r>
              <a:rPr lang="fr-FR" sz="1800" dirty="0"/>
              <a:t>(</a:t>
            </a:r>
            <a:r>
              <a:rPr lang="fr-FR" sz="1800" dirty="0" err="1"/>
              <a:t>Vandentorren</a:t>
            </a:r>
            <a:r>
              <a:rPr lang="fr-FR" sz="1800" dirty="0"/>
              <a:t> et al, 2016)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Premiers Pas (AME): </a:t>
            </a:r>
            <a:r>
              <a:rPr lang="fr-FR" sz="2400" dirty="0"/>
              <a:t>1 sur 6 = PTSD</a:t>
            </a:r>
            <a:r>
              <a:rPr lang="en-GB" sz="2400" dirty="0"/>
              <a:t>, association entre précarité et PTSD </a:t>
            </a:r>
            <a:r>
              <a:rPr lang="en-GB" sz="1800" dirty="0"/>
              <a:t>(</a:t>
            </a:r>
            <a:r>
              <a:rPr lang="en-GB" sz="1800" dirty="0" err="1"/>
              <a:t>Prieur</a:t>
            </a:r>
            <a:r>
              <a:rPr lang="en-GB" sz="1800" dirty="0"/>
              <a:t> et al, 2022)</a:t>
            </a:r>
            <a:r>
              <a:rPr lang="fr-FR" sz="2400" dirty="0"/>
              <a:t>	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90013B-1AF4-6873-0B34-1362C88E6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  </a:t>
            </a:r>
            <a:fld id="{60AF6AC9-F07C-40B7-9E4B-95ACCD94045B}" type="slidenum">
              <a:rPr lang="fr-FR"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</a:pPr>
              <a:t>8</a:t>
            </a:fld>
            <a:endParaRPr lang="fr-FR" sz="11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746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BE6B51-A541-4278-3F08-433C79D2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43" y="456345"/>
            <a:ext cx="3179929" cy="3556097"/>
          </a:xfrm>
        </p:spPr>
        <p:txBody>
          <a:bodyPr anchor="b">
            <a:normAutofit/>
          </a:bodyPr>
          <a:lstStyle/>
          <a:p>
            <a:pPr algn="r"/>
            <a:r>
              <a:rPr lang="fr-FR" sz="4000" b="1">
                <a:solidFill>
                  <a:srgbClr val="FFFFFF"/>
                </a:solidFill>
                <a:latin typeface="+mn-lt"/>
              </a:rPr>
              <a:t>Vague actuelle: facteurs additionnels de vulnérabilité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1B79D2-D136-00E8-5EF7-2FDE22E6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45594" y="19494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 sz="1100">
                <a:solidFill>
                  <a:srgbClr val="FFFFFF"/>
                </a:solidFill>
              </a:rPr>
              <a:t>A. TORTELLI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E4C1B8-C87F-0BA3-0201-04B6F48B2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824" y="511389"/>
            <a:ext cx="3261815" cy="5848468"/>
          </a:xfrm>
        </p:spPr>
        <p:txBody>
          <a:bodyPr anchor="ctr">
            <a:normAutofit/>
          </a:bodyPr>
          <a:lstStyle/>
          <a:p>
            <a:r>
              <a:rPr lang="fr-FR" sz="2400" dirty="0"/>
              <a:t>Migration forcée</a:t>
            </a:r>
          </a:p>
          <a:p>
            <a:endParaRPr lang="fr-FR" sz="2400" dirty="0"/>
          </a:p>
          <a:p>
            <a:r>
              <a:rPr lang="fr-FR" sz="2400" dirty="0"/>
              <a:t>Trajet (Lybie, Bateau)</a:t>
            </a:r>
          </a:p>
          <a:p>
            <a:endParaRPr lang="fr-FR" sz="2400" dirty="0"/>
          </a:p>
          <a:p>
            <a:r>
              <a:rPr lang="fr-FR" sz="2400" dirty="0"/>
              <a:t>Langue</a:t>
            </a:r>
          </a:p>
          <a:p>
            <a:endParaRPr lang="fr-FR" sz="2400" dirty="0"/>
          </a:p>
          <a:p>
            <a:r>
              <a:rPr lang="fr-FR" sz="2400" dirty="0"/>
              <a:t>MNA</a:t>
            </a:r>
          </a:p>
          <a:p>
            <a:endParaRPr lang="fr-FR" sz="2400" dirty="0"/>
          </a:p>
          <a:p>
            <a:r>
              <a:rPr lang="fr-FR" sz="2400" dirty="0"/>
              <a:t>Familles</a:t>
            </a:r>
          </a:p>
          <a:p>
            <a:endParaRPr lang="fr-FR" sz="2400" dirty="0"/>
          </a:p>
          <a:p>
            <a:r>
              <a:rPr lang="fr-FR" sz="2400" dirty="0"/>
              <a:t>Politiques migratoires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521EB55-A467-49FE-2808-888EC339C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84" r="-2" b="30150"/>
          <a:stretch/>
        </p:blipFill>
        <p:spPr>
          <a:xfrm>
            <a:off x="8331957" y="3314"/>
            <a:ext cx="3867087" cy="171961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5DAFA00-FC30-2635-6584-F3A793B5ED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527" r="-2" b="37007"/>
          <a:stretch/>
        </p:blipFill>
        <p:spPr>
          <a:xfrm>
            <a:off x="8331957" y="1717813"/>
            <a:ext cx="3867087" cy="171961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400A335-64ED-B36E-4E15-CAD2CA1519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227" r="-1" b="17949"/>
          <a:stretch/>
        </p:blipFill>
        <p:spPr>
          <a:xfrm>
            <a:off x="8331957" y="5138381"/>
            <a:ext cx="3867087" cy="17196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4B80410-9891-0364-A104-042AB37A52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455" r="3" b="13703"/>
          <a:stretch/>
        </p:blipFill>
        <p:spPr>
          <a:xfrm>
            <a:off x="8331957" y="3428996"/>
            <a:ext cx="3867087" cy="1719613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5E230D-B39D-0587-FE80-1BA793C8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0AF6AC9-F07C-40B7-9E4B-95ACCD94045B}" type="slidenum">
              <a:rPr lang="fr-FR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fr-FR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6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8261</TotalTime>
  <Words>2110</Words>
  <Application>Microsoft Office PowerPoint</Application>
  <PresentationFormat>Grand écran</PresentationFormat>
  <Paragraphs>333</Paragraphs>
  <Slides>29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1_Office Theme</vt:lpstr>
      <vt:lpstr>SANTE MENTALE DES MIGRANTS            A. TORTELLI  Praticien hospitalier,  CAPSYS,  Pôle Psychiatrie Précarité GHU  - Paris INSERM IPLESP  Institut Convergences Migrations, département Health     2024 </vt:lpstr>
      <vt:lpstr>Constats </vt:lpstr>
      <vt:lpstr> Comment expliquer? </vt:lpstr>
      <vt:lpstr>L’ expérience migratoire augmente l’exposition à des facteurs de risque environnementaux (bio-psycho-sociaux) des troubles psychiatriques  </vt:lpstr>
      <vt:lpstr>Etudes en Population générale  </vt:lpstr>
      <vt:lpstr>Demandeurs d’asyle/refugiés</vt:lpstr>
      <vt:lpstr>En France</vt:lpstr>
      <vt:lpstr>En France</vt:lpstr>
      <vt:lpstr>Vague actuelle: facteurs additionnels de vulnérabilité</vt:lpstr>
      <vt:lpstr>Clinique</vt:lpstr>
      <vt:lpstr>Trauma et tb psychiatrique  </vt:lpstr>
      <vt:lpstr>Trauma      Psychotrauma    PTSD!!!</vt:lpstr>
      <vt:lpstr> Troubles psychiatriques chez les demandeurs d’asyle/refugiés</vt:lpstr>
      <vt:lpstr>CLINIQUE  superposition de symptômes </vt:lpstr>
      <vt:lpstr>CLINIQUE: évolution</vt:lpstr>
      <vt:lpstr>Réfugiés</vt:lpstr>
      <vt:lpstr>Repérage et Orientation</vt:lpstr>
      <vt:lpstr>Repérage</vt:lpstr>
      <vt:lpstr>Orientation: Barrières d'accès aux soins</vt:lpstr>
      <vt:lpstr>Offre de soins secteur psychiatrique </vt:lpstr>
      <vt:lpstr>Offre de soins associatif</vt:lpstr>
      <vt:lpstr>Prise en charge</vt:lpstr>
      <vt:lpstr>Prise en charge : approche intégrative</vt:lpstr>
      <vt:lpstr>Soins de santé mentale de première ligne</vt:lpstr>
      <vt:lpstr>Soins psychologiques </vt:lpstr>
      <vt:lpstr>     Soins médicaux</vt:lpstr>
      <vt:lpstr>     </vt:lpstr>
      <vt:lpstr>Au total</vt:lpstr>
      <vt:lpstr>REFERENCES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EXIL et sante mentale</dc:title>
  <dc:creator>Andrea Tortelli</dc:creator>
  <cp:lastModifiedBy>TORTELLI Andrea</cp:lastModifiedBy>
  <cp:revision>242</cp:revision>
  <dcterms:created xsi:type="dcterms:W3CDTF">2020-09-16T15:07:15Z</dcterms:created>
  <dcterms:modified xsi:type="dcterms:W3CDTF">2024-04-23T11:18:48Z</dcterms:modified>
</cp:coreProperties>
</file>