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59" r:id="rId1"/>
  </p:sldMasterIdLst>
  <p:notesMasterIdLst>
    <p:notesMasterId r:id="rId43"/>
  </p:notesMasterIdLst>
  <p:sldIdLst>
    <p:sldId id="256" r:id="rId2"/>
    <p:sldId id="284" r:id="rId3"/>
    <p:sldId id="339" r:id="rId4"/>
    <p:sldId id="320" r:id="rId5"/>
    <p:sldId id="265" r:id="rId6"/>
    <p:sldId id="297" r:id="rId7"/>
    <p:sldId id="298" r:id="rId8"/>
    <p:sldId id="300" r:id="rId9"/>
    <p:sldId id="259" r:id="rId10"/>
    <p:sldId id="301" r:id="rId11"/>
    <p:sldId id="316" r:id="rId12"/>
    <p:sldId id="329" r:id="rId13"/>
    <p:sldId id="330" r:id="rId14"/>
    <p:sldId id="327" r:id="rId15"/>
    <p:sldId id="328" r:id="rId16"/>
    <p:sldId id="331" r:id="rId17"/>
    <p:sldId id="332" r:id="rId18"/>
    <p:sldId id="321" r:id="rId19"/>
    <p:sldId id="325" r:id="rId20"/>
    <p:sldId id="340" r:id="rId21"/>
    <p:sldId id="294" r:id="rId22"/>
    <p:sldId id="322" r:id="rId23"/>
    <p:sldId id="333" r:id="rId24"/>
    <p:sldId id="343" r:id="rId25"/>
    <p:sldId id="334" r:id="rId26"/>
    <p:sldId id="318" r:id="rId27"/>
    <p:sldId id="341" r:id="rId28"/>
    <p:sldId id="344" r:id="rId29"/>
    <p:sldId id="324" r:id="rId30"/>
    <p:sldId id="345" r:id="rId31"/>
    <p:sldId id="335" r:id="rId32"/>
    <p:sldId id="346" r:id="rId33"/>
    <p:sldId id="317" r:id="rId34"/>
    <p:sldId id="336" r:id="rId35"/>
    <p:sldId id="281" r:id="rId36"/>
    <p:sldId id="337" r:id="rId37"/>
    <p:sldId id="266" r:id="rId38"/>
    <p:sldId id="342" r:id="rId39"/>
    <p:sldId id="314" r:id="rId40"/>
    <p:sldId id="319" r:id="rId41"/>
    <p:sldId id="315" r:id="rId42"/>
  </p:sldIdLst>
  <p:sldSz cx="9144000" cy="5143500" type="screen16x9"/>
  <p:notesSz cx="6858000" cy="9144000"/>
  <p:embeddedFontLst>
    <p:embeddedFont>
      <p:font typeface="Bahnschrift SemiBold SemiConden" panose="020B0502040204020203" pitchFamily="34" charset="0"/>
      <p:bold r:id="rId44"/>
    </p:embeddedFont>
    <p:embeddedFont>
      <p:font typeface="Dosis Light" panose="020B0604020202020204" charset="0"/>
      <p:regular r:id="rId45"/>
      <p:bold r:id="rId46"/>
    </p:embeddedFont>
    <p:embeddedFont>
      <p:font typeface="Garamond" panose="02020404030301010803" pitchFamily="18" charset="0"/>
      <p:regular r:id="rId47"/>
      <p:bold r:id="rId48"/>
      <p:italic r:id="rId49"/>
    </p:embeddedFont>
    <p:embeddedFont>
      <p:font typeface="Titillium Web Light" panose="020B0604020202020204" charset="0"/>
      <p:regular r:id="rId50"/>
      <p:bold r:id="rId51"/>
      <p:italic r:id="rId52"/>
      <p:boldItalic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49A884F-7B45-4B84-8A9A-4E917F0A5F5C}">
  <a:tblStyle styleId="{949A884F-7B45-4B84-8A9A-4E917F0A5F5C}"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9" d="100"/>
          <a:sy n="79" d="100"/>
        </p:scale>
        <p:origin x="848" y="4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2.fntdata"/><Relationship Id="rId53" Type="http://schemas.openxmlformats.org/officeDocument/2006/relationships/font" Target="fonts/font10.fntdata"/><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font" Target="fonts/font8.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3.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6.fntdata"/><Relationship Id="rId57"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1.fntdata"/><Relationship Id="rId52" Type="http://schemas.openxmlformats.org/officeDocument/2006/relationships/font" Target="fonts/font9.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extLst>
      <p:ext uri="{BB962C8B-B14F-4D97-AF65-F5344CB8AC3E}">
        <p14:creationId xmlns:p14="http://schemas.microsoft.com/office/powerpoint/2010/main" val="226735905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32"/>
        <p:cNvGrpSpPr/>
        <p:nvPr/>
      </p:nvGrpSpPr>
      <p:grpSpPr>
        <a:xfrm>
          <a:off x="0" y="0"/>
          <a:ext cx="0" cy="0"/>
          <a:chOff x="0" y="0"/>
          <a:chExt cx="0" cy="0"/>
        </a:xfrm>
      </p:grpSpPr>
      <p:sp>
        <p:nvSpPr>
          <p:cNvPr id="3833" name="Google Shape;3833;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34" name="Google Shape;3834;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4"/>
        <p:cNvGrpSpPr/>
        <p:nvPr/>
      </p:nvGrpSpPr>
      <p:grpSpPr>
        <a:xfrm>
          <a:off x="0" y="0"/>
          <a:ext cx="0" cy="0"/>
          <a:chOff x="0" y="0"/>
          <a:chExt cx="0" cy="0"/>
        </a:xfrm>
      </p:grpSpPr>
      <p:sp>
        <p:nvSpPr>
          <p:cNvPr id="3855" name="Google Shape;385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6" name="Google Shape;385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0"/>
        <p:cNvGrpSpPr/>
        <p:nvPr/>
      </p:nvGrpSpPr>
      <p:grpSpPr>
        <a:xfrm>
          <a:off x="0" y="0"/>
          <a:ext cx="0" cy="0"/>
          <a:chOff x="0" y="0"/>
          <a:chExt cx="0" cy="0"/>
        </a:xfrm>
      </p:grpSpPr>
      <p:sp>
        <p:nvSpPr>
          <p:cNvPr id="3911" name="Google Shape;3911;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2" name="Google Shape;3912;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10"/>
        <p:cNvGrpSpPr/>
        <p:nvPr/>
      </p:nvGrpSpPr>
      <p:grpSpPr>
        <a:xfrm>
          <a:off x="0" y="0"/>
          <a:ext cx="0" cy="0"/>
          <a:chOff x="0" y="0"/>
          <a:chExt cx="0" cy="0"/>
        </a:xfrm>
      </p:grpSpPr>
      <p:sp>
        <p:nvSpPr>
          <p:cNvPr id="3911" name="Google Shape;3911;g35f391192_0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912" name="Google Shape;3912;g35f391192_0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4"/>
        <p:cNvGrpSpPr/>
        <p:nvPr/>
      </p:nvGrpSpPr>
      <p:grpSpPr>
        <a:xfrm>
          <a:off x="0" y="0"/>
          <a:ext cx="0" cy="0"/>
          <a:chOff x="0" y="0"/>
          <a:chExt cx="0" cy="0"/>
        </a:xfrm>
      </p:grpSpPr>
      <p:sp>
        <p:nvSpPr>
          <p:cNvPr id="3855" name="Google Shape;385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6" name="Google Shape;385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54"/>
        <p:cNvGrpSpPr/>
        <p:nvPr/>
      </p:nvGrpSpPr>
      <p:grpSpPr>
        <a:xfrm>
          <a:off x="0" y="0"/>
          <a:ext cx="0" cy="0"/>
          <a:chOff x="0" y="0"/>
          <a:chExt cx="0" cy="0"/>
        </a:xfrm>
      </p:grpSpPr>
      <p:sp>
        <p:nvSpPr>
          <p:cNvPr id="3855" name="Google Shape;3855;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56" name="Google Shape;3856;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1356770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rgbClr val="003B55"/>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762000" y="696425"/>
            <a:ext cx="5396700" cy="1159800"/>
          </a:xfrm>
          <a:prstGeom prst="rect">
            <a:avLst/>
          </a:prstGeom>
        </p:spPr>
        <p:txBody>
          <a:bodyPr spcFirstLastPara="1" wrap="square" lIns="91425" tIns="91425" rIns="91425" bIns="91425" anchor="t" anchorCtr="0"/>
          <a:lstStyle>
            <a:lvl1pPr lvl="0">
              <a:spcBef>
                <a:spcPts val="0"/>
              </a:spcBef>
              <a:spcAft>
                <a:spcPts val="0"/>
              </a:spcAft>
              <a:buClr>
                <a:srgbClr val="80BFB7"/>
              </a:buClr>
              <a:buSzPts val="6000"/>
              <a:buNone/>
              <a:defRPr sz="6000">
                <a:solidFill>
                  <a:srgbClr val="80BFB7"/>
                </a:solidFill>
              </a:defRPr>
            </a:lvl1pPr>
            <a:lvl2pPr lvl="1">
              <a:spcBef>
                <a:spcPts val="0"/>
              </a:spcBef>
              <a:spcAft>
                <a:spcPts val="0"/>
              </a:spcAft>
              <a:buClr>
                <a:srgbClr val="80BFB7"/>
              </a:buClr>
              <a:buSzPts val="6000"/>
              <a:buNone/>
              <a:defRPr sz="6000">
                <a:solidFill>
                  <a:srgbClr val="80BFB7"/>
                </a:solidFill>
              </a:defRPr>
            </a:lvl2pPr>
            <a:lvl3pPr lvl="2">
              <a:spcBef>
                <a:spcPts val="0"/>
              </a:spcBef>
              <a:spcAft>
                <a:spcPts val="0"/>
              </a:spcAft>
              <a:buClr>
                <a:srgbClr val="80BFB7"/>
              </a:buClr>
              <a:buSzPts val="6000"/>
              <a:buNone/>
              <a:defRPr sz="6000">
                <a:solidFill>
                  <a:srgbClr val="80BFB7"/>
                </a:solidFill>
              </a:defRPr>
            </a:lvl3pPr>
            <a:lvl4pPr lvl="3">
              <a:spcBef>
                <a:spcPts val="0"/>
              </a:spcBef>
              <a:spcAft>
                <a:spcPts val="0"/>
              </a:spcAft>
              <a:buClr>
                <a:srgbClr val="80BFB7"/>
              </a:buClr>
              <a:buSzPts val="6000"/>
              <a:buNone/>
              <a:defRPr sz="6000">
                <a:solidFill>
                  <a:srgbClr val="80BFB7"/>
                </a:solidFill>
              </a:defRPr>
            </a:lvl4pPr>
            <a:lvl5pPr lvl="4">
              <a:spcBef>
                <a:spcPts val="0"/>
              </a:spcBef>
              <a:spcAft>
                <a:spcPts val="0"/>
              </a:spcAft>
              <a:buClr>
                <a:srgbClr val="80BFB7"/>
              </a:buClr>
              <a:buSzPts val="6000"/>
              <a:buNone/>
              <a:defRPr sz="6000">
                <a:solidFill>
                  <a:srgbClr val="80BFB7"/>
                </a:solidFill>
              </a:defRPr>
            </a:lvl5pPr>
            <a:lvl6pPr lvl="5">
              <a:spcBef>
                <a:spcPts val="0"/>
              </a:spcBef>
              <a:spcAft>
                <a:spcPts val="0"/>
              </a:spcAft>
              <a:buClr>
                <a:srgbClr val="80BFB7"/>
              </a:buClr>
              <a:buSzPts val="6000"/>
              <a:buNone/>
              <a:defRPr sz="6000">
                <a:solidFill>
                  <a:srgbClr val="80BFB7"/>
                </a:solidFill>
              </a:defRPr>
            </a:lvl6pPr>
            <a:lvl7pPr lvl="6">
              <a:spcBef>
                <a:spcPts val="0"/>
              </a:spcBef>
              <a:spcAft>
                <a:spcPts val="0"/>
              </a:spcAft>
              <a:buClr>
                <a:srgbClr val="80BFB7"/>
              </a:buClr>
              <a:buSzPts val="6000"/>
              <a:buNone/>
              <a:defRPr sz="6000">
                <a:solidFill>
                  <a:srgbClr val="80BFB7"/>
                </a:solidFill>
              </a:defRPr>
            </a:lvl7pPr>
            <a:lvl8pPr lvl="7">
              <a:spcBef>
                <a:spcPts val="0"/>
              </a:spcBef>
              <a:spcAft>
                <a:spcPts val="0"/>
              </a:spcAft>
              <a:buClr>
                <a:srgbClr val="80BFB7"/>
              </a:buClr>
              <a:buSzPts val="6000"/>
              <a:buNone/>
              <a:defRPr sz="6000">
                <a:solidFill>
                  <a:srgbClr val="80BFB7"/>
                </a:solidFill>
              </a:defRPr>
            </a:lvl8pPr>
            <a:lvl9pPr lvl="8">
              <a:spcBef>
                <a:spcPts val="0"/>
              </a:spcBef>
              <a:spcAft>
                <a:spcPts val="0"/>
              </a:spcAft>
              <a:buClr>
                <a:srgbClr val="80BFB7"/>
              </a:buClr>
              <a:buSzPts val="6000"/>
              <a:buNone/>
              <a:defRPr sz="6000">
                <a:solidFill>
                  <a:srgbClr val="80BFB7"/>
                </a:solidFill>
              </a:defRPr>
            </a:lvl9pPr>
          </a:lstStyle>
          <a:p>
            <a:endParaRPr/>
          </a:p>
        </p:txBody>
      </p:sp>
      <p:grpSp>
        <p:nvGrpSpPr>
          <p:cNvPr id="11" name="Google Shape;11;p2"/>
          <p:cNvGrpSpPr/>
          <p:nvPr/>
        </p:nvGrpSpPr>
        <p:grpSpPr>
          <a:xfrm rot="10800000">
            <a:off x="8705367" y="28698"/>
            <a:ext cx="410132" cy="5086302"/>
            <a:chOff x="836200" y="238125"/>
            <a:chExt cx="422425" cy="5238750"/>
          </a:xfrm>
        </p:grpSpPr>
        <p:sp>
          <p:nvSpPr>
            <p:cNvPr id="12" name="Google Shape;12;p2"/>
            <p:cNvSpPr/>
            <p:nvPr/>
          </p:nvSpPr>
          <p:spPr>
            <a:xfrm>
              <a:off x="836200"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836200"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14;p2"/>
            <p:cNvSpPr/>
            <p:nvPr/>
          </p:nvSpPr>
          <p:spPr>
            <a:xfrm>
              <a:off x="836200"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836200"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836200"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836200"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836200"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836200"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836200"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836200"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836200"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836200"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836200"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836200"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836200"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836200"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836200"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836200"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836200"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836200"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836200"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836200"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836200"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836200"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836200"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836200"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836200"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836200"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836200"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836200"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42;p2"/>
            <p:cNvSpPr/>
            <p:nvPr/>
          </p:nvSpPr>
          <p:spPr>
            <a:xfrm>
              <a:off x="836200"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836200"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836200"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836200"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836200"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986700"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986700" y="53912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986700" y="8401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986700" y="11411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986700"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986700" y="17432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986700" y="18937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986700" y="21947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986700" y="23452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56;p2"/>
            <p:cNvSpPr/>
            <p:nvPr/>
          </p:nvSpPr>
          <p:spPr>
            <a:xfrm>
              <a:off x="986700" y="24957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57;p2"/>
            <p:cNvSpPr/>
            <p:nvPr/>
          </p:nvSpPr>
          <p:spPr>
            <a:xfrm>
              <a:off x="986700"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986700" y="294730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986700" y="30978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986700" y="35493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986700"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62;p2"/>
            <p:cNvSpPr/>
            <p:nvPr/>
          </p:nvSpPr>
          <p:spPr>
            <a:xfrm>
              <a:off x="986700" y="38503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986700" y="41514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986700" y="430190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986700"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66;p2"/>
            <p:cNvSpPr/>
            <p:nvPr/>
          </p:nvSpPr>
          <p:spPr>
            <a:xfrm>
              <a:off x="986700"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a:off x="986700" y="49039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986700" y="505445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986700" y="53554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1137200" y="2381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1137200"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1137200"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1137200" y="11411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1137200"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1137200"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1137200" y="21947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2"/>
            <p:cNvSpPr/>
            <p:nvPr/>
          </p:nvSpPr>
          <p:spPr>
            <a:xfrm>
              <a:off x="1137200"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2"/>
            <p:cNvSpPr/>
            <p:nvPr/>
          </p:nvSpPr>
          <p:spPr>
            <a:xfrm>
              <a:off x="1137200" y="24957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1137200"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1137200" y="29473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1137200"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1137200" y="33988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1137200"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1137200"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1137200" y="40008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1137200"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1137200"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1137200"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1137200"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90;p2"/>
            <p:cNvSpPr/>
            <p:nvPr/>
          </p:nvSpPr>
          <p:spPr>
            <a:xfrm>
              <a:off x="1137200"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1137200" y="53554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2" name="Google Shape;92;p2"/>
          <p:cNvGrpSpPr/>
          <p:nvPr/>
        </p:nvGrpSpPr>
        <p:grpSpPr>
          <a:xfrm rot="10800000">
            <a:off x="6659535" y="28698"/>
            <a:ext cx="2309844" cy="5086302"/>
            <a:chOff x="986700" y="238125"/>
            <a:chExt cx="2379075" cy="5238750"/>
          </a:xfrm>
        </p:grpSpPr>
        <p:sp>
          <p:nvSpPr>
            <p:cNvPr id="93" name="Google Shape;93;p2"/>
            <p:cNvSpPr/>
            <p:nvPr/>
          </p:nvSpPr>
          <p:spPr>
            <a:xfrm>
              <a:off x="986700" y="2381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2"/>
            <p:cNvSpPr/>
            <p:nvPr/>
          </p:nvSpPr>
          <p:spPr>
            <a:xfrm>
              <a:off x="986700" y="6896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2"/>
            <p:cNvSpPr/>
            <p:nvPr/>
          </p:nvSpPr>
          <p:spPr>
            <a:xfrm>
              <a:off x="986700"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986700" y="14422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986700" y="159270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986700"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986700" y="264627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986700" y="32483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986700" y="33988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p:nvPr/>
          </p:nvSpPr>
          <p:spPr>
            <a:xfrm>
              <a:off x="986700" y="400087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2"/>
            <p:cNvSpPr/>
            <p:nvPr/>
          </p:nvSpPr>
          <p:spPr>
            <a:xfrm>
              <a:off x="986700" y="47534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986700"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1137200"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1137200" y="6896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2"/>
            <p:cNvSpPr/>
            <p:nvPr/>
          </p:nvSpPr>
          <p:spPr>
            <a:xfrm>
              <a:off x="1137200" y="8401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1137200"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1137200" y="17432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1137200" y="18937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1137200"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1137200"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2"/>
            <p:cNvSpPr/>
            <p:nvPr/>
          </p:nvSpPr>
          <p:spPr>
            <a:xfrm>
              <a:off x="1137200"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p:nvPr/>
          </p:nvSpPr>
          <p:spPr>
            <a:xfrm>
              <a:off x="1137200"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1137200"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1137200"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1137200" y="49039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1287725"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1287725"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1287725"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1287725"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1287725"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1287725"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2"/>
            <p:cNvSpPr/>
            <p:nvPr/>
          </p:nvSpPr>
          <p:spPr>
            <a:xfrm>
              <a:off x="1287725"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2"/>
            <p:cNvSpPr/>
            <p:nvPr/>
          </p:nvSpPr>
          <p:spPr>
            <a:xfrm>
              <a:off x="1287725"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1287725"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1287725"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1287725"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2"/>
            <p:cNvSpPr/>
            <p:nvPr/>
          </p:nvSpPr>
          <p:spPr>
            <a:xfrm>
              <a:off x="1287725"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30;p2"/>
            <p:cNvSpPr/>
            <p:nvPr/>
          </p:nvSpPr>
          <p:spPr>
            <a:xfrm>
              <a:off x="1287725"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1287725"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1287725"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1287725"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1287725"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1287725"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2"/>
            <p:cNvSpPr/>
            <p:nvPr/>
          </p:nvSpPr>
          <p:spPr>
            <a:xfrm>
              <a:off x="1287725"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1287725"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143822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1438225"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p:nvPr/>
          </p:nvSpPr>
          <p:spPr>
            <a:xfrm>
              <a:off x="143822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2"/>
            <p:cNvSpPr/>
            <p:nvPr/>
          </p:nvSpPr>
          <p:spPr>
            <a:xfrm>
              <a:off x="1438225"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2"/>
            <p:cNvSpPr/>
            <p:nvPr/>
          </p:nvSpPr>
          <p:spPr>
            <a:xfrm>
              <a:off x="143822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2"/>
            <p:cNvSpPr/>
            <p:nvPr/>
          </p:nvSpPr>
          <p:spPr>
            <a:xfrm>
              <a:off x="1438225"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2"/>
            <p:cNvSpPr/>
            <p:nvPr/>
          </p:nvSpPr>
          <p:spPr>
            <a:xfrm>
              <a:off x="1438225"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2"/>
            <p:cNvSpPr/>
            <p:nvPr/>
          </p:nvSpPr>
          <p:spPr>
            <a:xfrm>
              <a:off x="1438225"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2"/>
            <p:cNvSpPr/>
            <p:nvPr/>
          </p:nvSpPr>
          <p:spPr>
            <a:xfrm>
              <a:off x="143822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2"/>
            <p:cNvSpPr/>
            <p:nvPr/>
          </p:nvSpPr>
          <p:spPr>
            <a:xfrm>
              <a:off x="1438225"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2"/>
            <p:cNvSpPr/>
            <p:nvPr/>
          </p:nvSpPr>
          <p:spPr>
            <a:xfrm>
              <a:off x="1438225"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2"/>
            <p:cNvSpPr/>
            <p:nvPr/>
          </p:nvSpPr>
          <p:spPr>
            <a:xfrm>
              <a:off x="1438225"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2"/>
            <p:cNvSpPr/>
            <p:nvPr/>
          </p:nvSpPr>
          <p:spPr>
            <a:xfrm>
              <a:off x="143822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2"/>
            <p:cNvSpPr/>
            <p:nvPr/>
          </p:nvSpPr>
          <p:spPr>
            <a:xfrm>
              <a:off x="1438225"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2"/>
            <p:cNvSpPr/>
            <p:nvPr/>
          </p:nvSpPr>
          <p:spPr>
            <a:xfrm>
              <a:off x="143822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2"/>
            <p:cNvSpPr/>
            <p:nvPr/>
          </p:nvSpPr>
          <p:spPr>
            <a:xfrm>
              <a:off x="1438225"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2"/>
            <p:cNvSpPr/>
            <p:nvPr/>
          </p:nvSpPr>
          <p:spPr>
            <a:xfrm>
              <a:off x="143822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2"/>
            <p:cNvSpPr/>
            <p:nvPr/>
          </p:nvSpPr>
          <p:spPr>
            <a:xfrm>
              <a:off x="1438225"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2"/>
            <p:cNvSpPr/>
            <p:nvPr/>
          </p:nvSpPr>
          <p:spPr>
            <a:xfrm>
              <a:off x="1438225"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2"/>
            <p:cNvSpPr/>
            <p:nvPr/>
          </p:nvSpPr>
          <p:spPr>
            <a:xfrm>
              <a:off x="143822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2"/>
            <p:cNvSpPr/>
            <p:nvPr/>
          </p:nvSpPr>
          <p:spPr>
            <a:xfrm>
              <a:off x="143822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2"/>
            <p:cNvSpPr/>
            <p:nvPr/>
          </p:nvSpPr>
          <p:spPr>
            <a:xfrm>
              <a:off x="1438225"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2"/>
            <p:cNvSpPr/>
            <p:nvPr/>
          </p:nvSpPr>
          <p:spPr>
            <a:xfrm>
              <a:off x="1438225"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2"/>
            <p:cNvSpPr/>
            <p:nvPr/>
          </p:nvSpPr>
          <p:spPr>
            <a:xfrm>
              <a:off x="143822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2"/>
            <p:cNvSpPr/>
            <p:nvPr/>
          </p:nvSpPr>
          <p:spPr>
            <a:xfrm>
              <a:off x="1438225"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2"/>
            <p:cNvSpPr/>
            <p:nvPr/>
          </p:nvSpPr>
          <p:spPr>
            <a:xfrm>
              <a:off x="1438225"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2"/>
            <p:cNvSpPr/>
            <p:nvPr/>
          </p:nvSpPr>
          <p:spPr>
            <a:xfrm>
              <a:off x="1438225"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2"/>
            <p:cNvSpPr/>
            <p:nvPr/>
          </p:nvSpPr>
          <p:spPr>
            <a:xfrm>
              <a:off x="143822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2"/>
            <p:cNvSpPr/>
            <p:nvPr/>
          </p:nvSpPr>
          <p:spPr>
            <a:xfrm>
              <a:off x="1438225"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2"/>
            <p:cNvSpPr/>
            <p:nvPr/>
          </p:nvSpPr>
          <p:spPr>
            <a:xfrm>
              <a:off x="143822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2"/>
            <p:cNvSpPr/>
            <p:nvPr/>
          </p:nvSpPr>
          <p:spPr>
            <a:xfrm>
              <a:off x="1438225"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2"/>
            <p:cNvSpPr/>
            <p:nvPr/>
          </p:nvSpPr>
          <p:spPr>
            <a:xfrm>
              <a:off x="1588750"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2"/>
            <p:cNvSpPr/>
            <p:nvPr/>
          </p:nvSpPr>
          <p:spPr>
            <a:xfrm>
              <a:off x="1588750"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2"/>
            <p:cNvSpPr/>
            <p:nvPr/>
          </p:nvSpPr>
          <p:spPr>
            <a:xfrm>
              <a:off x="1588750"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2"/>
            <p:cNvSpPr/>
            <p:nvPr/>
          </p:nvSpPr>
          <p:spPr>
            <a:xfrm>
              <a:off x="1588750"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173;p2"/>
            <p:cNvSpPr/>
            <p:nvPr/>
          </p:nvSpPr>
          <p:spPr>
            <a:xfrm>
              <a:off x="1588750"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2"/>
            <p:cNvSpPr/>
            <p:nvPr/>
          </p:nvSpPr>
          <p:spPr>
            <a:xfrm>
              <a:off x="1588750"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2"/>
            <p:cNvSpPr/>
            <p:nvPr/>
          </p:nvSpPr>
          <p:spPr>
            <a:xfrm>
              <a:off x="1588750"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2"/>
            <p:cNvSpPr/>
            <p:nvPr/>
          </p:nvSpPr>
          <p:spPr>
            <a:xfrm>
              <a:off x="1588750"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2"/>
            <p:cNvSpPr/>
            <p:nvPr/>
          </p:nvSpPr>
          <p:spPr>
            <a:xfrm>
              <a:off x="1588750"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2"/>
            <p:cNvSpPr/>
            <p:nvPr/>
          </p:nvSpPr>
          <p:spPr>
            <a:xfrm>
              <a:off x="1588750"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2"/>
            <p:cNvSpPr/>
            <p:nvPr/>
          </p:nvSpPr>
          <p:spPr>
            <a:xfrm>
              <a:off x="1588750"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2"/>
            <p:cNvSpPr/>
            <p:nvPr/>
          </p:nvSpPr>
          <p:spPr>
            <a:xfrm>
              <a:off x="1588750"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2"/>
            <p:cNvSpPr/>
            <p:nvPr/>
          </p:nvSpPr>
          <p:spPr>
            <a:xfrm>
              <a:off x="1588750"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2"/>
            <p:cNvSpPr/>
            <p:nvPr/>
          </p:nvSpPr>
          <p:spPr>
            <a:xfrm>
              <a:off x="1588750"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2"/>
            <p:cNvSpPr/>
            <p:nvPr/>
          </p:nvSpPr>
          <p:spPr>
            <a:xfrm>
              <a:off x="1588750"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2"/>
            <p:cNvSpPr/>
            <p:nvPr/>
          </p:nvSpPr>
          <p:spPr>
            <a:xfrm>
              <a:off x="1588750"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2"/>
            <p:cNvSpPr/>
            <p:nvPr/>
          </p:nvSpPr>
          <p:spPr>
            <a:xfrm>
              <a:off x="1588750"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2"/>
            <p:cNvSpPr/>
            <p:nvPr/>
          </p:nvSpPr>
          <p:spPr>
            <a:xfrm>
              <a:off x="1588750"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2"/>
            <p:cNvSpPr/>
            <p:nvPr/>
          </p:nvSpPr>
          <p:spPr>
            <a:xfrm>
              <a:off x="1588750"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2"/>
            <p:cNvSpPr/>
            <p:nvPr/>
          </p:nvSpPr>
          <p:spPr>
            <a:xfrm>
              <a:off x="1739250"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2"/>
            <p:cNvSpPr/>
            <p:nvPr/>
          </p:nvSpPr>
          <p:spPr>
            <a:xfrm>
              <a:off x="1739250"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2"/>
            <p:cNvSpPr/>
            <p:nvPr/>
          </p:nvSpPr>
          <p:spPr>
            <a:xfrm>
              <a:off x="1739250"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2"/>
            <p:cNvSpPr/>
            <p:nvPr/>
          </p:nvSpPr>
          <p:spPr>
            <a:xfrm>
              <a:off x="1739250"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2"/>
            <p:cNvSpPr/>
            <p:nvPr/>
          </p:nvSpPr>
          <p:spPr>
            <a:xfrm>
              <a:off x="1739250"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2"/>
            <p:cNvSpPr/>
            <p:nvPr/>
          </p:nvSpPr>
          <p:spPr>
            <a:xfrm>
              <a:off x="1739250"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2"/>
            <p:cNvSpPr/>
            <p:nvPr/>
          </p:nvSpPr>
          <p:spPr>
            <a:xfrm>
              <a:off x="173925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2"/>
            <p:cNvSpPr/>
            <p:nvPr/>
          </p:nvSpPr>
          <p:spPr>
            <a:xfrm>
              <a:off x="1739250"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2"/>
            <p:cNvSpPr/>
            <p:nvPr/>
          </p:nvSpPr>
          <p:spPr>
            <a:xfrm>
              <a:off x="1739250"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2"/>
            <p:cNvSpPr/>
            <p:nvPr/>
          </p:nvSpPr>
          <p:spPr>
            <a:xfrm>
              <a:off x="173925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2"/>
            <p:cNvSpPr/>
            <p:nvPr/>
          </p:nvSpPr>
          <p:spPr>
            <a:xfrm>
              <a:off x="1739250"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2"/>
            <p:cNvSpPr/>
            <p:nvPr/>
          </p:nvSpPr>
          <p:spPr>
            <a:xfrm>
              <a:off x="1889750"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2"/>
            <p:cNvSpPr/>
            <p:nvPr/>
          </p:nvSpPr>
          <p:spPr>
            <a:xfrm>
              <a:off x="1889750" y="8401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2"/>
            <p:cNvSpPr/>
            <p:nvPr/>
          </p:nvSpPr>
          <p:spPr>
            <a:xfrm>
              <a:off x="1889750" y="33988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2"/>
            <p:cNvSpPr/>
            <p:nvPr/>
          </p:nvSpPr>
          <p:spPr>
            <a:xfrm>
              <a:off x="1889750"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2"/>
            <p:cNvSpPr/>
            <p:nvPr/>
          </p:nvSpPr>
          <p:spPr>
            <a:xfrm>
              <a:off x="1889750"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2"/>
            <p:cNvSpPr/>
            <p:nvPr/>
          </p:nvSpPr>
          <p:spPr>
            <a:xfrm>
              <a:off x="2040275" y="6896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2"/>
            <p:cNvSpPr/>
            <p:nvPr/>
          </p:nvSpPr>
          <p:spPr>
            <a:xfrm>
              <a:off x="2040275" y="18937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2"/>
            <p:cNvSpPr/>
            <p:nvPr/>
          </p:nvSpPr>
          <p:spPr>
            <a:xfrm>
              <a:off x="2040275"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2"/>
            <p:cNvSpPr/>
            <p:nvPr/>
          </p:nvSpPr>
          <p:spPr>
            <a:xfrm>
              <a:off x="2190775"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2"/>
            <p:cNvSpPr/>
            <p:nvPr/>
          </p:nvSpPr>
          <p:spPr>
            <a:xfrm>
              <a:off x="2341300"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2"/>
            <p:cNvSpPr/>
            <p:nvPr/>
          </p:nvSpPr>
          <p:spPr>
            <a:xfrm>
              <a:off x="2642325"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2"/>
            <p:cNvSpPr/>
            <p:nvPr/>
          </p:nvSpPr>
          <p:spPr>
            <a:xfrm>
              <a:off x="2642325"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2"/>
            <p:cNvSpPr/>
            <p:nvPr/>
          </p:nvSpPr>
          <p:spPr>
            <a:xfrm>
              <a:off x="3244350"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2" name="Google Shape;212;p2"/>
          <p:cNvGrpSpPr/>
          <p:nvPr/>
        </p:nvGrpSpPr>
        <p:grpSpPr>
          <a:xfrm rot="10800000">
            <a:off x="6367294" y="28698"/>
            <a:ext cx="2017554" cy="5086302"/>
            <a:chOff x="1588750" y="238125"/>
            <a:chExt cx="2078025" cy="5238750"/>
          </a:xfrm>
        </p:grpSpPr>
        <p:sp>
          <p:nvSpPr>
            <p:cNvPr id="213" name="Google Shape;213;p2"/>
            <p:cNvSpPr/>
            <p:nvPr/>
          </p:nvSpPr>
          <p:spPr>
            <a:xfrm>
              <a:off x="1588750"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2"/>
            <p:cNvSpPr/>
            <p:nvPr/>
          </p:nvSpPr>
          <p:spPr>
            <a:xfrm>
              <a:off x="1588750"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2"/>
            <p:cNvSpPr/>
            <p:nvPr/>
          </p:nvSpPr>
          <p:spPr>
            <a:xfrm>
              <a:off x="1588750"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2"/>
            <p:cNvSpPr/>
            <p:nvPr/>
          </p:nvSpPr>
          <p:spPr>
            <a:xfrm>
              <a:off x="1588750"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217;p2"/>
            <p:cNvSpPr/>
            <p:nvPr/>
          </p:nvSpPr>
          <p:spPr>
            <a:xfrm>
              <a:off x="1588750"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2"/>
            <p:cNvSpPr/>
            <p:nvPr/>
          </p:nvSpPr>
          <p:spPr>
            <a:xfrm>
              <a:off x="1588750"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2"/>
            <p:cNvSpPr/>
            <p:nvPr/>
          </p:nvSpPr>
          <p:spPr>
            <a:xfrm>
              <a:off x="1739250"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2"/>
            <p:cNvSpPr/>
            <p:nvPr/>
          </p:nvSpPr>
          <p:spPr>
            <a:xfrm>
              <a:off x="1739250"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2"/>
            <p:cNvSpPr/>
            <p:nvPr/>
          </p:nvSpPr>
          <p:spPr>
            <a:xfrm>
              <a:off x="1739250"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222;p2"/>
            <p:cNvSpPr/>
            <p:nvPr/>
          </p:nvSpPr>
          <p:spPr>
            <a:xfrm>
              <a:off x="1739250"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2"/>
            <p:cNvSpPr/>
            <p:nvPr/>
          </p:nvSpPr>
          <p:spPr>
            <a:xfrm>
              <a:off x="1739250"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2"/>
            <p:cNvSpPr/>
            <p:nvPr/>
          </p:nvSpPr>
          <p:spPr>
            <a:xfrm>
              <a:off x="1739250"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2"/>
            <p:cNvSpPr/>
            <p:nvPr/>
          </p:nvSpPr>
          <p:spPr>
            <a:xfrm>
              <a:off x="1739250"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2"/>
            <p:cNvSpPr/>
            <p:nvPr/>
          </p:nvSpPr>
          <p:spPr>
            <a:xfrm>
              <a:off x="1889750" y="2381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2"/>
            <p:cNvSpPr/>
            <p:nvPr/>
          </p:nvSpPr>
          <p:spPr>
            <a:xfrm>
              <a:off x="1889750"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2"/>
            <p:cNvSpPr/>
            <p:nvPr/>
          </p:nvSpPr>
          <p:spPr>
            <a:xfrm>
              <a:off x="1889750" y="17432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229;p2"/>
            <p:cNvSpPr/>
            <p:nvPr/>
          </p:nvSpPr>
          <p:spPr>
            <a:xfrm>
              <a:off x="1889750" y="18937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230;p2"/>
            <p:cNvSpPr/>
            <p:nvPr/>
          </p:nvSpPr>
          <p:spPr>
            <a:xfrm>
              <a:off x="1889750"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2"/>
            <p:cNvSpPr/>
            <p:nvPr/>
          </p:nvSpPr>
          <p:spPr>
            <a:xfrm>
              <a:off x="1889750" y="21947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2"/>
            <p:cNvSpPr/>
            <p:nvPr/>
          </p:nvSpPr>
          <p:spPr>
            <a:xfrm>
              <a:off x="1889750"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2"/>
            <p:cNvSpPr/>
            <p:nvPr/>
          </p:nvSpPr>
          <p:spPr>
            <a:xfrm>
              <a:off x="1889750" y="24957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2"/>
            <p:cNvSpPr/>
            <p:nvPr/>
          </p:nvSpPr>
          <p:spPr>
            <a:xfrm>
              <a:off x="1889750"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2"/>
            <p:cNvSpPr/>
            <p:nvPr/>
          </p:nvSpPr>
          <p:spPr>
            <a:xfrm>
              <a:off x="1889750"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2"/>
            <p:cNvSpPr/>
            <p:nvPr/>
          </p:nvSpPr>
          <p:spPr>
            <a:xfrm>
              <a:off x="1889750" y="29473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2"/>
            <p:cNvSpPr/>
            <p:nvPr/>
          </p:nvSpPr>
          <p:spPr>
            <a:xfrm>
              <a:off x="1889750"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2"/>
            <p:cNvSpPr/>
            <p:nvPr/>
          </p:nvSpPr>
          <p:spPr>
            <a:xfrm>
              <a:off x="1889750"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2"/>
            <p:cNvSpPr/>
            <p:nvPr/>
          </p:nvSpPr>
          <p:spPr>
            <a:xfrm>
              <a:off x="1889750" y="40008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2"/>
            <p:cNvSpPr/>
            <p:nvPr/>
          </p:nvSpPr>
          <p:spPr>
            <a:xfrm>
              <a:off x="1889750"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2"/>
            <p:cNvSpPr/>
            <p:nvPr/>
          </p:nvSpPr>
          <p:spPr>
            <a:xfrm>
              <a:off x="1889750"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2"/>
            <p:cNvSpPr/>
            <p:nvPr/>
          </p:nvSpPr>
          <p:spPr>
            <a:xfrm>
              <a:off x="1889750"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2"/>
            <p:cNvSpPr/>
            <p:nvPr/>
          </p:nvSpPr>
          <p:spPr>
            <a:xfrm>
              <a:off x="1889750"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2"/>
            <p:cNvSpPr/>
            <p:nvPr/>
          </p:nvSpPr>
          <p:spPr>
            <a:xfrm>
              <a:off x="1889750" y="49039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2"/>
            <p:cNvSpPr/>
            <p:nvPr/>
          </p:nvSpPr>
          <p:spPr>
            <a:xfrm>
              <a:off x="2040275"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2"/>
            <p:cNvSpPr/>
            <p:nvPr/>
          </p:nvSpPr>
          <p:spPr>
            <a:xfrm>
              <a:off x="2040275" y="11411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2"/>
            <p:cNvSpPr/>
            <p:nvPr/>
          </p:nvSpPr>
          <p:spPr>
            <a:xfrm>
              <a:off x="2040275"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2"/>
            <p:cNvSpPr/>
            <p:nvPr/>
          </p:nvSpPr>
          <p:spPr>
            <a:xfrm>
              <a:off x="2040275" y="14422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2"/>
            <p:cNvSpPr/>
            <p:nvPr/>
          </p:nvSpPr>
          <p:spPr>
            <a:xfrm>
              <a:off x="2040275" y="17432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2"/>
            <p:cNvSpPr/>
            <p:nvPr/>
          </p:nvSpPr>
          <p:spPr>
            <a:xfrm>
              <a:off x="2040275"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2"/>
            <p:cNvSpPr/>
            <p:nvPr/>
          </p:nvSpPr>
          <p:spPr>
            <a:xfrm>
              <a:off x="2040275" y="264627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2"/>
            <p:cNvSpPr/>
            <p:nvPr/>
          </p:nvSpPr>
          <p:spPr>
            <a:xfrm>
              <a:off x="2040275" y="294730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2"/>
            <p:cNvSpPr/>
            <p:nvPr/>
          </p:nvSpPr>
          <p:spPr>
            <a:xfrm>
              <a:off x="2040275" y="30978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2"/>
            <p:cNvSpPr/>
            <p:nvPr/>
          </p:nvSpPr>
          <p:spPr>
            <a:xfrm>
              <a:off x="2040275" y="32483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2"/>
            <p:cNvSpPr/>
            <p:nvPr/>
          </p:nvSpPr>
          <p:spPr>
            <a:xfrm>
              <a:off x="2040275" y="35493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2"/>
            <p:cNvSpPr/>
            <p:nvPr/>
          </p:nvSpPr>
          <p:spPr>
            <a:xfrm>
              <a:off x="2040275"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2"/>
            <p:cNvSpPr/>
            <p:nvPr/>
          </p:nvSpPr>
          <p:spPr>
            <a:xfrm>
              <a:off x="2040275" y="38503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2"/>
            <p:cNvSpPr/>
            <p:nvPr/>
          </p:nvSpPr>
          <p:spPr>
            <a:xfrm>
              <a:off x="2040275" y="400087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2"/>
            <p:cNvSpPr/>
            <p:nvPr/>
          </p:nvSpPr>
          <p:spPr>
            <a:xfrm>
              <a:off x="2040275" y="430190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2"/>
            <p:cNvSpPr/>
            <p:nvPr/>
          </p:nvSpPr>
          <p:spPr>
            <a:xfrm>
              <a:off x="2040275"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2"/>
            <p:cNvSpPr/>
            <p:nvPr/>
          </p:nvSpPr>
          <p:spPr>
            <a:xfrm>
              <a:off x="2040275" y="49039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262;p2"/>
            <p:cNvSpPr/>
            <p:nvPr/>
          </p:nvSpPr>
          <p:spPr>
            <a:xfrm>
              <a:off x="2040275" y="505445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2"/>
            <p:cNvSpPr/>
            <p:nvPr/>
          </p:nvSpPr>
          <p:spPr>
            <a:xfrm>
              <a:off x="2040275"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2"/>
            <p:cNvSpPr/>
            <p:nvPr/>
          </p:nvSpPr>
          <p:spPr>
            <a:xfrm>
              <a:off x="2190775" y="2381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2"/>
            <p:cNvSpPr/>
            <p:nvPr/>
          </p:nvSpPr>
          <p:spPr>
            <a:xfrm>
              <a:off x="2190775" y="6896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2"/>
            <p:cNvSpPr/>
            <p:nvPr/>
          </p:nvSpPr>
          <p:spPr>
            <a:xfrm>
              <a:off x="2190775" y="8401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2"/>
            <p:cNvSpPr/>
            <p:nvPr/>
          </p:nvSpPr>
          <p:spPr>
            <a:xfrm>
              <a:off x="2190775" y="11411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268;p2"/>
            <p:cNvSpPr/>
            <p:nvPr/>
          </p:nvSpPr>
          <p:spPr>
            <a:xfrm>
              <a:off x="2190775"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269;p2"/>
            <p:cNvSpPr/>
            <p:nvPr/>
          </p:nvSpPr>
          <p:spPr>
            <a:xfrm>
              <a:off x="2190775"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270;p2"/>
            <p:cNvSpPr/>
            <p:nvPr/>
          </p:nvSpPr>
          <p:spPr>
            <a:xfrm>
              <a:off x="2190775" y="17432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271;p2"/>
            <p:cNvSpPr/>
            <p:nvPr/>
          </p:nvSpPr>
          <p:spPr>
            <a:xfrm>
              <a:off x="2190775" y="18937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272;p2"/>
            <p:cNvSpPr/>
            <p:nvPr/>
          </p:nvSpPr>
          <p:spPr>
            <a:xfrm>
              <a:off x="2190775"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273;p2"/>
            <p:cNvSpPr/>
            <p:nvPr/>
          </p:nvSpPr>
          <p:spPr>
            <a:xfrm>
              <a:off x="2190775" y="21947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2"/>
            <p:cNvSpPr/>
            <p:nvPr/>
          </p:nvSpPr>
          <p:spPr>
            <a:xfrm>
              <a:off x="2190775"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2"/>
            <p:cNvSpPr/>
            <p:nvPr/>
          </p:nvSpPr>
          <p:spPr>
            <a:xfrm>
              <a:off x="2190775" y="24957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2"/>
            <p:cNvSpPr/>
            <p:nvPr/>
          </p:nvSpPr>
          <p:spPr>
            <a:xfrm>
              <a:off x="2190775"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2"/>
            <p:cNvSpPr/>
            <p:nvPr/>
          </p:nvSpPr>
          <p:spPr>
            <a:xfrm>
              <a:off x="2190775"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278;p2"/>
            <p:cNvSpPr/>
            <p:nvPr/>
          </p:nvSpPr>
          <p:spPr>
            <a:xfrm>
              <a:off x="2190775"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2"/>
            <p:cNvSpPr/>
            <p:nvPr/>
          </p:nvSpPr>
          <p:spPr>
            <a:xfrm>
              <a:off x="2190775" y="33988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280;p2"/>
            <p:cNvSpPr/>
            <p:nvPr/>
          </p:nvSpPr>
          <p:spPr>
            <a:xfrm>
              <a:off x="2190775"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281;p2"/>
            <p:cNvSpPr/>
            <p:nvPr/>
          </p:nvSpPr>
          <p:spPr>
            <a:xfrm>
              <a:off x="2190775"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282;p2"/>
            <p:cNvSpPr/>
            <p:nvPr/>
          </p:nvSpPr>
          <p:spPr>
            <a:xfrm>
              <a:off x="2190775" y="40008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83;p2"/>
            <p:cNvSpPr/>
            <p:nvPr/>
          </p:nvSpPr>
          <p:spPr>
            <a:xfrm>
              <a:off x="2190775"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84;p2"/>
            <p:cNvSpPr/>
            <p:nvPr/>
          </p:nvSpPr>
          <p:spPr>
            <a:xfrm>
              <a:off x="2190775"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85;p2"/>
            <p:cNvSpPr/>
            <p:nvPr/>
          </p:nvSpPr>
          <p:spPr>
            <a:xfrm>
              <a:off x="2190775"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86;p2"/>
            <p:cNvSpPr/>
            <p:nvPr/>
          </p:nvSpPr>
          <p:spPr>
            <a:xfrm>
              <a:off x="2190775"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87;p2"/>
            <p:cNvSpPr/>
            <p:nvPr/>
          </p:nvSpPr>
          <p:spPr>
            <a:xfrm>
              <a:off x="2190775"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88;p2"/>
            <p:cNvSpPr/>
            <p:nvPr/>
          </p:nvSpPr>
          <p:spPr>
            <a:xfrm>
              <a:off x="2190775" y="53554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289;p2"/>
            <p:cNvSpPr/>
            <p:nvPr/>
          </p:nvSpPr>
          <p:spPr>
            <a:xfrm>
              <a:off x="2341300"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90;p2"/>
            <p:cNvSpPr/>
            <p:nvPr/>
          </p:nvSpPr>
          <p:spPr>
            <a:xfrm>
              <a:off x="2341300"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91;p2"/>
            <p:cNvSpPr/>
            <p:nvPr/>
          </p:nvSpPr>
          <p:spPr>
            <a:xfrm>
              <a:off x="2341300"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 name="Google Shape;292;p2"/>
            <p:cNvSpPr/>
            <p:nvPr/>
          </p:nvSpPr>
          <p:spPr>
            <a:xfrm>
              <a:off x="2341300"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3" name="Google Shape;293;p2"/>
            <p:cNvSpPr/>
            <p:nvPr/>
          </p:nvSpPr>
          <p:spPr>
            <a:xfrm>
              <a:off x="2341300"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94;p2"/>
            <p:cNvSpPr/>
            <p:nvPr/>
          </p:nvSpPr>
          <p:spPr>
            <a:xfrm>
              <a:off x="2341300"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295;p2"/>
            <p:cNvSpPr/>
            <p:nvPr/>
          </p:nvSpPr>
          <p:spPr>
            <a:xfrm>
              <a:off x="2341300"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96;p2"/>
            <p:cNvSpPr/>
            <p:nvPr/>
          </p:nvSpPr>
          <p:spPr>
            <a:xfrm>
              <a:off x="2341300"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297;p2"/>
            <p:cNvSpPr/>
            <p:nvPr/>
          </p:nvSpPr>
          <p:spPr>
            <a:xfrm>
              <a:off x="2341300"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298;p2"/>
            <p:cNvSpPr/>
            <p:nvPr/>
          </p:nvSpPr>
          <p:spPr>
            <a:xfrm>
              <a:off x="2341300"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99;p2"/>
            <p:cNvSpPr/>
            <p:nvPr/>
          </p:nvSpPr>
          <p:spPr>
            <a:xfrm>
              <a:off x="2341300"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300;p2"/>
            <p:cNvSpPr/>
            <p:nvPr/>
          </p:nvSpPr>
          <p:spPr>
            <a:xfrm>
              <a:off x="2341300"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301;p2"/>
            <p:cNvSpPr/>
            <p:nvPr/>
          </p:nvSpPr>
          <p:spPr>
            <a:xfrm>
              <a:off x="2341300"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302;p2"/>
            <p:cNvSpPr/>
            <p:nvPr/>
          </p:nvSpPr>
          <p:spPr>
            <a:xfrm>
              <a:off x="2341300"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303;p2"/>
            <p:cNvSpPr/>
            <p:nvPr/>
          </p:nvSpPr>
          <p:spPr>
            <a:xfrm>
              <a:off x="2341300"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304;p2"/>
            <p:cNvSpPr/>
            <p:nvPr/>
          </p:nvSpPr>
          <p:spPr>
            <a:xfrm>
              <a:off x="2341300"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305;p2"/>
            <p:cNvSpPr/>
            <p:nvPr/>
          </p:nvSpPr>
          <p:spPr>
            <a:xfrm>
              <a:off x="2341300"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306;p2"/>
            <p:cNvSpPr/>
            <p:nvPr/>
          </p:nvSpPr>
          <p:spPr>
            <a:xfrm>
              <a:off x="2341300"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307;p2"/>
            <p:cNvSpPr/>
            <p:nvPr/>
          </p:nvSpPr>
          <p:spPr>
            <a:xfrm>
              <a:off x="2341300"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2"/>
            <p:cNvSpPr/>
            <p:nvPr/>
          </p:nvSpPr>
          <p:spPr>
            <a:xfrm>
              <a:off x="2341300"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309;p2"/>
            <p:cNvSpPr/>
            <p:nvPr/>
          </p:nvSpPr>
          <p:spPr>
            <a:xfrm>
              <a:off x="2341300"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310;p2"/>
            <p:cNvSpPr/>
            <p:nvPr/>
          </p:nvSpPr>
          <p:spPr>
            <a:xfrm>
              <a:off x="2341300"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2"/>
            <p:cNvSpPr/>
            <p:nvPr/>
          </p:nvSpPr>
          <p:spPr>
            <a:xfrm>
              <a:off x="2341300"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2"/>
            <p:cNvSpPr/>
            <p:nvPr/>
          </p:nvSpPr>
          <p:spPr>
            <a:xfrm>
              <a:off x="2341300"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313;p2"/>
            <p:cNvSpPr/>
            <p:nvPr/>
          </p:nvSpPr>
          <p:spPr>
            <a:xfrm>
              <a:off x="2341300"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314;p2"/>
            <p:cNvSpPr/>
            <p:nvPr/>
          </p:nvSpPr>
          <p:spPr>
            <a:xfrm>
              <a:off x="2341300"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315;p2"/>
            <p:cNvSpPr/>
            <p:nvPr/>
          </p:nvSpPr>
          <p:spPr>
            <a:xfrm>
              <a:off x="2491800"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316;p2"/>
            <p:cNvSpPr/>
            <p:nvPr/>
          </p:nvSpPr>
          <p:spPr>
            <a:xfrm>
              <a:off x="249180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317;p2"/>
            <p:cNvSpPr/>
            <p:nvPr/>
          </p:nvSpPr>
          <p:spPr>
            <a:xfrm>
              <a:off x="2491800"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 name="Google Shape;318;p2"/>
            <p:cNvSpPr/>
            <p:nvPr/>
          </p:nvSpPr>
          <p:spPr>
            <a:xfrm>
              <a:off x="2491800"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319;p2"/>
            <p:cNvSpPr/>
            <p:nvPr/>
          </p:nvSpPr>
          <p:spPr>
            <a:xfrm>
              <a:off x="2491800"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320;p2"/>
            <p:cNvSpPr/>
            <p:nvPr/>
          </p:nvSpPr>
          <p:spPr>
            <a:xfrm>
              <a:off x="2491800"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321;p2"/>
            <p:cNvSpPr/>
            <p:nvPr/>
          </p:nvSpPr>
          <p:spPr>
            <a:xfrm>
              <a:off x="2491800"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322;p2"/>
            <p:cNvSpPr/>
            <p:nvPr/>
          </p:nvSpPr>
          <p:spPr>
            <a:xfrm>
              <a:off x="2491800"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323;p2"/>
            <p:cNvSpPr/>
            <p:nvPr/>
          </p:nvSpPr>
          <p:spPr>
            <a:xfrm>
              <a:off x="2491800"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324;p2"/>
            <p:cNvSpPr/>
            <p:nvPr/>
          </p:nvSpPr>
          <p:spPr>
            <a:xfrm>
              <a:off x="2491800"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325;p2"/>
            <p:cNvSpPr/>
            <p:nvPr/>
          </p:nvSpPr>
          <p:spPr>
            <a:xfrm>
              <a:off x="2491800"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2"/>
            <p:cNvSpPr/>
            <p:nvPr/>
          </p:nvSpPr>
          <p:spPr>
            <a:xfrm>
              <a:off x="249180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2"/>
            <p:cNvSpPr/>
            <p:nvPr/>
          </p:nvSpPr>
          <p:spPr>
            <a:xfrm>
              <a:off x="2491800"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2"/>
            <p:cNvSpPr/>
            <p:nvPr/>
          </p:nvSpPr>
          <p:spPr>
            <a:xfrm>
              <a:off x="2491800"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2"/>
            <p:cNvSpPr/>
            <p:nvPr/>
          </p:nvSpPr>
          <p:spPr>
            <a:xfrm>
              <a:off x="2491800"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2"/>
            <p:cNvSpPr/>
            <p:nvPr/>
          </p:nvSpPr>
          <p:spPr>
            <a:xfrm>
              <a:off x="2491800"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331;p2"/>
            <p:cNvSpPr/>
            <p:nvPr/>
          </p:nvSpPr>
          <p:spPr>
            <a:xfrm>
              <a:off x="2491800"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332;p2"/>
            <p:cNvSpPr/>
            <p:nvPr/>
          </p:nvSpPr>
          <p:spPr>
            <a:xfrm>
              <a:off x="2491800"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2"/>
            <p:cNvSpPr/>
            <p:nvPr/>
          </p:nvSpPr>
          <p:spPr>
            <a:xfrm>
              <a:off x="2491800"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2"/>
            <p:cNvSpPr/>
            <p:nvPr/>
          </p:nvSpPr>
          <p:spPr>
            <a:xfrm>
              <a:off x="2491800"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2"/>
            <p:cNvSpPr/>
            <p:nvPr/>
          </p:nvSpPr>
          <p:spPr>
            <a:xfrm>
              <a:off x="2491800"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6" name="Google Shape;336;p2"/>
            <p:cNvSpPr/>
            <p:nvPr/>
          </p:nvSpPr>
          <p:spPr>
            <a:xfrm>
              <a:off x="2491800"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2"/>
            <p:cNvSpPr/>
            <p:nvPr/>
          </p:nvSpPr>
          <p:spPr>
            <a:xfrm>
              <a:off x="2491800"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8" name="Google Shape;338;p2"/>
            <p:cNvSpPr/>
            <p:nvPr/>
          </p:nvSpPr>
          <p:spPr>
            <a:xfrm>
              <a:off x="2491800"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9" name="Google Shape;339;p2"/>
            <p:cNvSpPr/>
            <p:nvPr/>
          </p:nvSpPr>
          <p:spPr>
            <a:xfrm>
              <a:off x="2491800"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2"/>
            <p:cNvSpPr/>
            <p:nvPr/>
          </p:nvSpPr>
          <p:spPr>
            <a:xfrm>
              <a:off x="2642325"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2"/>
            <p:cNvSpPr/>
            <p:nvPr/>
          </p:nvSpPr>
          <p:spPr>
            <a:xfrm>
              <a:off x="2642325"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2"/>
            <p:cNvSpPr/>
            <p:nvPr/>
          </p:nvSpPr>
          <p:spPr>
            <a:xfrm>
              <a:off x="2642325"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3" name="Google Shape;343;p2"/>
            <p:cNvSpPr/>
            <p:nvPr/>
          </p:nvSpPr>
          <p:spPr>
            <a:xfrm>
              <a:off x="2642325"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2"/>
            <p:cNvSpPr/>
            <p:nvPr/>
          </p:nvSpPr>
          <p:spPr>
            <a:xfrm>
              <a:off x="2642325"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5" name="Google Shape;345;p2"/>
            <p:cNvSpPr/>
            <p:nvPr/>
          </p:nvSpPr>
          <p:spPr>
            <a:xfrm>
              <a:off x="2642325"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6" name="Google Shape;346;p2"/>
            <p:cNvSpPr/>
            <p:nvPr/>
          </p:nvSpPr>
          <p:spPr>
            <a:xfrm>
              <a:off x="2642325"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2"/>
            <p:cNvSpPr/>
            <p:nvPr/>
          </p:nvSpPr>
          <p:spPr>
            <a:xfrm>
              <a:off x="2642325"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2"/>
            <p:cNvSpPr/>
            <p:nvPr/>
          </p:nvSpPr>
          <p:spPr>
            <a:xfrm>
              <a:off x="2642325"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2"/>
            <p:cNvSpPr/>
            <p:nvPr/>
          </p:nvSpPr>
          <p:spPr>
            <a:xfrm>
              <a:off x="2642325"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0" name="Google Shape;350;p2"/>
            <p:cNvSpPr/>
            <p:nvPr/>
          </p:nvSpPr>
          <p:spPr>
            <a:xfrm>
              <a:off x="2642325"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2"/>
            <p:cNvSpPr/>
            <p:nvPr/>
          </p:nvSpPr>
          <p:spPr>
            <a:xfrm>
              <a:off x="2642325"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2"/>
            <p:cNvSpPr/>
            <p:nvPr/>
          </p:nvSpPr>
          <p:spPr>
            <a:xfrm>
              <a:off x="2642325"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2"/>
            <p:cNvSpPr/>
            <p:nvPr/>
          </p:nvSpPr>
          <p:spPr>
            <a:xfrm>
              <a:off x="2642325"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2"/>
            <p:cNvSpPr/>
            <p:nvPr/>
          </p:nvSpPr>
          <p:spPr>
            <a:xfrm>
              <a:off x="2642325"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2"/>
            <p:cNvSpPr/>
            <p:nvPr/>
          </p:nvSpPr>
          <p:spPr>
            <a:xfrm>
              <a:off x="2642325"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2"/>
            <p:cNvSpPr/>
            <p:nvPr/>
          </p:nvSpPr>
          <p:spPr>
            <a:xfrm>
              <a:off x="2642325"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2"/>
            <p:cNvSpPr/>
            <p:nvPr/>
          </p:nvSpPr>
          <p:spPr>
            <a:xfrm>
              <a:off x="2642325"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2"/>
            <p:cNvSpPr/>
            <p:nvPr/>
          </p:nvSpPr>
          <p:spPr>
            <a:xfrm>
              <a:off x="2642325"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2"/>
            <p:cNvSpPr/>
            <p:nvPr/>
          </p:nvSpPr>
          <p:spPr>
            <a:xfrm>
              <a:off x="2642325"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2"/>
            <p:cNvSpPr/>
            <p:nvPr/>
          </p:nvSpPr>
          <p:spPr>
            <a:xfrm>
              <a:off x="279282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2"/>
            <p:cNvSpPr/>
            <p:nvPr/>
          </p:nvSpPr>
          <p:spPr>
            <a:xfrm>
              <a:off x="279282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2"/>
            <p:cNvSpPr/>
            <p:nvPr/>
          </p:nvSpPr>
          <p:spPr>
            <a:xfrm>
              <a:off x="279282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2"/>
            <p:cNvSpPr/>
            <p:nvPr/>
          </p:nvSpPr>
          <p:spPr>
            <a:xfrm>
              <a:off x="2792825"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2"/>
            <p:cNvSpPr/>
            <p:nvPr/>
          </p:nvSpPr>
          <p:spPr>
            <a:xfrm>
              <a:off x="279282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2"/>
            <p:cNvSpPr/>
            <p:nvPr/>
          </p:nvSpPr>
          <p:spPr>
            <a:xfrm>
              <a:off x="279282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2"/>
            <p:cNvSpPr/>
            <p:nvPr/>
          </p:nvSpPr>
          <p:spPr>
            <a:xfrm>
              <a:off x="279282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2"/>
            <p:cNvSpPr/>
            <p:nvPr/>
          </p:nvSpPr>
          <p:spPr>
            <a:xfrm>
              <a:off x="279282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2"/>
            <p:cNvSpPr/>
            <p:nvPr/>
          </p:nvSpPr>
          <p:spPr>
            <a:xfrm>
              <a:off x="279282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2"/>
            <p:cNvSpPr/>
            <p:nvPr/>
          </p:nvSpPr>
          <p:spPr>
            <a:xfrm>
              <a:off x="2792825"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2"/>
            <p:cNvSpPr/>
            <p:nvPr/>
          </p:nvSpPr>
          <p:spPr>
            <a:xfrm>
              <a:off x="279282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2"/>
            <p:cNvSpPr/>
            <p:nvPr/>
          </p:nvSpPr>
          <p:spPr>
            <a:xfrm>
              <a:off x="279282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2"/>
            <p:cNvSpPr/>
            <p:nvPr/>
          </p:nvSpPr>
          <p:spPr>
            <a:xfrm>
              <a:off x="279282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2"/>
            <p:cNvSpPr/>
            <p:nvPr/>
          </p:nvSpPr>
          <p:spPr>
            <a:xfrm>
              <a:off x="2792825"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2"/>
            <p:cNvSpPr/>
            <p:nvPr/>
          </p:nvSpPr>
          <p:spPr>
            <a:xfrm>
              <a:off x="279282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2"/>
            <p:cNvSpPr/>
            <p:nvPr/>
          </p:nvSpPr>
          <p:spPr>
            <a:xfrm>
              <a:off x="279282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2"/>
            <p:cNvSpPr/>
            <p:nvPr/>
          </p:nvSpPr>
          <p:spPr>
            <a:xfrm>
              <a:off x="279282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2"/>
            <p:cNvSpPr/>
            <p:nvPr/>
          </p:nvSpPr>
          <p:spPr>
            <a:xfrm>
              <a:off x="2792825"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2"/>
            <p:cNvSpPr/>
            <p:nvPr/>
          </p:nvSpPr>
          <p:spPr>
            <a:xfrm>
              <a:off x="2943325"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2"/>
            <p:cNvSpPr/>
            <p:nvPr/>
          </p:nvSpPr>
          <p:spPr>
            <a:xfrm>
              <a:off x="2943325"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2"/>
            <p:cNvSpPr/>
            <p:nvPr/>
          </p:nvSpPr>
          <p:spPr>
            <a:xfrm>
              <a:off x="2943325"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2"/>
            <p:cNvSpPr/>
            <p:nvPr/>
          </p:nvSpPr>
          <p:spPr>
            <a:xfrm>
              <a:off x="2943325"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2"/>
            <p:cNvSpPr/>
            <p:nvPr/>
          </p:nvSpPr>
          <p:spPr>
            <a:xfrm>
              <a:off x="2943325"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2"/>
            <p:cNvSpPr/>
            <p:nvPr/>
          </p:nvSpPr>
          <p:spPr>
            <a:xfrm>
              <a:off x="2943325"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2"/>
            <p:cNvSpPr/>
            <p:nvPr/>
          </p:nvSpPr>
          <p:spPr>
            <a:xfrm>
              <a:off x="2943325"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2"/>
            <p:cNvSpPr/>
            <p:nvPr/>
          </p:nvSpPr>
          <p:spPr>
            <a:xfrm>
              <a:off x="2943325"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2"/>
            <p:cNvSpPr/>
            <p:nvPr/>
          </p:nvSpPr>
          <p:spPr>
            <a:xfrm>
              <a:off x="2943325"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2"/>
            <p:cNvSpPr/>
            <p:nvPr/>
          </p:nvSpPr>
          <p:spPr>
            <a:xfrm>
              <a:off x="2943325"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2"/>
            <p:cNvSpPr/>
            <p:nvPr/>
          </p:nvSpPr>
          <p:spPr>
            <a:xfrm>
              <a:off x="2943325"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2"/>
            <p:cNvSpPr/>
            <p:nvPr/>
          </p:nvSpPr>
          <p:spPr>
            <a:xfrm>
              <a:off x="2943325"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2"/>
            <p:cNvSpPr/>
            <p:nvPr/>
          </p:nvSpPr>
          <p:spPr>
            <a:xfrm>
              <a:off x="2943325"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2"/>
            <p:cNvSpPr/>
            <p:nvPr/>
          </p:nvSpPr>
          <p:spPr>
            <a:xfrm>
              <a:off x="2943325"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2"/>
            <p:cNvSpPr/>
            <p:nvPr/>
          </p:nvSpPr>
          <p:spPr>
            <a:xfrm>
              <a:off x="2943325"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2"/>
            <p:cNvSpPr/>
            <p:nvPr/>
          </p:nvSpPr>
          <p:spPr>
            <a:xfrm>
              <a:off x="2943325"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2"/>
            <p:cNvSpPr/>
            <p:nvPr/>
          </p:nvSpPr>
          <p:spPr>
            <a:xfrm>
              <a:off x="2943325"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2"/>
            <p:cNvSpPr/>
            <p:nvPr/>
          </p:nvSpPr>
          <p:spPr>
            <a:xfrm>
              <a:off x="2943325"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2"/>
            <p:cNvSpPr/>
            <p:nvPr/>
          </p:nvSpPr>
          <p:spPr>
            <a:xfrm>
              <a:off x="3093850" y="2381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2"/>
            <p:cNvSpPr/>
            <p:nvPr/>
          </p:nvSpPr>
          <p:spPr>
            <a:xfrm>
              <a:off x="3093850" y="6896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2"/>
            <p:cNvSpPr/>
            <p:nvPr/>
          </p:nvSpPr>
          <p:spPr>
            <a:xfrm>
              <a:off x="3093850" y="11411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2"/>
            <p:cNvSpPr/>
            <p:nvPr/>
          </p:nvSpPr>
          <p:spPr>
            <a:xfrm>
              <a:off x="3093850" y="17432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2"/>
            <p:cNvSpPr/>
            <p:nvPr/>
          </p:nvSpPr>
          <p:spPr>
            <a:xfrm>
              <a:off x="3093850" y="23452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2"/>
            <p:cNvSpPr/>
            <p:nvPr/>
          </p:nvSpPr>
          <p:spPr>
            <a:xfrm>
              <a:off x="3093850" y="30978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2"/>
            <p:cNvSpPr/>
            <p:nvPr/>
          </p:nvSpPr>
          <p:spPr>
            <a:xfrm>
              <a:off x="3093850" y="430190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2"/>
            <p:cNvSpPr/>
            <p:nvPr/>
          </p:nvSpPr>
          <p:spPr>
            <a:xfrm>
              <a:off x="3093850"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2"/>
            <p:cNvSpPr/>
            <p:nvPr/>
          </p:nvSpPr>
          <p:spPr>
            <a:xfrm>
              <a:off x="3093850" y="53554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2"/>
            <p:cNvSpPr/>
            <p:nvPr/>
          </p:nvSpPr>
          <p:spPr>
            <a:xfrm>
              <a:off x="3244350"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2"/>
            <p:cNvSpPr/>
            <p:nvPr/>
          </p:nvSpPr>
          <p:spPr>
            <a:xfrm>
              <a:off x="3244350"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2"/>
            <p:cNvSpPr/>
            <p:nvPr/>
          </p:nvSpPr>
          <p:spPr>
            <a:xfrm>
              <a:off x="3244350"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2"/>
            <p:cNvSpPr/>
            <p:nvPr/>
          </p:nvSpPr>
          <p:spPr>
            <a:xfrm>
              <a:off x="3244350"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2"/>
            <p:cNvSpPr/>
            <p:nvPr/>
          </p:nvSpPr>
          <p:spPr>
            <a:xfrm>
              <a:off x="3244350"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2"/>
            <p:cNvSpPr/>
            <p:nvPr/>
          </p:nvSpPr>
          <p:spPr>
            <a:xfrm>
              <a:off x="3244350"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2"/>
            <p:cNvSpPr/>
            <p:nvPr/>
          </p:nvSpPr>
          <p:spPr>
            <a:xfrm>
              <a:off x="3244350"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2"/>
            <p:cNvSpPr/>
            <p:nvPr/>
          </p:nvSpPr>
          <p:spPr>
            <a:xfrm>
              <a:off x="3244350"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2"/>
            <p:cNvSpPr/>
            <p:nvPr/>
          </p:nvSpPr>
          <p:spPr>
            <a:xfrm>
              <a:off x="3394875"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
            <p:cNvSpPr/>
            <p:nvPr/>
          </p:nvSpPr>
          <p:spPr>
            <a:xfrm>
              <a:off x="3394875"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2"/>
            <p:cNvSpPr/>
            <p:nvPr/>
          </p:nvSpPr>
          <p:spPr>
            <a:xfrm>
              <a:off x="3394875"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2"/>
            <p:cNvSpPr/>
            <p:nvPr/>
          </p:nvSpPr>
          <p:spPr>
            <a:xfrm>
              <a:off x="3394875"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7" name="Google Shape;417;p2"/>
            <p:cNvSpPr/>
            <p:nvPr/>
          </p:nvSpPr>
          <p:spPr>
            <a:xfrm>
              <a:off x="3394875"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2"/>
            <p:cNvSpPr/>
            <p:nvPr/>
          </p:nvSpPr>
          <p:spPr>
            <a:xfrm>
              <a:off x="3394875"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9" name="Google Shape;419;p2"/>
            <p:cNvSpPr/>
            <p:nvPr/>
          </p:nvSpPr>
          <p:spPr>
            <a:xfrm>
              <a:off x="354537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0" name="Google Shape;420;p2"/>
            <p:cNvSpPr/>
            <p:nvPr/>
          </p:nvSpPr>
          <p:spPr>
            <a:xfrm>
              <a:off x="354537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
            <p:cNvSpPr/>
            <p:nvPr/>
          </p:nvSpPr>
          <p:spPr>
            <a:xfrm>
              <a:off x="354537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2" name="Google Shape;422;p2"/>
          <p:cNvGrpSpPr/>
          <p:nvPr/>
        </p:nvGrpSpPr>
        <p:grpSpPr>
          <a:xfrm rot="10800000">
            <a:off x="6367294" y="28698"/>
            <a:ext cx="2309820" cy="5086302"/>
            <a:chOff x="1287725" y="238125"/>
            <a:chExt cx="2379050" cy="5238750"/>
          </a:xfrm>
        </p:grpSpPr>
        <p:sp>
          <p:nvSpPr>
            <p:cNvPr id="423" name="Google Shape;423;p2"/>
            <p:cNvSpPr/>
            <p:nvPr/>
          </p:nvSpPr>
          <p:spPr>
            <a:xfrm>
              <a:off x="1287725"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
            <p:cNvSpPr/>
            <p:nvPr/>
          </p:nvSpPr>
          <p:spPr>
            <a:xfrm>
              <a:off x="1287725"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2"/>
            <p:cNvSpPr/>
            <p:nvPr/>
          </p:nvSpPr>
          <p:spPr>
            <a:xfrm>
              <a:off x="1287725"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2"/>
            <p:cNvSpPr/>
            <p:nvPr/>
          </p:nvSpPr>
          <p:spPr>
            <a:xfrm>
              <a:off x="1287725"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2"/>
            <p:cNvSpPr/>
            <p:nvPr/>
          </p:nvSpPr>
          <p:spPr>
            <a:xfrm>
              <a:off x="1287725"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2"/>
            <p:cNvSpPr/>
            <p:nvPr/>
          </p:nvSpPr>
          <p:spPr>
            <a:xfrm>
              <a:off x="1287725"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2"/>
            <p:cNvSpPr/>
            <p:nvPr/>
          </p:nvSpPr>
          <p:spPr>
            <a:xfrm>
              <a:off x="1287725"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2"/>
            <p:cNvSpPr/>
            <p:nvPr/>
          </p:nvSpPr>
          <p:spPr>
            <a:xfrm>
              <a:off x="1287725"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2"/>
            <p:cNvSpPr/>
            <p:nvPr/>
          </p:nvSpPr>
          <p:spPr>
            <a:xfrm>
              <a:off x="1287725"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2"/>
            <p:cNvSpPr/>
            <p:nvPr/>
          </p:nvSpPr>
          <p:spPr>
            <a:xfrm>
              <a:off x="1287725"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2"/>
            <p:cNvSpPr/>
            <p:nvPr/>
          </p:nvSpPr>
          <p:spPr>
            <a:xfrm>
              <a:off x="1287725"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2"/>
            <p:cNvSpPr/>
            <p:nvPr/>
          </p:nvSpPr>
          <p:spPr>
            <a:xfrm>
              <a:off x="1287725"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2"/>
            <p:cNvSpPr/>
            <p:nvPr/>
          </p:nvSpPr>
          <p:spPr>
            <a:xfrm>
              <a:off x="1287725"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2"/>
            <p:cNvSpPr/>
            <p:nvPr/>
          </p:nvSpPr>
          <p:spPr>
            <a:xfrm>
              <a:off x="1287725"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2"/>
            <p:cNvSpPr/>
            <p:nvPr/>
          </p:nvSpPr>
          <p:spPr>
            <a:xfrm>
              <a:off x="1287725"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2"/>
            <p:cNvSpPr/>
            <p:nvPr/>
          </p:nvSpPr>
          <p:spPr>
            <a:xfrm>
              <a:off x="1438225"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2"/>
            <p:cNvSpPr/>
            <p:nvPr/>
          </p:nvSpPr>
          <p:spPr>
            <a:xfrm>
              <a:off x="143822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2"/>
            <p:cNvSpPr/>
            <p:nvPr/>
          </p:nvSpPr>
          <p:spPr>
            <a:xfrm>
              <a:off x="143822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2"/>
            <p:cNvSpPr/>
            <p:nvPr/>
          </p:nvSpPr>
          <p:spPr>
            <a:xfrm>
              <a:off x="143822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2"/>
            <p:cNvSpPr/>
            <p:nvPr/>
          </p:nvSpPr>
          <p:spPr>
            <a:xfrm>
              <a:off x="1588750"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2"/>
            <p:cNvSpPr/>
            <p:nvPr/>
          </p:nvSpPr>
          <p:spPr>
            <a:xfrm>
              <a:off x="1588750"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2"/>
            <p:cNvSpPr/>
            <p:nvPr/>
          </p:nvSpPr>
          <p:spPr>
            <a:xfrm>
              <a:off x="1588750"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2"/>
            <p:cNvSpPr/>
            <p:nvPr/>
          </p:nvSpPr>
          <p:spPr>
            <a:xfrm>
              <a:off x="1588750"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2"/>
            <p:cNvSpPr/>
            <p:nvPr/>
          </p:nvSpPr>
          <p:spPr>
            <a:xfrm>
              <a:off x="1588750"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2"/>
            <p:cNvSpPr/>
            <p:nvPr/>
          </p:nvSpPr>
          <p:spPr>
            <a:xfrm>
              <a:off x="1588750"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2"/>
            <p:cNvSpPr/>
            <p:nvPr/>
          </p:nvSpPr>
          <p:spPr>
            <a:xfrm>
              <a:off x="1588750"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2"/>
            <p:cNvSpPr/>
            <p:nvPr/>
          </p:nvSpPr>
          <p:spPr>
            <a:xfrm>
              <a:off x="1588750"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2"/>
            <p:cNvSpPr/>
            <p:nvPr/>
          </p:nvSpPr>
          <p:spPr>
            <a:xfrm>
              <a:off x="1588750"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2"/>
            <p:cNvSpPr/>
            <p:nvPr/>
          </p:nvSpPr>
          <p:spPr>
            <a:xfrm>
              <a:off x="1588750"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2"/>
            <p:cNvSpPr/>
            <p:nvPr/>
          </p:nvSpPr>
          <p:spPr>
            <a:xfrm>
              <a:off x="1739250"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2"/>
            <p:cNvSpPr/>
            <p:nvPr/>
          </p:nvSpPr>
          <p:spPr>
            <a:xfrm>
              <a:off x="173925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2"/>
            <p:cNvSpPr/>
            <p:nvPr/>
          </p:nvSpPr>
          <p:spPr>
            <a:xfrm>
              <a:off x="1739250"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2"/>
            <p:cNvSpPr/>
            <p:nvPr/>
          </p:nvSpPr>
          <p:spPr>
            <a:xfrm>
              <a:off x="1739250"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2"/>
            <p:cNvSpPr/>
            <p:nvPr/>
          </p:nvSpPr>
          <p:spPr>
            <a:xfrm>
              <a:off x="1739250"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7" name="Google Shape;457;p2"/>
            <p:cNvSpPr/>
            <p:nvPr/>
          </p:nvSpPr>
          <p:spPr>
            <a:xfrm>
              <a:off x="1739250"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2"/>
            <p:cNvSpPr/>
            <p:nvPr/>
          </p:nvSpPr>
          <p:spPr>
            <a:xfrm>
              <a:off x="1739250"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9" name="Google Shape;459;p2"/>
            <p:cNvSpPr/>
            <p:nvPr/>
          </p:nvSpPr>
          <p:spPr>
            <a:xfrm>
              <a:off x="1739250"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0" name="Google Shape;460;p2"/>
            <p:cNvSpPr/>
            <p:nvPr/>
          </p:nvSpPr>
          <p:spPr>
            <a:xfrm>
              <a:off x="1739250"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1" name="Google Shape;461;p2"/>
            <p:cNvSpPr/>
            <p:nvPr/>
          </p:nvSpPr>
          <p:spPr>
            <a:xfrm>
              <a:off x="1739250"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2" name="Google Shape;462;p2"/>
            <p:cNvSpPr/>
            <p:nvPr/>
          </p:nvSpPr>
          <p:spPr>
            <a:xfrm>
              <a:off x="1739250"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3" name="Google Shape;463;p2"/>
            <p:cNvSpPr/>
            <p:nvPr/>
          </p:nvSpPr>
          <p:spPr>
            <a:xfrm>
              <a:off x="1739250"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4" name="Google Shape;464;p2"/>
            <p:cNvSpPr/>
            <p:nvPr/>
          </p:nvSpPr>
          <p:spPr>
            <a:xfrm>
              <a:off x="1739250"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5" name="Google Shape;465;p2"/>
            <p:cNvSpPr/>
            <p:nvPr/>
          </p:nvSpPr>
          <p:spPr>
            <a:xfrm>
              <a:off x="1739250"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6" name="Google Shape;466;p2"/>
            <p:cNvSpPr/>
            <p:nvPr/>
          </p:nvSpPr>
          <p:spPr>
            <a:xfrm>
              <a:off x="1739250"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2"/>
            <p:cNvSpPr/>
            <p:nvPr/>
          </p:nvSpPr>
          <p:spPr>
            <a:xfrm>
              <a:off x="1739250"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2"/>
            <p:cNvSpPr/>
            <p:nvPr/>
          </p:nvSpPr>
          <p:spPr>
            <a:xfrm>
              <a:off x="1739250"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2"/>
            <p:cNvSpPr/>
            <p:nvPr/>
          </p:nvSpPr>
          <p:spPr>
            <a:xfrm>
              <a:off x="1889750"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2"/>
            <p:cNvSpPr/>
            <p:nvPr/>
          </p:nvSpPr>
          <p:spPr>
            <a:xfrm>
              <a:off x="1889750" y="6896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2"/>
            <p:cNvSpPr/>
            <p:nvPr/>
          </p:nvSpPr>
          <p:spPr>
            <a:xfrm>
              <a:off x="1889750"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2"/>
            <p:cNvSpPr/>
            <p:nvPr/>
          </p:nvSpPr>
          <p:spPr>
            <a:xfrm>
              <a:off x="1889750" y="11411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2"/>
            <p:cNvSpPr/>
            <p:nvPr/>
          </p:nvSpPr>
          <p:spPr>
            <a:xfrm>
              <a:off x="1889750"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2"/>
            <p:cNvSpPr/>
            <p:nvPr/>
          </p:nvSpPr>
          <p:spPr>
            <a:xfrm>
              <a:off x="1889750"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2"/>
            <p:cNvSpPr/>
            <p:nvPr/>
          </p:nvSpPr>
          <p:spPr>
            <a:xfrm>
              <a:off x="1889750"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2"/>
            <p:cNvSpPr/>
            <p:nvPr/>
          </p:nvSpPr>
          <p:spPr>
            <a:xfrm>
              <a:off x="1889750"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2"/>
            <p:cNvSpPr/>
            <p:nvPr/>
          </p:nvSpPr>
          <p:spPr>
            <a:xfrm>
              <a:off x="1889750"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2"/>
            <p:cNvSpPr/>
            <p:nvPr/>
          </p:nvSpPr>
          <p:spPr>
            <a:xfrm>
              <a:off x="1889750"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2"/>
            <p:cNvSpPr/>
            <p:nvPr/>
          </p:nvSpPr>
          <p:spPr>
            <a:xfrm>
              <a:off x="1889750" y="53554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2"/>
            <p:cNvSpPr/>
            <p:nvPr/>
          </p:nvSpPr>
          <p:spPr>
            <a:xfrm>
              <a:off x="2040275" y="2381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2"/>
            <p:cNvSpPr/>
            <p:nvPr/>
          </p:nvSpPr>
          <p:spPr>
            <a:xfrm>
              <a:off x="2040275" y="53912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2"/>
            <p:cNvSpPr/>
            <p:nvPr/>
          </p:nvSpPr>
          <p:spPr>
            <a:xfrm>
              <a:off x="2040275" y="8401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2"/>
            <p:cNvSpPr/>
            <p:nvPr/>
          </p:nvSpPr>
          <p:spPr>
            <a:xfrm>
              <a:off x="2040275"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2"/>
            <p:cNvSpPr/>
            <p:nvPr/>
          </p:nvSpPr>
          <p:spPr>
            <a:xfrm>
              <a:off x="2040275" y="159270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2"/>
            <p:cNvSpPr/>
            <p:nvPr/>
          </p:nvSpPr>
          <p:spPr>
            <a:xfrm>
              <a:off x="2040275" y="21947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2"/>
            <p:cNvSpPr/>
            <p:nvPr/>
          </p:nvSpPr>
          <p:spPr>
            <a:xfrm>
              <a:off x="2040275" y="23452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2"/>
            <p:cNvSpPr/>
            <p:nvPr/>
          </p:nvSpPr>
          <p:spPr>
            <a:xfrm>
              <a:off x="2040275" y="24957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2"/>
            <p:cNvSpPr/>
            <p:nvPr/>
          </p:nvSpPr>
          <p:spPr>
            <a:xfrm>
              <a:off x="2040275" y="33988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2"/>
            <p:cNvSpPr/>
            <p:nvPr/>
          </p:nvSpPr>
          <p:spPr>
            <a:xfrm>
              <a:off x="2040275" y="41514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2"/>
            <p:cNvSpPr/>
            <p:nvPr/>
          </p:nvSpPr>
          <p:spPr>
            <a:xfrm>
              <a:off x="2040275"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2"/>
            <p:cNvSpPr/>
            <p:nvPr/>
          </p:nvSpPr>
          <p:spPr>
            <a:xfrm>
              <a:off x="2040275" y="47534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2"/>
            <p:cNvSpPr/>
            <p:nvPr/>
          </p:nvSpPr>
          <p:spPr>
            <a:xfrm>
              <a:off x="2040275" y="53554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2"/>
            <p:cNvSpPr/>
            <p:nvPr/>
          </p:nvSpPr>
          <p:spPr>
            <a:xfrm>
              <a:off x="2190775"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2"/>
            <p:cNvSpPr/>
            <p:nvPr/>
          </p:nvSpPr>
          <p:spPr>
            <a:xfrm>
              <a:off x="2190775"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2"/>
            <p:cNvSpPr/>
            <p:nvPr/>
          </p:nvSpPr>
          <p:spPr>
            <a:xfrm>
              <a:off x="2190775"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2"/>
            <p:cNvSpPr/>
            <p:nvPr/>
          </p:nvSpPr>
          <p:spPr>
            <a:xfrm>
              <a:off x="2190775"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2"/>
            <p:cNvSpPr/>
            <p:nvPr/>
          </p:nvSpPr>
          <p:spPr>
            <a:xfrm>
              <a:off x="2190775"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2"/>
            <p:cNvSpPr/>
            <p:nvPr/>
          </p:nvSpPr>
          <p:spPr>
            <a:xfrm>
              <a:off x="2190775" y="29473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2"/>
            <p:cNvSpPr/>
            <p:nvPr/>
          </p:nvSpPr>
          <p:spPr>
            <a:xfrm>
              <a:off x="2190775"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2"/>
            <p:cNvSpPr/>
            <p:nvPr/>
          </p:nvSpPr>
          <p:spPr>
            <a:xfrm>
              <a:off x="2190775"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1" name="Google Shape;501;p2"/>
            <p:cNvSpPr/>
            <p:nvPr/>
          </p:nvSpPr>
          <p:spPr>
            <a:xfrm>
              <a:off x="2190775" y="49039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2" name="Google Shape;502;p2"/>
            <p:cNvSpPr/>
            <p:nvPr/>
          </p:nvSpPr>
          <p:spPr>
            <a:xfrm>
              <a:off x="2341300"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2"/>
            <p:cNvSpPr/>
            <p:nvPr/>
          </p:nvSpPr>
          <p:spPr>
            <a:xfrm>
              <a:off x="2341300"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2"/>
            <p:cNvSpPr/>
            <p:nvPr/>
          </p:nvSpPr>
          <p:spPr>
            <a:xfrm>
              <a:off x="2341300"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2"/>
            <p:cNvSpPr/>
            <p:nvPr/>
          </p:nvSpPr>
          <p:spPr>
            <a:xfrm>
              <a:off x="2341300"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2"/>
            <p:cNvSpPr/>
            <p:nvPr/>
          </p:nvSpPr>
          <p:spPr>
            <a:xfrm>
              <a:off x="2341300"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2"/>
            <p:cNvSpPr/>
            <p:nvPr/>
          </p:nvSpPr>
          <p:spPr>
            <a:xfrm>
              <a:off x="2341300"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2"/>
            <p:cNvSpPr/>
            <p:nvPr/>
          </p:nvSpPr>
          <p:spPr>
            <a:xfrm>
              <a:off x="2341300"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2"/>
            <p:cNvSpPr/>
            <p:nvPr/>
          </p:nvSpPr>
          <p:spPr>
            <a:xfrm>
              <a:off x="2341300"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2"/>
            <p:cNvSpPr/>
            <p:nvPr/>
          </p:nvSpPr>
          <p:spPr>
            <a:xfrm>
              <a:off x="2491800"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2"/>
            <p:cNvSpPr/>
            <p:nvPr/>
          </p:nvSpPr>
          <p:spPr>
            <a:xfrm>
              <a:off x="2491800"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2"/>
            <p:cNvSpPr/>
            <p:nvPr/>
          </p:nvSpPr>
          <p:spPr>
            <a:xfrm>
              <a:off x="2491800"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2"/>
            <p:cNvSpPr/>
            <p:nvPr/>
          </p:nvSpPr>
          <p:spPr>
            <a:xfrm>
              <a:off x="2491800"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2"/>
            <p:cNvSpPr/>
            <p:nvPr/>
          </p:nvSpPr>
          <p:spPr>
            <a:xfrm>
              <a:off x="249180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2"/>
            <p:cNvSpPr/>
            <p:nvPr/>
          </p:nvSpPr>
          <p:spPr>
            <a:xfrm>
              <a:off x="2642325"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2"/>
            <p:cNvSpPr/>
            <p:nvPr/>
          </p:nvSpPr>
          <p:spPr>
            <a:xfrm>
              <a:off x="2642325"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2"/>
            <p:cNvSpPr/>
            <p:nvPr/>
          </p:nvSpPr>
          <p:spPr>
            <a:xfrm>
              <a:off x="2642325"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2"/>
            <p:cNvSpPr/>
            <p:nvPr/>
          </p:nvSpPr>
          <p:spPr>
            <a:xfrm>
              <a:off x="2642325"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2"/>
            <p:cNvSpPr/>
            <p:nvPr/>
          </p:nvSpPr>
          <p:spPr>
            <a:xfrm>
              <a:off x="2642325"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2"/>
            <p:cNvSpPr/>
            <p:nvPr/>
          </p:nvSpPr>
          <p:spPr>
            <a:xfrm>
              <a:off x="279282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2"/>
            <p:cNvSpPr/>
            <p:nvPr/>
          </p:nvSpPr>
          <p:spPr>
            <a:xfrm>
              <a:off x="2943325"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2"/>
            <p:cNvSpPr/>
            <p:nvPr/>
          </p:nvSpPr>
          <p:spPr>
            <a:xfrm>
              <a:off x="2943325"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2"/>
            <p:cNvSpPr/>
            <p:nvPr/>
          </p:nvSpPr>
          <p:spPr>
            <a:xfrm>
              <a:off x="3093850" y="505445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2"/>
            <p:cNvSpPr/>
            <p:nvPr/>
          </p:nvSpPr>
          <p:spPr>
            <a:xfrm>
              <a:off x="3394875"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2"/>
            <p:cNvSpPr/>
            <p:nvPr/>
          </p:nvSpPr>
          <p:spPr>
            <a:xfrm>
              <a:off x="354537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spTree>
      <p:nvGrpSpPr>
        <p:cNvPr id="1" name="Shape 526"/>
        <p:cNvGrpSpPr/>
        <p:nvPr/>
      </p:nvGrpSpPr>
      <p:grpSpPr>
        <a:xfrm>
          <a:off x="0" y="0"/>
          <a:ext cx="0" cy="0"/>
          <a:chOff x="0" y="0"/>
          <a:chExt cx="0" cy="0"/>
        </a:xfrm>
      </p:grpSpPr>
      <p:sp>
        <p:nvSpPr>
          <p:cNvPr id="527" name="Google Shape;527;p3"/>
          <p:cNvSpPr txBox="1">
            <a:spLocks noGrp="1"/>
          </p:cNvSpPr>
          <p:nvPr>
            <p:ph type="ctrTitle"/>
          </p:nvPr>
        </p:nvSpPr>
        <p:spPr>
          <a:xfrm>
            <a:off x="685800" y="2878750"/>
            <a:ext cx="5268900" cy="1159800"/>
          </a:xfrm>
          <a:prstGeom prst="rect">
            <a:avLst/>
          </a:prstGeom>
        </p:spPr>
        <p:txBody>
          <a:bodyPr spcFirstLastPara="1" wrap="square" lIns="91425" tIns="91425" rIns="91425" bIns="91425" anchor="b" anchorCtr="0"/>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a:endParaRPr/>
          </a:p>
        </p:txBody>
      </p:sp>
      <p:sp>
        <p:nvSpPr>
          <p:cNvPr id="528" name="Google Shape;528;p3"/>
          <p:cNvSpPr txBox="1">
            <a:spLocks noGrp="1"/>
          </p:cNvSpPr>
          <p:nvPr>
            <p:ph type="subTitle" idx="1"/>
          </p:nvPr>
        </p:nvSpPr>
        <p:spPr>
          <a:xfrm>
            <a:off x="685800" y="3983055"/>
            <a:ext cx="5268900" cy="784800"/>
          </a:xfrm>
          <a:prstGeom prst="rect">
            <a:avLst/>
          </a:prstGeom>
        </p:spPr>
        <p:txBody>
          <a:bodyPr spcFirstLastPara="1" wrap="square" lIns="91425" tIns="91425" rIns="91425" bIns="91425" anchor="t" anchorCtr="0"/>
          <a:lstStyle>
            <a:lvl1pPr lvl="0" rtl="0">
              <a:spcBef>
                <a:spcPts val="0"/>
              </a:spcBef>
              <a:spcAft>
                <a:spcPts val="0"/>
              </a:spcAft>
              <a:buClr>
                <a:srgbClr val="80BFB7"/>
              </a:buClr>
              <a:buSzPts val="2400"/>
              <a:buNone/>
              <a:defRPr>
                <a:solidFill>
                  <a:srgbClr val="80BFB7"/>
                </a:solidFill>
              </a:defRPr>
            </a:lvl1pPr>
            <a:lvl2pPr lvl="1" rtl="0">
              <a:spcBef>
                <a:spcPts val="0"/>
              </a:spcBef>
              <a:spcAft>
                <a:spcPts val="0"/>
              </a:spcAft>
              <a:buClr>
                <a:srgbClr val="80BFB7"/>
              </a:buClr>
              <a:buSzPts val="3000"/>
              <a:buNone/>
              <a:defRPr sz="3000">
                <a:solidFill>
                  <a:srgbClr val="80BFB7"/>
                </a:solidFill>
              </a:defRPr>
            </a:lvl2pPr>
            <a:lvl3pPr lvl="2" rtl="0">
              <a:spcBef>
                <a:spcPts val="0"/>
              </a:spcBef>
              <a:spcAft>
                <a:spcPts val="0"/>
              </a:spcAft>
              <a:buClr>
                <a:srgbClr val="80BFB7"/>
              </a:buClr>
              <a:buSzPts val="3000"/>
              <a:buNone/>
              <a:defRPr sz="3000">
                <a:solidFill>
                  <a:srgbClr val="80BFB7"/>
                </a:solidFill>
              </a:defRPr>
            </a:lvl3pPr>
            <a:lvl4pPr lvl="3" rtl="0">
              <a:spcBef>
                <a:spcPts val="0"/>
              </a:spcBef>
              <a:spcAft>
                <a:spcPts val="0"/>
              </a:spcAft>
              <a:buClr>
                <a:srgbClr val="80BFB7"/>
              </a:buClr>
              <a:buSzPts val="3000"/>
              <a:buNone/>
              <a:defRPr sz="3000">
                <a:solidFill>
                  <a:srgbClr val="80BFB7"/>
                </a:solidFill>
              </a:defRPr>
            </a:lvl4pPr>
            <a:lvl5pPr lvl="4" rtl="0">
              <a:spcBef>
                <a:spcPts val="0"/>
              </a:spcBef>
              <a:spcAft>
                <a:spcPts val="0"/>
              </a:spcAft>
              <a:buClr>
                <a:srgbClr val="80BFB7"/>
              </a:buClr>
              <a:buSzPts val="3000"/>
              <a:buNone/>
              <a:defRPr sz="3000">
                <a:solidFill>
                  <a:srgbClr val="80BFB7"/>
                </a:solidFill>
              </a:defRPr>
            </a:lvl5pPr>
            <a:lvl6pPr lvl="5" rtl="0">
              <a:spcBef>
                <a:spcPts val="0"/>
              </a:spcBef>
              <a:spcAft>
                <a:spcPts val="0"/>
              </a:spcAft>
              <a:buClr>
                <a:srgbClr val="80BFB7"/>
              </a:buClr>
              <a:buSzPts val="3000"/>
              <a:buNone/>
              <a:defRPr sz="3000">
                <a:solidFill>
                  <a:srgbClr val="80BFB7"/>
                </a:solidFill>
              </a:defRPr>
            </a:lvl6pPr>
            <a:lvl7pPr lvl="6" rtl="0">
              <a:spcBef>
                <a:spcPts val="0"/>
              </a:spcBef>
              <a:spcAft>
                <a:spcPts val="0"/>
              </a:spcAft>
              <a:buClr>
                <a:srgbClr val="80BFB7"/>
              </a:buClr>
              <a:buSzPts val="3000"/>
              <a:buNone/>
              <a:defRPr sz="3000">
                <a:solidFill>
                  <a:srgbClr val="80BFB7"/>
                </a:solidFill>
              </a:defRPr>
            </a:lvl7pPr>
            <a:lvl8pPr lvl="7" rtl="0">
              <a:spcBef>
                <a:spcPts val="0"/>
              </a:spcBef>
              <a:spcAft>
                <a:spcPts val="0"/>
              </a:spcAft>
              <a:buClr>
                <a:srgbClr val="80BFB7"/>
              </a:buClr>
              <a:buSzPts val="3000"/>
              <a:buNone/>
              <a:defRPr sz="3000">
                <a:solidFill>
                  <a:srgbClr val="80BFB7"/>
                </a:solidFill>
              </a:defRPr>
            </a:lvl8pPr>
            <a:lvl9pPr lvl="8" rtl="0">
              <a:spcBef>
                <a:spcPts val="0"/>
              </a:spcBef>
              <a:spcAft>
                <a:spcPts val="0"/>
              </a:spcAft>
              <a:buClr>
                <a:srgbClr val="80BFB7"/>
              </a:buClr>
              <a:buSzPts val="3000"/>
              <a:buNone/>
              <a:defRPr sz="3000">
                <a:solidFill>
                  <a:srgbClr val="80BFB7"/>
                </a:solidFill>
              </a:defRPr>
            </a:lvl9pPr>
          </a:lstStyle>
          <a:p>
            <a:endParaRPr/>
          </a:p>
        </p:txBody>
      </p:sp>
      <p:grpSp>
        <p:nvGrpSpPr>
          <p:cNvPr id="529" name="Google Shape;529;p3"/>
          <p:cNvGrpSpPr/>
          <p:nvPr/>
        </p:nvGrpSpPr>
        <p:grpSpPr>
          <a:xfrm rot="10800000">
            <a:off x="8705367" y="28698"/>
            <a:ext cx="410132" cy="5086302"/>
            <a:chOff x="836200" y="238125"/>
            <a:chExt cx="422425" cy="5238750"/>
          </a:xfrm>
        </p:grpSpPr>
        <p:sp>
          <p:nvSpPr>
            <p:cNvPr id="530" name="Google Shape;530;p3"/>
            <p:cNvSpPr/>
            <p:nvPr/>
          </p:nvSpPr>
          <p:spPr>
            <a:xfrm>
              <a:off x="836200"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3"/>
            <p:cNvSpPr/>
            <p:nvPr/>
          </p:nvSpPr>
          <p:spPr>
            <a:xfrm>
              <a:off x="836200"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3"/>
            <p:cNvSpPr/>
            <p:nvPr/>
          </p:nvSpPr>
          <p:spPr>
            <a:xfrm>
              <a:off x="836200"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3"/>
            <p:cNvSpPr/>
            <p:nvPr/>
          </p:nvSpPr>
          <p:spPr>
            <a:xfrm>
              <a:off x="836200"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3"/>
            <p:cNvSpPr/>
            <p:nvPr/>
          </p:nvSpPr>
          <p:spPr>
            <a:xfrm>
              <a:off x="836200"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3"/>
            <p:cNvSpPr/>
            <p:nvPr/>
          </p:nvSpPr>
          <p:spPr>
            <a:xfrm>
              <a:off x="836200"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3"/>
            <p:cNvSpPr/>
            <p:nvPr/>
          </p:nvSpPr>
          <p:spPr>
            <a:xfrm>
              <a:off x="836200"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7" name="Google Shape;537;p3"/>
            <p:cNvSpPr/>
            <p:nvPr/>
          </p:nvSpPr>
          <p:spPr>
            <a:xfrm>
              <a:off x="836200"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8" name="Google Shape;538;p3"/>
            <p:cNvSpPr/>
            <p:nvPr/>
          </p:nvSpPr>
          <p:spPr>
            <a:xfrm>
              <a:off x="836200"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9" name="Google Shape;539;p3"/>
            <p:cNvSpPr/>
            <p:nvPr/>
          </p:nvSpPr>
          <p:spPr>
            <a:xfrm>
              <a:off x="836200"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0" name="Google Shape;540;p3"/>
            <p:cNvSpPr/>
            <p:nvPr/>
          </p:nvSpPr>
          <p:spPr>
            <a:xfrm>
              <a:off x="836200"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1" name="Google Shape;541;p3"/>
            <p:cNvSpPr/>
            <p:nvPr/>
          </p:nvSpPr>
          <p:spPr>
            <a:xfrm>
              <a:off x="836200"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2" name="Google Shape;542;p3"/>
            <p:cNvSpPr/>
            <p:nvPr/>
          </p:nvSpPr>
          <p:spPr>
            <a:xfrm>
              <a:off x="836200"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3" name="Google Shape;543;p3"/>
            <p:cNvSpPr/>
            <p:nvPr/>
          </p:nvSpPr>
          <p:spPr>
            <a:xfrm>
              <a:off x="836200"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4" name="Google Shape;544;p3"/>
            <p:cNvSpPr/>
            <p:nvPr/>
          </p:nvSpPr>
          <p:spPr>
            <a:xfrm>
              <a:off x="836200"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5" name="Google Shape;545;p3"/>
            <p:cNvSpPr/>
            <p:nvPr/>
          </p:nvSpPr>
          <p:spPr>
            <a:xfrm>
              <a:off x="836200"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6" name="Google Shape;546;p3"/>
            <p:cNvSpPr/>
            <p:nvPr/>
          </p:nvSpPr>
          <p:spPr>
            <a:xfrm>
              <a:off x="836200"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3"/>
            <p:cNvSpPr/>
            <p:nvPr/>
          </p:nvSpPr>
          <p:spPr>
            <a:xfrm>
              <a:off x="836200"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3"/>
            <p:cNvSpPr/>
            <p:nvPr/>
          </p:nvSpPr>
          <p:spPr>
            <a:xfrm>
              <a:off x="836200"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3"/>
            <p:cNvSpPr/>
            <p:nvPr/>
          </p:nvSpPr>
          <p:spPr>
            <a:xfrm>
              <a:off x="836200"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3"/>
            <p:cNvSpPr/>
            <p:nvPr/>
          </p:nvSpPr>
          <p:spPr>
            <a:xfrm>
              <a:off x="836200"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3"/>
            <p:cNvSpPr/>
            <p:nvPr/>
          </p:nvSpPr>
          <p:spPr>
            <a:xfrm>
              <a:off x="836200"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3"/>
            <p:cNvSpPr/>
            <p:nvPr/>
          </p:nvSpPr>
          <p:spPr>
            <a:xfrm>
              <a:off x="836200"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3"/>
            <p:cNvSpPr/>
            <p:nvPr/>
          </p:nvSpPr>
          <p:spPr>
            <a:xfrm>
              <a:off x="836200"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3"/>
            <p:cNvSpPr/>
            <p:nvPr/>
          </p:nvSpPr>
          <p:spPr>
            <a:xfrm>
              <a:off x="836200"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3"/>
            <p:cNvSpPr/>
            <p:nvPr/>
          </p:nvSpPr>
          <p:spPr>
            <a:xfrm>
              <a:off x="836200"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3"/>
            <p:cNvSpPr/>
            <p:nvPr/>
          </p:nvSpPr>
          <p:spPr>
            <a:xfrm>
              <a:off x="836200"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3"/>
            <p:cNvSpPr/>
            <p:nvPr/>
          </p:nvSpPr>
          <p:spPr>
            <a:xfrm>
              <a:off x="836200"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3"/>
            <p:cNvSpPr/>
            <p:nvPr/>
          </p:nvSpPr>
          <p:spPr>
            <a:xfrm>
              <a:off x="836200"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3"/>
            <p:cNvSpPr/>
            <p:nvPr/>
          </p:nvSpPr>
          <p:spPr>
            <a:xfrm>
              <a:off x="836200"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3"/>
            <p:cNvSpPr/>
            <p:nvPr/>
          </p:nvSpPr>
          <p:spPr>
            <a:xfrm>
              <a:off x="836200"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3"/>
            <p:cNvSpPr/>
            <p:nvPr/>
          </p:nvSpPr>
          <p:spPr>
            <a:xfrm>
              <a:off x="836200"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3"/>
            <p:cNvSpPr/>
            <p:nvPr/>
          </p:nvSpPr>
          <p:spPr>
            <a:xfrm>
              <a:off x="836200"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3"/>
            <p:cNvSpPr/>
            <p:nvPr/>
          </p:nvSpPr>
          <p:spPr>
            <a:xfrm>
              <a:off x="836200"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3"/>
            <p:cNvSpPr/>
            <p:nvPr/>
          </p:nvSpPr>
          <p:spPr>
            <a:xfrm>
              <a:off x="836200"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3"/>
            <p:cNvSpPr/>
            <p:nvPr/>
          </p:nvSpPr>
          <p:spPr>
            <a:xfrm>
              <a:off x="986700"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3"/>
            <p:cNvSpPr/>
            <p:nvPr/>
          </p:nvSpPr>
          <p:spPr>
            <a:xfrm>
              <a:off x="986700" y="53912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3"/>
            <p:cNvSpPr/>
            <p:nvPr/>
          </p:nvSpPr>
          <p:spPr>
            <a:xfrm>
              <a:off x="986700" y="8401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3"/>
            <p:cNvSpPr/>
            <p:nvPr/>
          </p:nvSpPr>
          <p:spPr>
            <a:xfrm>
              <a:off x="986700" y="11411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3"/>
            <p:cNvSpPr/>
            <p:nvPr/>
          </p:nvSpPr>
          <p:spPr>
            <a:xfrm>
              <a:off x="986700"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3"/>
            <p:cNvSpPr/>
            <p:nvPr/>
          </p:nvSpPr>
          <p:spPr>
            <a:xfrm>
              <a:off x="986700" y="17432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3"/>
            <p:cNvSpPr/>
            <p:nvPr/>
          </p:nvSpPr>
          <p:spPr>
            <a:xfrm>
              <a:off x="986700" y="18937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3"/>
            <p:cNvSpPr/>
            <p:nvPr/>
          </p:nvSpPr>
          <p:spPr>
            <a:xfrm>
              <a:off x="986700" y="21947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3"/>
            <p:cNvSpPr/>
            <p:nvPr/>
          </p:nvSpPr>
          <p:spPr>
            <a:xfrm>
              <a:off x="986700" y="23452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3"/>
            <p:cNvSpPr/>
            <p:nvPr/>
          </p:nvSpPr>
          <p:spPr>
            <a:xfrm>
              <a:off x="986700" y="24957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3"/>
            <p:cNvSpPr/>
            <p:nvPr/>
          </p:nvSpPr>
          <p:spPr>
            <a:xfrm>
              <a:off x="986700"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3"/>
            <p:cNvSpPr/>
            <p:nvPr/>
          </p:nvSpPr>
          <p:spPr>
            <a:xfrm>
              <a:off x="986700" y="294730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3"/>
            <p:cNvSpPr/>
            <p:nvPr/>
          </p:nvSpPr>
          <p:spPr>
            <a:xfrm>
              <a:off x="986700" y="30978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3"/>
            <p:cNvSpPr/>
            <p:nvPr/>
          </p:nvSpPr>
          <p:spPr>
            <a:xfrm>
              <a:off x="986700" y="35493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3"/>
            <p:cNvSpPr/>
            <p:nvPr/>
          </p:nvSpPr>
          <p:spPr>
            <a:xfrm>
              <a:off x="986700"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3"/>
            <p:cNvSpPr/>
            <p:nvPr/>
          </p:nvSpPr>
          <p:spPr>
            <a:xfrm>
              <a:off x="986700" y="38503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1" name="Google Shape;581;p3"/>
            <p:cNvSpPr/>
            <p:nvPr/>
          </p:nvSpPr>
          <p:spPr>
            <a:xfrm>
              <a:off x="986700" y="41514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2" name="Google Shape;582;p3"/>
            <p:cNvSpPr/>
            <p:nvPr/>
          </p:nvSpPr>
          <p:spPr>
            <a:xfrm>
              <a:off x="986700" y="430190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3" name="Google Shape;583;p3"/>
            <p:cNvSpPr/>
            <p:nvPr/>
          </p:nvSpPr>
          <p:spPr>
            <a:xfrm>
              <a:off x="986700"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4" name="Google Shape;584;p3"/>
            <p:cNvSpPr/>
            <p:nvPr/>
          </p:nvSpPr>
          <p:spPr>
            <a:xfrm>
              <a:off x="986700"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5" name="Google Shape;585;p3"/>
            <p:cNvSpPr/>
            <p:nvPr/>
          </p:nvSpPr>
          <p:spPr>
            <a:xfrm>
              <a:off x="986700" y="49039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6" name="Google Shape;586;p3"/>
            <p:cNvSpPr/>
            <p:nvPr/>
          </p:nvSpPr>
          <p:spPr>
            <a:xfrm>
              <a:off x="986700" y="505445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7" name="Google Shape;587;p3"/>
            <p:cNvSpPr/>
            <p:nvPr/>
          </p:nvSpPr>
          <p:spPr>
            <a:xfrm>
              <a:off x="986700" y="53554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8" name="Google Shape;588;p3"/>
            <p:cNvSpPr/>
            <p:nvPr/>
          </p:nvSpPr>
          <p:spPr>
            <a:xfrm>
              <a:off x="1137200" y="2381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9" name="Google Shape;589;p3"/>
            <p:cNvSpPr/>
            <p:nvPr/>
          </p:nvSpPr>
          <p:spPr>
            <a:xfrm>
              <a:off x="1137200"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0" name="Google Shape;590;p3"/>
            <p:cNvSpPr/>
            <p:nvPr/>
          </p:nvSpPr>
          <p:spPr>
            <a:xfrm>
              <a:off x="1137200"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1" name="Google Shape;591;p3"/>
            <p:cNvSpPr/>
            <p:nvPr/>
          </p:nvSpPr>
          <p:spPr>
            <a:xfrm>
              <a:off x="1137200" y="11411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2" name="Google Shape;592;p3"/>
            <p:cNvSpPr/>
            <p:nvPr/>
          </p:nvSpPr>
          <p:spPr>
            <a:xfrm>
              <a:off x="1137200"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3"/>
            <p:cNvSpPr/>
            <p:nvPr/>
          </p:nvSpPr>
          <p:spPr>
            <a:xfrm>
              <a:off x="1137200"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3"/>
            <p:cNvSpPr/>
            <p:nvPr/>
          </p:nvSpPr>
          <p:spPr>
            <a:xfrm>
              <a:off x="1137200" y="21947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3"/>
            <p:cNvSpPr/>
            <p:nvPr/>
          </p:nvSpPr>
          <p:spPr>
            <a:xfrm>
              <a:off x="1137200"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3"/>
            <p:cNvSpPr/>
            <p:nvPr/>
          </p:nvSpPr>
          <p:spPr>
            <a:xfrm>
              <a:off x="1137200" y="24957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3"/>
            <p:cNvSpPr/>
            <p:nvPr/>
          </p:nvSpPr>
          <p:spPr>
            <a:xfrm>
              <a:off x="1137200"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3"/>
            <p:cNvSpPr/>
            <p:nvPr/>
          </p:nvSpPr>
          <p:spPr>
            <a:xfrm>
              <a:off x="1137200" y="29473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3"/>
            <p:cNvSpPr/>
            <p:nvPr/>
          </p:nvSpPr>
          <p:spPr>
            <a:xfrm>
              <a:off x="1137200"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3"/>
            <p:cNvSpPr/>
            <p:nvPr/>
          </p:nvSpPr>
          <p:spPr>
            <a:xfrm>
              <a:off x="1137200" y="33988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3"/>
            <p:cNvSpPr/>
            <p:nvPr/>
          </p:nvSpPr>
          <p:spPr>
            <a:xfrm>
              <a:off x="1137200"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3"/>
            <p:cNvSpPr/>
            <p:nvPr/>
          </p:nvSpPr>
          <p:spPr>
            <a:xfrm>
              <a:off x="1137200"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3"/>
            <p:cNvSpPr/>
            <p:nvPr/>
          </p:nvSpPr>
          <p:spPr>
            <a:xfrm>
              <a:off x="1137200" y="40008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3"/>
            <p:cNvSpPr/>
            <p:nvPr/>
          </p:nvSpPr>
          <p:spPr>
            <a:xfrm>
              <a:off x="1137200"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3"/>
            <p:cNvSpPr/>
            <p:nvPr/>
          </p:nvSpPr>
          <p:spPr>
            <a:xfrm>
              <a:off x="1137200"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3"/>
            <p:cNvSpPr/>
            <p:nvPr/>
          </p:nvSpPr>
          <p:spPr>
            <a:xfrm>
              <a:off x="1137200"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3"/>
            <p:cNvSpPr/>
            <p:nvPr/>
          </p:nvSpPr>
          <p:spPr>
            <a:xfrm>
              <a:off x="1137200"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3"/>
            <p:cNvSpPr/>
            <p:nvPr/>
          </p:nvSpPr>
          <p:spPr>
            <a:xfrm>
              <a:off x="1137200"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3"/>
            <p:cNvSpPr/>
            <p:nvPr/>
          </p:nvSpPr>
          <p:spPr>
            <a:xfrm>
              <a:off x="1137200" y="53554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0" name="Google Shape;610;p3"/>
          <p:cNvGrpSpPr/>
          <p:nvPr/>
        </p:nvGrpSpPr>
        <p:grpSpPr>
          <a:xfrm rot="10800000">
            <a:off x="6659535" y="28698"/>
            <a:ext cx="2309844" cy="5086302"/>
            <a:chOff x="986700" y="238125"/>
            <a:chExt cx="2379075" cy="5238750"/>
          </a:xfrm>
        </p:grpSpPr>
        <p:sp>
          <p:nvSpPr>
            <p:cNvPr id="611" name="Google Shape;611;p3"/>
            <p:cNvSpPr/>
            <p:nvPr/>
          </p:nvSpPr>
          <p:spPr>
            <a:xfrm>
              <a:off x="986700" y="2381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3"/>
            <p:cNvSpPr/>
            <p:nvPr/>
          </p:nvSpPr>
          <p:spPr>
            <a:xfrm>
              <a:off x="986700" y="6896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3"/>
            <p:cNvSpPr/>
            <p:nvPr/>
          </p:nvSpPr>
          <p:spPr>
            <a:xfrm>
              <a:off x="986700"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3"/>
            <p:cNvSpPr/>
            <p:nvPr/>
          </p:nvSpPr>
          <p:spPr>
            <a:xfrm>
              <a:off x="986700" y="14422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3"/>
            <p:cNvSpPr/>
            <p:nvPr/>
          </p:nvSpPr>
          <p:spPr>
            <a:xfrm>
              <a:off x="986700" y="159270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3"/>
            <p:cNvSpPr/>
            <p:nvPr/>
          </p:nvSpPr>
          <p:spPr>
            <a:xfrm>
              <a:off x="986700"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3"/>
            <p:cNvSpPr/>
            <p:nvPr/>
          </p:nvSpPr>
          <p:spPr>
            <a:xfrm>
              <a:off x="986700" y="264627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3"/>
            <p:cNvSpPr/>
            <p:nvPr/>
          </p:nvSpPr>
          <p:spPr>
            <a:xfrm>
              <a:off x="986700" y="32483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3"/>
            <p:cNvSpPr/>
            <p:nvPr/>
          </p:nvSpPr>
          <p:spPr>
            <a:xfrm>
              <a:off x="986700" y="33988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3"/>
            <p:cNvSpPr/>
            <p:nvPr/>
          </p:nvSpPr>
          <p:spPr>
            <a:xfrm>
              <a:off x="986700" y="400087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3"/>
            <p:cNvSpPr/>
            <p:nvPr/>
          </p:nvSpPr>
          <p:spPr>
            <a:xfrm>
              <a:off x="986700" y="47534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3"/>
            <p:cNvSpPr/>
            <p:nvPr/>
          </p:nvSpPr>
          <p:spPr>
            <a:xfrm>
              <a:off x="986700"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3"/>
            <p:cNvSpPr/>
            <p:nvPr/>
          </p:nvSpPr>
          <p:spPr>
            <a:xfrm>
              <a:off x="1137200"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3"/>
            <p:cNvSpPr/>
            <p:nvPr/>
          </p:nvSpPr>
          <p:spPr>
            <a:xfrm>
              <a:off x="1137200" y="6896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3"/>
            <p:cNvSpPr/>
            <p:nvPr/>
          </p:nvSpPr>
          <p:spPr>
            <a:xfrm>
              <a:off x="1137200" y="8401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3"/>
            <p:cNvSpPr/>
            <p:nvPr/>
          </p:nvSpPr>
          <p:spPr>
            <a:xfrm>
              <a:off x="1137200"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7" name="Google Shape;627;p3"/>
            <p:cNvSpPr/>
            <p:nvPr/>
          </p:nvSpPr>
          <p:spPr>
            <a:xfrm>
              <a:off x="1137200" y="17432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8" name="Google Shape;628;p3"/>
            <p:cNvSpPr/>
            <p:nvPr/>
          </p:nvSpPr>
          <p:spPr>
            <a:xfrm>
              <a:off x="1137200" y="18937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9" name="Google Shape;629;p3"/>
            <p:cNvSpPr/>
            <p:nvPr/>
          </p:nvSpPr>
          <p:spPr>
            <a:xfrm>
              <a:off x="1137200"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3"/>
            <p:cNvSpPr/>
            <p:nvPr/>
          </p:nvSpPr>
          <p:spPr>
            <a:xfrm>
              <a:off x="1137200"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3"/>
            <p:cNvSpPr/>
            <p:nvPr/>
          </p:nvSpPr>
          <p:spPr>
            <a:xfrm>
              <a:off x="1137200"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3"/>
            <p:cNvSpPr/>
            <p:nvPr/>
          </p:nvSpPr>
          <p:spPr>
            <a:xfrm>
              <a:off x="1137200"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3"/>
            <p:cNvSpPr/>
            <p:nvPr/>
          </p:nvSpPr>
          <p:spPr>
            <a:xfrm>
              <a:off x="1137200"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3"/>
            <p:cNvSpPr/>
            <p:nvPr/>
          </p:nvSpPr>
          <p:spPr>
            <a:xfrm>
              <a:off x="1137200"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3"/>
            <p:cNvSpPr/>
            <p:nvPr/>
          </p:nvSpPr>
          <p:spPr>
            <a:xfrm>
              <a:off x="1137200" y="49039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3"/>
            <p:cNvSpPr/>
            <p:nvPr/>
          </p:nvSpPr>
          <p:spPr>
            <a:xfrm>
              <a:off x="1287725"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3"/>
            <p:cNvSpPr/>
            <p:nvPr/>
          </p:nvSpPr>
          <p:spPr>
            <a:xfrm>
              <a:off x="1287725"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3"/>
            <p:cNvSpPr/>
            <p:nvPr/>
          </p:nvSpPr>
          <p:spPr>
            <a:xfrm>
              <a:off x="1287725"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3"/>
            <p:cNvSpPr/>
            <p:nvPr/>
          </p:nvSpPr>
          <p:spPr>
            <a:xfrm>
              <a:off x="1287725"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3"/>
            <p:cNvSpPr/>
            <p:nvPr/>
          </p:nvSpPr>
          <p:spPr>
            <a:xfrm>
              <a:off x="1287725"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3"/>
            <p:cNvSpPr/>
            <p:nvPr/>
          </p:nvSpPr>
          <p:spPr>
            <a:xfrm>
              <a:off x="1287725"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3"/>
            <p:cNvSpPr/>
            <p:nvPr/>
          </p:nvSpPr>
          <p:spPr>
            <a:xfrm>
              <a:off x="1287725"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3"/>
            <p:cNvSpPr/>
            <p:nvPr/>
          </p:nvSpPr>
          <p:spPr>
            <a:xfrm>
              <a:off x="1287725"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3"/>
            <p:cNvSpPr/>
            <p:nvPr/>
          </p:nvSpPr>
          <p:spPr>
            <a:xfrm>
              <a:off x="1287725"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3"/>
            <p:cNvSpPr/>
            <p:nvPr/>
          </p:nvSpPr>
          <p:spPr>
            <a:xfrm>
              <a:off x="1287725"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3"/>
            <p:cNvSpPr/>
            <p:nvPr/>
          </p:nvSpPr>
          <p:spPr>
            <a:xfrm>
              <a:off x="1287725"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3"/>
            <p:cNvSpPr/>
            <p:nvPr/>
          </p:nvSpPr>
          <p:spPr>
            <a:xfrm>
              <a:off x="1287725"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3"/>
            <p:cNvSpPr/>
            <p:nvPr/>
          </p:nvSpPr>
          <p:spPr>
            <a:xfrm>
              <a:off x="1287725"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3"/>
            <p:cNvSpPr/>
            <p:nvPr/>
          </p:nvSpPr>
          <p:spPr>
            <a:xfrm>
              <a:off x="1287725"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3"/>
            <p:cNvSpPr/>
            <p:nvPr/>
          </p:nvSpPr>
          <p:spPr>
            <a:xfrm>
              <a:off x="1287725"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3"/>
            <p:cNvSpPr/>
            <p:nvPr/>
          </p:nvSpPr>
          <p:spPr>
            <a:xfrm>
              <a:off x="1287725"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3"/>
            <p:cNvSpPr/>
            <p:nvPr/>
          </p:nvSpPr>
          <p:spPr>
            <a:xfrm>
              <a:off x="1287725"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3"/>
            <p:cNvSpPr/>
            <p:nvPr/>
          </p:nvSpPr>
          <p:spPr>
            <a:xfrm>
              <a:off x="1287725"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3"/>
            <p:cNvSpPr/>
            <p:nvPr/>
          </p:nvSpPr>
          <p:spPr>
            <a:xfrm>
              <a:off x="1287725"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3"/>
            <p:cNvSpPr/>
            <p:nvPr/>
          </p:nvSpPr>
          <p:spPr>
            <a:xfrm>
              <a:off x="1287725"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3"/>
            <p:cNvSpPr/>
            <p:nvPr/>
          </p:nvSpPr>
          <p:spPr>
            <a:xfrm>
              <a:off x="143822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3"/>
            <p:cNvSpPr/>
            <p:nvPr/>
          </p:nvSpPr>
          <p:spPr>
            <a:xfrm>
              <a:off x="1438225"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3"/>
            <p:cNvSpPr/>
            <p:nvPr/>
          </p:nvSpPr>
          <p:spPr>
            <a:xfrm>
              <a:off x="143822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3"/>
            <p:cNvSpPr/>
            <p:nvPr/>
          </p:nvSpPr>
          <p:spPr>
            <a:xfrm>
              <a:off x="1438225"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3"/>
            <p:cNvSpPr/>
            <p:nvPr/>
          </p:nvSpPr>
          <p:spPr>
            <a:xfrm>
              <a:off x="143822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3"/>
            <p:cNvSpPr/>
            <p:nvPr/>
          </p:nvSpPr>
          <p:spPr>
            <a:xfrm>
              <a:off x="1438225"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3"/>
            <p:cNvSpPr/>
            <p:nvPr/>
          </p:nvSpPr>
          <p:spPr>
            <a:xfrm>
              <a:off x="1438225"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3"/>
            <p:cNvSpPr/>
            <p:nvPr/>
          </p:nvSpPr>
          <p:spPr>
            <a:xfrm>
              <a:off x="1438225"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4" name="Google Shape;664;p3"/>
            <p:cNvSpPr/>
            <p:nvPr/>
          </p:nvSpPr>
          <p:spPr>
            <a:xfrm>
              <a:off x="143822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3"/>
            <p:cNvSpPr/>
            <p:nvPr/>
          </p:nvSpPr>
          <p:spPr>
            <a:xfrm>
              <a:off x="1438225"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3"/>
            <p:cNvSpPr/>
            <p:nvPr/>
          </p:nvSpPr>
          <p:spPr>
            <a:xfrm>
              <a:off x="1438225"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3"/>
            <p:cNvSpPr/>
            <p:nvPr/>
          </p:nvSpPr>
          <p:spPr>
            <a:xfrm>
              <a:off x="1438225"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3"/>
            <p:cNvSpPr/>
            <p:nvPr/>
          </p:nvSpPr>
          <p:spPr>
            <a:xfrm>
              <a:off x="143822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9" name="Google Shape;669;p3"/>
            <p:cNvSpPr/>
            <p:nvPr/>
          </p:nvSpPr>
          <p:spPr>
            <a:xfrm>
              <a:off x="1438225"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3"/>
            <p:cNvSpPr/>
            <p:nvPr/>
          </p:nvSpPr>
          <p:spPr>
            <a:xfrm>
              <a:off x="143822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1" name="Google Shape;671;p3"/>
            <p:cNvSpPr/>
            <p:nvPr/>
          </p:nvSpPr>
          <p:spPr>
            <a:xfrm>
              <a:off x="1438225"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3"/>
            <p:cNvSpPr/>
            <p:nvPr/>
          </p:nvSpPr>
          <p:spPr>
            <a:xfrm>
              <a:off x="143822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3"/>
            <p:cNvSpPr/>
            <p:nvPr/>
          </p:nvSpPr>
          <p:spPr>
            <a:xfrm>
              <a:off x="1438225"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3"/>
            <p:cNvSpPr/>
            <p:nvPr/>
          </p:nvSpPr>
          <p:spPr>
            <a:xfrm>
              <a:off x="1438225"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3"/>
            <p:cNvSpPr/>
            <p:nvPr/>
          </p:nvSpPr>
          <p:spPr>
            <a:xfrm>
              <a:off x="143822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3"/>
            <p:cNvSpPr/>
            <p:nvPr/>
          </p:nvSpPr>
          <p:spPr>
            <a:xfrm>
              <a:off x="143822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3"/>
            <p:cNvSpPr/>
            <p:nvPr/>
          </p:nvSpPr>
          <p:spPr>
            <a:xfrm>
              <a:off x="1438225"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3"/>
            <p:cNvSpPr/>
            <p:nvPr/>
          </p:nvSpPr>
          <p:spPr>
            <a:xfrm>
              <a:off x="1438225"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3"/>
            <p:cNvSpPr/>
            <p:nvPr/>
          </p:nvSpPr>
          <p:spPr>
            <a:xfrm>
              <a:off x="143822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3"/>
            <p:cNvSpPr/>
            <p:nvPr/>
          </p:nvSpPr>
          <p:spPr>
            <a:xfrm>
              <a:off x="1438225"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3"/>
            <p:cNvSpPr/>
            <p:nvPr/>
          </p:nvSpPr>
          <p:spPr>
            <a:xfrm>
              <a:off x="1438225"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3"/>
            <p:cNvSpPr/>
            <p:nvPr/>
          </p:nvSpPr>
          <p:spPr>
            <a:xfrm>
              <a:off x="1438225"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3"/>
            <p:cNvSpPr/>
            <p:nvPr/>
          </p:nvSpPr>
          <p:spPr>
            <a:xfrm>
              <a:off x="143822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3"/>
            <p:cNvSpPr/>
            <p:nvPr/>
          </p:nvSpPr>
          <p:spPr>
            <a:xfrm>
              <a:off x="1438225"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3"/>
            <p:cNvSpPr/>
            <p:nvPr/>
          </p:nvSpPr>
          <p:spPr>
            <a:xfrm>
              <a:off x="143822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3"/>
            <p:cNvSpPr/>
            <p:nvPr/>
          </p:nvSpPr>
          <p:spPr>
            <a:xfrm>
              <a:off x="1438225"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3"/>
            <p:cNvSpPr/>
            <p:nvPr/>
          </p:nvSpPr>
          <p:spPr>
            <a:xfrm>
              <a:off x="1588750"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3"/>
            <p:cNvSpPr/>
            <p:nvPr/>
          </p:nvSpPr>
          <p:spPr>
            <a:xfrm>
              <a:off x="1588750"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3"/>
            <p:cNvSpPr/>
            <p:nvPr/>
          </p:nvSpPr>
          <p:spPr>
            <a:xfrm>
              <a:off x="1588750"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3"/>
            <p:cNvSpPr/>
            <p:nvPr/>
          </p:nvSpPr>
          <p:spPr>
            <a:xfrm>
              <a:off x="1588750"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3"/>
            <p:cNvSpPr/>
            <p:nvPr/>
          </p:nvSpPr>
          <p:spPr>
            <a:xfrm>
              <a:off x="1588750"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3"/>
            <p:cNvSpPr/>
            <p:nvPr/>
          </p:nvSpPr>
          <p:spPr>
            <a:xfrm>
              <a:off x="1588750"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3"/>
            <p:cNvSpPr/>
            <p:nvPr/>
          </p:nvSpPr>
          <p:spPr>
            <a:xfrm>
              <a:off x="1588750"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3"/>
            <p:cNvSpPr/>
            <p:nvPr/>
          </p:nvSpPr>
          <p:spPr>
            <a:xfrm>
              <a:off x="1588750"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3"/>
            <p:cNvSpPr/>
            <p:nvPr/>
          </p:nvSpPr>
          <p:spPr>
            <a:xfrm>
              <a:off x="1588750"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3"/>
            <p:cNvSpPr/>
            <p:nvPr/>
          </p:nvSpPr>
          <p:spPr>
            <a:xfrm>
              <a:off x="1588750"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3"/>
            <p:cNvSpPr/>
            <p:nvPr/>
          </p:nvSpPr>
          <p:spPr>
            <a:xfrm>
              <a:off x="1588750"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3"/>
            <p:cNvSpPr/>
            <p:nvPr/>
          </p:nvSpPr>
          <p:spPr>
            <a:xfrm>
              <a:off x="1588750"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3"/>
            <p:cNvSpPr/>
            <p:nvPr/>
          </p:nvSpPr>
          <p:spPr>
            <a:xfrm>
              <a:off x="1588750"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3"/>
            <p:cNvSpPr/>
            <p:nvPr/>
          </p:nvSpPr>
          <p:spPr>
            <a:xfrm>
              <a:off x="1588750"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3"/>
            <p:cNvSpPr/>
            <p:nvPr/>
          </p:nvSpPr>
          <p:spPr>
            <a:xfrm>
              <a:off x="1588750"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3"/>
            <p:cNvSpPr/>
            <p:nvPr/>
          </p:nvSpPr>
          <p:spPr>
            <a:xfrm>
              <a:off x="1588750"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3"/>
            <p:cNvSpPr/>
            <p:nvPr/>
          </p:nvSpPr>
          <p:spPr>
            <a:xfrm>
              <a:off x="1588750"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3"/>
            <p:cNvSpPr/>
            <p:nvPr/>
          </p:nvSpPr>
          <p:spPr>
            <a:xfrm>
              <a:off x="1588750"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3"/>
            <p:cNvSpPr/>
            <p:nvPr/>
          </p:nvSpPr>
          <p:spPr>
            <a:xfrm>
              <a:off x="1588750"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6" name="Google Shape;706;p3"/>
            <p:cNvSpPr/>
            <p:nvPr/>
          </p:nvSpPr>
          <p:spPr>
            <a:xfrm>
              <a:off x="1739250"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7" name="Google Shape;707;p3"/>
            <p:cNvSpPr/>
            <p:nvPr/>
          </p:nvSpPr>
          <p:spPr>
            <a:xfrm>
              <a:off x="1739250"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8" name="Google Shape;708;p3"/>
            <p:cNvSpPr/>
            <p:nvPr/>
          </p:nvSpPr>
          <p:spPr>
            <a:xfrm>
              <a:off x="1739250"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9" name="Google Shape;709;p3"/>
            <p:cNvSpPr/>
            <p:nvPr/>
          </p:nvSpPr>
          <p:spPr>
            <a:xfrm>
              <a:off x="1739250"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0" name="Google Shape;710;p3"/>
            <p:cNvSpPr/>
            <p:nvPr/>
          </p:nvSpPr>
          <p:spPr>
            <a:xfrm>
              <a:off x="1739250"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1" name="Google Shape;711;p3"/>
            <p:cNvSpPr/>
            <p:nvPr/>
          </p:nvSpPr>
          <p:spPr>
            <a:xfrm>
              <a:off x="1739250"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2" name="Google Shape;712;p3"/>
            <p:cNvSpPr/>
            <p:nvPr/>
          </p:nvSpPr>
          <p:spPr>
            <a:xfrm>
              <a:off x="173925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3" name="Google Shape;713;p3"/>
            <p:cNvSpPr/>
            <p:nvPr/>
          </p:nvSpPr>
          <p:spPr>
            <a:xfrm>
              <a:off x="1739250"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4" name="Google Shape;714;p3"/>
            <p:cNvSpPr/>
            <p:nvPr/>
          </p:nvSpPr>
          <p:spPr>
            <a:xfrm>
              <a:off x="1739250"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5" name="Google Shape;715;p3"/>
            <p:cNvSpPr/>
            <p:nvPr/>
          </p:nvSpPr>
          <p:spPr>
            <a:xfrm>
              <a:off x="173925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6" name="Google Shape;716;p3"/>
            <p:cNvSpPr/>
            <p:nvPr/>
          </p:nvSpPr>
          <p:spPr>
            <a:xfrm>
              <a:off x="1739250"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7" name="Google Shape;717;p3"/>
            <p:cNvSpPr/>
            <p:nvPr/>
          </p:nvSpPr>
          <p:spPr>
            <a:xfrm>
              <a:off x="1889750"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8" name="Google Shape;718;p3"/>
            <p:cNvSpPr/>
            <p:nvPr/>
          </p:nvSpPr>
          <p:spPr>
            <a:xfrm>
              <a:off x="1889750" y="8401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9" name="Google Shape;719;p3"/>
            <p:cNvSpPr/>
            <p:nvPr/>
          </p:nvSpPr>
          <p:spPr>
            <a:xfrm>
              <a:off x="1889750" y="33988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0" name="Google Shape;720;p3"/>
            <p:cNvSpPr/>
            <p:nvPr/>
          </p:nvSpPr>
          <p:spPr>
            <a:xfrm>
              <a:off x="1889750"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1" name="Google Shape;721;p3"/>
            <p:cNvSpPr/>
            <p:nvPr/>
          </p:nvSpPr>
          <p:spPr>
            <a:xfrm>
              <a:off x="1889750"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2" name="Google Shape;722;p3"/>
            <p:cNvSpPr/>
            <p:nvPr/>
          </p:nvSpPr>
          <p:spPr>
            <a:xfrm>
              <a:off x="2040275" y="6896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3" name="Google Shape;723;p3"/>
            <p:cNvSpPr/>
            <p:nvPr/>
          </p:nvSpPr>
          <p:spPr>
            <a:xfrm>
              <a:off x="2040275" y="18937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4" name="Google Shape;724;p3"/>
            <p:cNvSpPr/>
            <p:nvPr/>
          </p:nvSpPr>
          <p:spPr>
            <a:xfrm>
              <a:off x="2040275"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5" name="Google Shape;725;p3"/>
            <p:cNvSpPr/>
            <p:nvPr/>
          </p:nvSpPr>
          <p:spPr>
            <a:xfrm>
              <a:off x="2190775"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6" name="Google Shape;726;p3"/>
            <p:cNvSpPr/>
            <p:nvPr/>
          </p:nvSpPr>
          <p:spPr>
            <a:xfrm>
              <a:off x="2341300"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7" name="Google Shape;727;p3"/>
            <p:cNvSpPr/>
            <p:nvPr/>
          </p:nvSpPr>
          <p:spPr>
            <a:xfrm>
              <a:off x="2642325"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8" name="Google Shape;728;p3"/>
            <p:cNvSpPr/>
            <p:nvPr/>
          </p:nvSpPr>
          <p:spPr>
            <a:xfrm>
              <a:off x="2642325"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3"/>
            <p:cNvSpPr/>
            <p:nvPr/>
          </p:nvSpPr>
          <p:spPr>
            <a:xfrm>
              <a:off x="3244350"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30" name="Google Shape;730;p3"/>
          <p:cNvGrpSpPr/>
          <p:nvPr/>
        </p:nvGrpSpPr>
        <p:grpSpPr>
          <a:xfrm rot="10800000">
            <a:off x="6367294" y="28698"/>
            <a:ext cx="2017554" cy="5086302"/>
            <a:chOff x="1588750" y="238125"/>
            <a:chExt cx="2078025" cy="5238750"/>
          </a:xfrm>
        </p:grpSpPr>
        <p:sp>
          <p:nvSpPr>
            <p:cNvPr id="731" name="Google Shape;731;p3"/>
            <p:cNvSpPr/>
            <p:nvPr/>
          </p:nvSpPr>
          <p:spPr>
            <a:xfrm>
              <a:off x="1588750"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3"/>
            <p:cNvSpPr/>
            <p:nvPr/>
          </p:nvSpPr>
          <p:spPr>
            <a:xfrm>
              <a:off x="1588750"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3"/>
            <p:cNvSpPr/>
            <p:nvPr/>
          </p:nvSpPr>
          <p:spPr>
            <a:xfrm>
              <a:off x="1588750"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3"/>
            <p:cNvSpPr/>
            <p:nvPr/>
          </p:nvSpPr>
          <p:spPr>
            <a:xfrm>
              <a:off x="1588750"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3"/>
            <p:cNvSpPr/>
            <p:nvPr/>
          </p:nvSpPr>
          <p:spPr>
            <a:xfrm>
              <a:off x="1588750"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3"/>
            <p:cNvSpPr/>
            <p:nvPr/>
          </p:nvSpPr>
          <p:spPr>
            <a:xfrm>
              <a:off x="1588750"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3"/>
            <p:cNvSpPr/>
            <p:nvPr/>
          </p:nvSpPr>
          <p:spPr>
            <a:xfrm>
              <a:off x="1739250"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3"/>
            <p:cNvSpPr/>
            <p:nvPr/>
          </p:nvSpPr>
          <p:spPr>
            <a:xfrm>
              <a:off x="1739250"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3"/>
            <p:cNvSpPr/>
            <p:nvPr/>
          </p:nvSpPr>
          <p:spPr>
            <a:xfrm>
              <a:off x="1739250"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3"/>
            <p:cNvSpPr/>
            <p:nvPr/>
          </p:nvSpPr>
          <p:spPr>
            <a:xfrm>
              <a:off x="1739250"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3"/>
            <p:cNvSpPr/>
            <p:nvPr/>
          </p:nvSpPr>
          <p:spPr>
            <a:xfrm>
              <a:off x="1739250"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3"/>
            <p:cNvSpPr/>
            <p:nvPr/>
          </p:nvSpPr>
          <p:spPr>
            <a:xfrm>
              <a:off x="1739250"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3"/>
            <p:cNvSpPr/>
            <p:nvPr/>
          </p:nvSpPr>
          <p:spPr>
            <a:xfrm>
              <a:off x="1739250"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3"/>
            <p:cNvSpPr/>
            <p:nvPr/>
          </p:nvSpPr>
          <p:spPr>
            <a:xfrm>
              <a:off x="1889750" y="2381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3"/>
            <p:cNvSpPr/>
            <p:nvPr/>
          </p:nvSpPr>
          <p:spPr>
            <a:xfrm>
              <a:off x="1889750"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3"/>
            <p:cNvSpPr/>
            <p:nvPr/>
          </p:nvSpPr>
          <p:spPr>
            <a:xfrm>
              <a:off x="1889750" y="17432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3"/>
            <p:cNvSpPr/>
            <p:nvPr/>
          </p:nvSpPr>
          <p:spPr>
            <a:xfrm>
              <a:off x="1889750" y="18937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3"/>
            <p:cNvSpPr/>
            <p:nvPr/>
          </p:nvSpPr>
          <p:spPr>
            <a:xfrm>
              <a:off x="1889750"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3"/>
            <p:cNvSpPr/>
            <p:nvPr/>
          </p:nvSpPr>
          <p:spPr>
            <a:xfrm>
              <a:off x="1889750" y="21947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3"/>
            <p:cNvSpPr/>
            <p:nvPr/>
          </p:nvSpPr>
          <p:spPr>
            <a:xfrm>
              <a:off x="1889750"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3"/>
            <p:cNvSpPr/>
            <p:nvPr/>
          </p:nvSpPr>
          <p:spPr>
            <a:xfrm>
              <a:off x="1889750" y="24957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3"/>
            <p:cNvSpPr/>
            <p:nvPr/>
          </p:nvSpPr>
          <p:spPr>
            <a:xfrm>
              <a:off x="1889750"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3"/>
            <p:cNvSpPr/>
            <p:nvPr/>
          </p:nvSpPr>
          <p:spPr>
            <a:xfrm>
              <a:off x="1889750"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3"/>
            <p:cNvSpPr/>
            <p:nvPr/>
          </p:nvSpPr>
          <p:spPr>
            <a:xfrm>
              <a:off x="1889750" y="29473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3"/>
            <p:cNvSpPr/>
            <p:nvPr/>
          </p:nvSpPr>
          <p:spPr>
            <a:xfrm>
              <a:off x="1889750"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3"/>
            <p:cNvSpPr/>
            <p:nvPr/>
          </p:nvSpPr>
          <p:spPr>
            <a:xfrm>
              <a:off x="1889750"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3"/>
            <p:cNvSpPr/>
            <p:nvPr/>
          </p:nvSpPr>
          <p:spPr>
            <a:xfrm>
              <a:off x="1889750" y="40008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3"/>
            <p:cNvSpPr/>
            <p:nvPr/>
          </p:nvSpPr>
          <p:spPr>
            <a:xfrm>
              <a:off x="1889750"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3"/>
            <p:cNvSpPr/>
            <p:nvPr/>
          </p:nvSpPr>
          <p:spPr>
            <a:xfrm>
              <a:off x="1889750"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3"/>
            <p:cNvSpPr/>
            <p:nvPr/>
          </p:nvSpPr>
          <p:spPr>
            <a:xfrm>
              <a:off x="1889750"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3"/>
            <p:cNvSpPr/>
            <p:nvPr/>
          </p:nvSpPr>
          <p:spPr>
            <a:xfrm>
              <a:off x="1889750"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3"/>
            <p:cNvSpPr/>
            <p:nvPr/>
          </p:nvSpPr>
          <p:spPr>
            <a:xfrm>
              <a:off x="1889750" y="49039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3"/>
            <p:cNvSpPr/>
            <p:nvPr/>
          </p:nvSpPr>
          <p:spPr>
            <a:xfrm>
              <a:off x="2040275"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3"/>
            <p:cNvSpPr/>
            <p:nvPr/>
          </p:nvSpPr>
          <p:spPr>
            <a:xfrm>
              <a:off x="2040275" y="11411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3"/>
            <p:cNvSpPr/>
            <p:nvPr/>
          </p:nvSpPr>
          <p:spPr>
            <a:xfrm>
              <a:off x="2040275"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6" name="Google Shape;766;p3"/>
            <p:cNvSpPr/>
            <p:nvPr/>
          </p:nvSpPr>
          <p:spPr>
            <a:xfrm>
              <a:off x="2040275" y="14422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7" name="Google Shape;767;p3"/>
            <p:cNvSpPr/>
            <p:nvPr/>
          </p:nvSpPr>
          <p:spPr>
            <a:xfrm>
              <a:off x="2040275" y="17432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8" name="Google Shape;768;p3"/>
            <p:cNvSpPr/>
            <p:nvPr/>
          </p:nvSpPr>
          <p:spPr>
            <a:xfrm>
              <a:off x="2040275"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3"/>
            <p:cNvSpPr/>
            <p:nvPr/>
          </p:nvSpPr>
          <p:spPr>
            <a:xfrm>
              <a:off x="2040275" y="264627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0" name="Google Shape;770;p3"/>
            <p:cNvSpPr/>
            <p:nvPr/>
          </p:nvSpPr>
          <p:spPr>
            <a:xfrm>
              <a:off x="2040275" y="294730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3"/>
            <p:cNvSpPr/>
            <p:nvPr/>
          </p:nvSpPr>
          <p:spPr>
            <a:xfrm>
              <a:off x="2040275" y="30978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3"/>
            <p:cNvSpPr/>
            <p:nvPr/>
          </p:nvSpPr>
          <p:spPr>
            <a:xfrm>
              <a:off x="2040275" y="32483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3"/>
            <p:cNvSpPr/>
            <p:nvPr/>
          </p:nvSpPr>
          <p:spPr>
            <a:xfrm>
              <a:off x="2040275" y="35493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3"/>
            <p:cNvSpPr/>
            <p:nvPr/>
          </p:nvSpPr>
          <p:spPr>
            <a:xfrm>
              <a:off x="2040275"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3"/>
            <p:cNvSpPr/>
            <p:nvPr/>
          </p:nvSpPr>
          <p:spPr>
            <a:xfrm>
              <a:off x="2040275" y="38503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3"/>
            <p:cNvSpPr/>
            <p:nvPr/>
          </p:nvSpPr>
          <p:spPr>
            <a:xfrm>
              <a:off x="2040275" y="400087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3"/>
            <p:cNvSpPr/>
            <p:nvPr/>
          </p:nvSpPr>
          <p:spPr>
            <a:xfrm>
              <a:off x="2040275" y="430190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3"/>
            <p:cNvSpPr/>
            <p:nvPr/>
          </p:nvSpPr>
          <p:spPr>
            <a:xfrm>
              <a:off x="2040275"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3"/>
            <p:cNvSpPr/>
            <p:nvPr/>
          </p:nvSpPr>
          <p:spPr>
            <a:xfrm>
              <a:off x="2040275" y="49039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3"/>
            <p:cNvSpPr/>
            <p:nvPr/>
          </p:nvSpPr>
          <p:spPr>
            <a:xfrm>
              <a:off x="2040275" y="505445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3"/>
            <p:cNvSpPr/>
            <p:nvPr/>
          </p:nvSpPr>
          <p:spPr>
            <a:xfrm>
              <a:off x="2040275"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3"/>
            <p:cNvSpPr/>
            <p:nvPr/>
          </p:nvSpPr>
          <p:spPr>
            <a:xfrm>
              <a:off x="2190775" y="2381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3"/>
            <p:cNvSpPr/>
            <p:nvPr/>
          </p:nvSpPr>
          <p:spPr>
            <a:xfrm>
              <a:off x="2190775" y="6896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3"/>
            <p:cNvSpPr/>
            <p:nvPr/>
          </p:nvSpPr>
          <p:spPr>
            <a:xfrm>
              <a:off x="2190775" y="8401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3"/>
            <p:cNvSpPr/>
            <p:nvPr/>
          </p:nvSpPr>
          <p:spPr>
            <a:xfrm>
              <a:off x="2190775" y="11411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3"/>
            <p:cNvSpPr/>
            <p:nvPr/>
          </p:nvSpPr>
          <p:spPr>
            <a:xfrm>
              <a:off x="2190775"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3"/>
            <p:cNvSpPr/>
            <p:nvPr/>
          </p:nvSpPr>
          <p:spPr>
            <a:xfrm>
              <a:off x="2190775"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3"/>
            <p:cNvSpPr/>
            <p:nvPr/>
          </p:nvSpPr>
          <p:spPr>
            <a:xfrm>
              <a:off x="2190775" y="17432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3"/>
            <p:cNvSpPr/>
            <p:nvPr/>
          </p:nvSpPr>
          <p:spPr>
            <a:xfrm>
              <a:off x="2190775" y="18937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3"/>
            <p:cNvSpPr/>
            <p:nvPr/>
          </p:nvSpPr>
          <p:spPr>
            <a:xfrm>
              <a:off x="2190775"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3"/>
            <p:cNvSpPr/>
            <p:nvPr/>
          </p:nvSpPr>
          <p:spPr>
            <a:xfrm>
              <a:off x="2190775" y="21947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3"/>
            <p:cNvSpPr/>
            <p:nvPr/>
          </p:nvSpPr>
          <p:spPr>
            <a:xfrm>
              <a:off x="2190775"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3"/>
            <p:cNvSpPr/>
            <p:nvPr/>
          </p:nvSpPr>
          <p:spPr>
            <a:xfrm>
              <a:off x="2190775" y="24957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3"/>
            <p:cNvSpPr/>
            <p:nvPr/>
          </p:nvSpPr>
          <p:spPr>
            <a:xfrm>
              <a:off x="2190775"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3"/>
            <p:cNvSpPr/>
            <p:nvPr/>
          </p:nvSpPr>
          <p:spPr>
            <a:xfrm>
              <a:off x="2190775"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3"/>
            <p:cNvSpPr/>
            <p:nvPr/>
          </p:nvSpPr>
          <p:spPr>
            <a:xfrm>
              <a:off x="2190775"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3"/>
            <p:cNvSpPr/>
            <p:nvPr/>
          </p:nvSpPr>
          <p:spPr>
            <a:xfrm>
              <a:off x="2190775" y="33988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3"/>
            <p:cNvSpPr/>
            <p:nvPr/>
          </p:nvSpPr>
          <p:spPr>
            <a:xfrm>
              <a:off x="2190775"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3"/>
            <p:cNvSpPr/>
            <p:nvPr/>
          </p:nvSpPr>
          <p:spPr>
            <a:xfrm>
              <a:off x="2190775"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3"/>
            <p:cNvSpPr/>
            <p:nvPr/>
          </p:nvSpPr>
          <p:spPr>
            <a:xfrm>
              <a:off x="2190775" y="40008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3"/>
            <p:cNvSpPr/>
            <p:nvPr/>
          </p:nvSpPr>
          <p:spPr>
            <a:xfrm>
              <a:off x="2190775"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3"/>
            <p:cNvSpPr/>
            <p:nvPr/>
          </p:nvSpPr>
          <p:spPr>
            <a:xfrm>
              <a:off x="2190775"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3"/>
            <p:cNvSpPr/>
            <p:nvPr/>
          </p:nvSpPr>
          <p:spPr>
            <a:xfrm>
              <a:off x="2190775"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3"/>
            <p:cNvSpPr/>
            <p:nvPr/>
          </p:nvSpPr>
          <p:spPr>
            <a:xfrm>
              <a:off x="2190775"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3"/>
            <p:cNvSpPr/>
            <p:nvPr/>
          </p:nvSpPr>
          <p:spPr>
            <a:xfrm>
              <a:off x="2190775"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3"/>
            <p:cNvSpPr/>
            <p:nvPr/>
          </p:nvSpPr>
          <p:spPr>
            <a:xfrm>
              <a:off x="2190775" y="53554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3"/>
            <p:cNvSpPr/>
            <p:nvPr/>
          </p:nvSpPr>
          <p:spPr>
            <a:xfrm>
              <a:off x="2341300"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8" name="Google Shape;808;p3"/>
            <p:cNvSpPr/>
            <p:nvPr/>
          </p:nvSpPr>
          <p:spPr>
            <a:xfrm>
              <a:off x="2341300"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9" name="Google Shape;809;p3"/>
            <p:cNvSpPr/>
            <p:nvPr/>
          </p:nvSpPr>
          <p:spPr>
            <a:xfrm>
              <a:off x="2341300"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0" name="Google Shape;810;p3"/>
            <p:cNvSpPr/>
            <p:nvPr/>
          </p:nvSpPr>
          <p:spPr>
            <a:xfrm>
              <a:off x="2341300"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1" name="Google Shape;811;p3"/>
            <p:cNvSpPr/>
            <p:nvPr/>
          </p:nvSpPr>
          <p:spPr>
            <a:xfrm>
              <a:off x="2341300"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3"/>
            <p:cNvSpPr/>
            <p:nvPr/>
          </p:nvSpPr>
          <p:spPr>
            <a:xfrm>
              <a:off x="2341300"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3"/>
            <p:cNvSpPr/>
            <p:nvPr/>
          </p:nvSpPr>
          <p:spPr>
            <a:xfrm>
              <a:off x="2341300"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3"/>
            <p:cNvSpPr/>
            <p:nvPr/>
          </p:nvSpPr>
          <p:spPr>
            <a:xfrm>
              <a:off x="2341300"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3"/>
            <p:cNvSpPr/>
            <p:nvPr/>
          </p:nvSpPr>
          <p:spPr>
            <a:xfrm>
              <a:off x="2341300"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3"/>
            <p:cNvSpPr/>
            <p:nvPr/>
          </p:nvSpPr>
          <p:spPr>
            <a:xfrm>
              <a:off x="2341300"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3"/>
            <p:cNvSpPr/>
            <p:nvPr/>
          </p:nvSpPr>
          <p:spPr>
            <a:xfrm>
              <a:off x="2341300"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3"/>
            <p:cNvSpPr/>
            <p:nvPr/>
          </p:nvSpPr>
          <p:spPr>
            <a:xfrm>
              <a:off x="2341300"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3"/>
            <p:cNvSpPr/>
            <p:nvPr/>
          </p:nvSpPr>
          <p:spPr>
            <a:xfrm>
              <a:off x="2341300"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3"/>
            <p:cNvSpPr/>
            <p:nvPr/>
          </p:nvSpPr>
          <p:spPr>
            <a:xfrm>
              <a:off x="2341300"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3"/>
            <p:cNvSpPr/>
            <p:nvPr/>
          </p:nvSpPr>
          <p:spPr>
            <a:xfrm>
              <a:off x="2341300"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3"/>
            <p:cNvSpPr/>
            <p:nvPr/>
          </p:nvSpPr>
          <p:spPr>
            <a:xfrm>
              <a:off x="2341300"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3"/>
            <p:cNvSpPr/>
            <p:nvPr/>
          </p:nvSpPr>
          <p:spPr>
            <a:xfrm>
              <a:off x="2341300"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3"/>
            <p:cNvSpPr/>
            <p:nvPr/>
          </p:nvSpPr>
          <p:spPr>
            <a:xfrm>
              <a:off x="2341300"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3"/>
            <p:cNvSpPr/>
            <p:nvPr/>
          </p:nvSpPr>
          <p:spPr>
            <a:xfrm>
              <a:off x="2341300"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3"/>
            <p:cNvSpPr/>
            <p:nvPr/>
          </p:nvSpPr>
          <p:spPr>
            <a:xfrm>
              <a:off x="2341300"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3"/>
            <p:cNvSpPr/>
            <p:nvPr/>
          </p:nvSpPr>
          <p:spPr>
            <a:xfrm>
              <a:off x="2341300"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3"/>
            <p:cNvSpPr/>
            <p:nvPr/>
          </p:nvSpPr>
          <p:spPr>
            <a:xfrm>
              <a:off x="2341300"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3"/>
            <p:cNvSpPr/>
            <p:nvPr/>
          </p:nvSpPr>
          <p:spPr>
            <a:xfrm>
              <a:off x="2341300"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3"/>
            <p:cNvSpPr/>
            <p:nvPr/>
          </p:nvSpPr>
          <p:spPr>
            <a:xfrm>
              <a:off x="2341300"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3"/>
            <p:cNvSpPr/>
            <p:nvPr/>
          </p:nvSpPr>
          <p:spPr>
            <a:xfrm>
              <a:off x="2341300"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3"/>
            <p:cNvSpPr/>
            <p:nvPr/>
          </p:nvSpPr>
          <p:spPr>
            <a:xfrm>
              <a:off x="2341300"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3"/>
            <p:cNvSpPr/>
            <p:nvPr/>
          </p:nvSpPr>
          <p:spPr>
            <a:xfrm>
              <a:off x="2491800"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3"/>
            <p:cNvSpPr/>
            <p:nvPr/>
          </p:nvSpPr>
          <p:spPr>
            <a:xfrm>
              <a:off x="249180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3"/>
            <p:cNvSpPr/>
            <p:nvPr/>
          </p:nvSpPr>
          <p:spPr>
            <a:xfrm>
              <a:off x="2491800"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3"/>
            <p:cNvSpPr/>
            <p:nvPr/>
          </p:nvSpPr>
          <p:spPr>
            <a:xfrm>
              <a:off x="2491800"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3"/>
            <p:cNvSpPr/>
            <p:nvPr/>
          </p:nvSpPr>
          <p:spPr>
            <a:xfrm>
              <a:off x="2491800"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3"/>
            <p:cNvSpPr/>
            <p:nvPr/>
          </p:nvSpPr>
          <p:spPr>
            <a:xfrm>
              <a:off x="2491800"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3"/>
            <p:cNvSpPr/>
            <p:nvPr/>
          </p:nvSpPr>
          <p:spPr>
            <a:xfrm>
              <a:off x="2491800"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3"/>
            <p:cNvSpPr/>
            <p:nvPr/>
          </p:nvSpPr>
          <p:spPr>
            <a:xfrm>
              <a:off x="2491800"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3"/>
            <p:cNvSpPr/>
            <p:nvPr/>
          </p:nvSpPr>
          <p:spPr>
            <a:xfrm>
              <a:off x="2491800"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3"/>
            <p:cNvSpPr/>
            <p:nvPr/>
          </p:nvSpPr>
          <p:spPr>
            <a:xfrm>
              <a:off x="2491800"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3"/>
            <p:cNvSpPr/>
            <p:nvPr/>
          </p:nvSpPr>
          <p:spPr>
            <a:xfrm>
              <a:off x="2491800"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3"/>
            <p:cNvSpPr/>
            <p:nvPr/>
          </p:nvSpPr>
          <p:spPr>
            <a:xfrm>
              <a:off x="249180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3"/>
            <p:cNvSpPr/>
            <p:nvPr/>
          </p:nvSpPr>
          <p:spPr>
            <a:xfrm>
              <a:off x="2491800"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6" name="Google Shape;846;p3"/>
            <p:cNvSpPr/>
            <p:nvPr/>
          </p:nvSpPr>
          <p:spPr>
            <a:xfrm>
              <a:off x="2491800"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3"/>
            <p:cNvSpPr/>
            <p:nvPr/>
          </p:nvSpPr>
          <p:spPr>
            <a:xfrm>
              <a:off x="2491800"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8" name="Google Shape;848;p3"/>
            <p:cNvSpPr/>
            <p:nvPr/>
          </p:nvSpPr>
          <p:spPr>
            <a:xfrm>
              <a:off x="2491800"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9" name="Google Shape;849;p3"/>
            <p:cNvSpPr/>
            <p:nvPr/>
          </p:nvSpPr>
          <p:spPr>
            <a:xfrm>
              <a:off x="2491800"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3"/>
            <p:cNvSpPr/>
            <p:nvPr/>
          </p:nvSpPr>
          <p:spPr>
            <a:xfrm>
              <a:off x="2491800"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3"/>
            <p:cNvSpPr/>
            <p:nvPr/>
          </p:nvSpPr>
          <p:spPr>
            <a:xfrm>
              <a:off x="2491800"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3"/>
            <p:cNvSpPr/>
            <p:nvPr/>
          </p:nvSpPr>
          <p:spPr>
            <a:xfrm>
              <a:off x="2491800"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3"/>
            <p:cNvSpPr/>
            <p:nvPr/>
          </p:nvSpPr>
          <p:spPr>
            <a:xfrm>
              <a:off x="2491800"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3"/>
            <p:cNvSpPr/>
            <p:nvPr/>
          </p:nvSpPr>
          <p:spPr>
            <a:xfrm>
              <a:off x="2491800"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3"/>
            <p:cNvSpPr/>
            <p:nvPr/>
          </p:nvSpPr>
          <p:spPr>
            <a:xfrm>
              <a:off x="2491800"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3"/>
            <p:cNvSpPr/>
            <p:nvPr/>
          </p:nvSpPr>
          <p:spPr>
            <a:xfrm>
              <a:off x="2491800"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3"/>
            <p:cNvSpPr/>
            <p:nvPr/>
          </p:nvSpPr>
          <p:spPr>
            <a:xfrm>
              <a:off x="2491800"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3"/>
            <p:cNvSpPr/>
            <p:nvPr/>
          </p:nvSpPr>
          <p:spPr>
            <a:xfrm>
              <a:off x="2642325"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3"/>
            <p:cNvSpPr/>
            <p:nvPr/>
          </p:nvSpPr>
          <p:spPr>
            <a:xfrm>
              <a:off x="2642325"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3"/>
            <p:cNvSpPr/>
            <p:nvPr/>
          </p:nvSpPr>
          <p:spPr>
            <a:xfrm>
              <a:off x="2642325"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3"/>
            <p:cNvSpPr/>
            <p:nvPr/>
          </p:nvSpPr>
          <p:spPr>
            <a:xfrm>
              <a:off x="2642325"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3"/>
            <p:cNvSpPr/>
            <p:nvPr/>
          </p:nvSpPr>
          <p:spPr>
            <a:xfrm>
              <a:off x="2642325"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3"/>
            <p:cNvSpPr/>
            <p:nvPr/>
          </p:nvSpPr>
          <p:spPr>
            <a:xfrm>
              <a:off x="2642325"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3"/>
            <p:cNvSpPr/>
            <p:nvPr/>
          </p:nvSpPr>
          <p:spPr>
            <a:xfrm>
              <a:off x="2642325"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3"/>
            <p:cNvSpPr/>
            <p:nvPr/>
          </p:nvSpPr>
          <p:spPr>
            <a:xfrm>
              <a:off x="2642325"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3"/>
            <p:cNvSpPr/>
            <p:nvPr/>
          </p:nvSpPr>
          <p:spPr>
            <a:xfrm>
              <a:off x="2642325"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3"/>
            <p:cNvSpPr/>
            <p:nvPr/>
          </p:nvSpPr>
          <p:spPr>
            <a:xfrm>
              <a:off x="2642325"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3"/>
            <p:cNvSpPr/>
            <p:nvPr/>
          </p:nvSpPr>
          <p:spPr>
            <a:xfrm>
              <a:off x="2642325"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3"/>
            <p:cNvSpPr/>
            <p:nvPr/>
          </p:nvSpPr>
          <p:spPr>
            <a:xfrm>
              <a:off x="2642325"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3"/>
            <p:cNvSpPr/>
            <p:nvPr/>
          </p:nvSpPr>
          <p:spPr>
            <a:xfrm>
              <a:off x="2642325"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3"/>
            <p:cNvSpPr/>
            <p:nvPr/>
          </p:nvSpPr>
          <p:spPr>
            <a:xfrm>
              <a:off x="2642325"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3"/>
            <p:cNvSpPr/>
            <p:nvPr/>
          </p:nvSpPr>
          <p:spPr>
            <a:xfrm>
              <a:off x="2642325"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3"/>
            <p:cNvSpPr/>
            <p:nvPr/>
          </p:nvSpPr>
          <p:spPr>
            <a:xfrm>
              <a:off x="2642325"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3"/>
            <p:cNvSpPr/>
            <p:nvPr/>
          </p:nvSpPr>
          <p:spPr>
            <a:xfrm>
              <a:off x="2642325"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3"/>
            <p:cNvSpPr/>
            <p:nvPr/>
          </p:nvSpPr>
          <p:spPr>
            <a:xfrm>
              <a:off x="2642325"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3"/>
            <p:cNvSpPr/>
            <p:nvPr/>
          </p:nvSpPr>
          <p:spPr>
            <a:xfrm>
              <a:off x="2642325"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3"/>
            <p:cNvSpPr/>
            <p:nvPr/>
          </p:nvSpPr>
          <p:spPr>
            <a:xfrm>
              <a:off x="2642325"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3"/>
            <p:cNvSpPr/>
            <p:nvPr/>
          </p:nvSpPr>
          <p:spPr>
            <a:xfrm>
              <a:off x="279282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3"/>
            <p:cNvSpPr/>
            <p:nvPr/>
          </p:nvSpPr>
          <p:spPr>
            <a:xfrm>
              <a:off x="279282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3"/>
            <p:cNvSpPr/>
            <p:nvPr/>
          </p:nvSpPr>
          <p:spPr>
            <a:xfrm>
              <a:off x="279282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3"/>
            <p:cNvSpPr/>
            <p:nvPr/>
          </p:nvSpPr>
          <p:spPr>
            <a:xfrm>
              <a:off x="2792825"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3"/>
            <p:cNvSpPr/>
            <p:nvPr/>
          </p:nvSpPr>
          <p:spPr>
            <a:xfrm>
              <a:off x="279282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3"/>
            <p:cNvSpPr/>
            <p:nvPr/>
          </p:nvSpPr>
          <p:spPr>
            <a:xfrm>
              <a:off x="279282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3"/>
            <p:cNvSpPr/>
            <p:nvPr/>
          </p:nvSpPr>
          <p:spPr>
            <a:xfrm>
              <a:off x="279282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3"/>
            <p:cNvSpPr/>
            <p:nvPr/>
          </p:nvSpPr>
          <p:spPr>
            <a:xfrm>
              <a:off x="279282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6" name="Google Shape;886;p3"/>
            <p:cNvSpPr/>
            <p:nvPr/>
          </p:nvSpPr>
          <p:spPr>
            <a:xfrm>
              <a:off x="279282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7" name="Google Shape;887;p3"/>
            <p:cNvSpPr/>
            <p:nvPr/>
          </p:nvSpPr>
          <p:spPr>
            <a:xfrm>
              <a:off x="2792825"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8" name="Google Shape;888;p3"/>
            <p:cNvSpPr/>
            <p:nvPr/>
          </p:nvSpPr>
          <p:spPr>
            <a:xfrm>
              <a:off x="279282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9" name="Google Shape;889;p3"/>
            <p:cNvSpPr/>
            <p:nvPr/>
          </p:nvSpPr>
          <p:spPr>
            <a:xfrm>
              <a:off x="279282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3"/>
            <p:cNvSpPr/>
            <p:nvPr/>
          </p:nvSpPr>
          <p:spPr>
            <a:xfrm>
              <a:off x="279282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3"/>
            <p:cNvSpPr/>
            <p:nvPr/>
          </p:nvSpPr>
          <p:spPr>
            <a:xfrm>
              <a:off x="2792825"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3"/>
            <p:cNvSpPr/>
            <p:nvPr/>
          </p:nvSpPr>
          <p:spPr>
            <a:xfrm>
              <a:off x="279282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3"/>
            <p:cNvSpPr/>
            <p:nvPr/>
          </p:nvSpPr>
          <p:spPr>
            <a:xfrm>
              <a:off x="279282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3"/>
            <p:cNvSpPr/>
            <p:nvPr/>
          </p:nvSpPr>
          <p:spPr>
            <a:xfrm>
              <a:off x="279282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3"/>
            <p:cNvSpPr/>
            <p:nvPr/>
          </p:nvSpPr>
          <p:spPr>
            <a:xfrm>
              <a:off x="2792825"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3"/>
            <p:cNvSpPr/>
            <p:nvPr/>
          </p:nvSpPr>
          <p:spPr>
            <a:xfrm>
              <a:off x="2943325"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3"/>
            <p:cNvSpPr/>
            <p:nvPr/>
          </p:nvSpPr>
          <p:spPr>
            <a:xfrm>
              <a:off x="2943325"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3"/>
            <p:cNvSpPr/>
            <p:nvPr/>
          </p:nvSpPr>
          <p:spPr>
            <a:xfrm>
              <a:off x="2943325"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3"/>
            <p:cNvSpPr/>
            <p:nvPr/>
          </p:nvSpPr>
          <p:spPr>
            <a:xfrm>
              <a:off x="2943325"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3"/>
            <p:cNvSpPr/>
            <p:nvPr/>
          </p:nvSpPr>
          <p:spPr>
            <a:xfrm>
              <a:off x="2943325"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3"/>
            <p:cNvSpPr/>
            <p:nvPr/>
          </p:nvSpPr>
          <p:spPr>
            <a:xfrm>
              <a:off x="2943325"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3"/>
            <p:cNvSpPr/>
            <p:nvPr/>
          </p:nvSpPr>
          <p:spPr>
            <a:xfrm>
              <a:off x="2943325"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3"/>
            <p:cNvSpPr/>
            <p:nvPr/>
          </p:nvSpPr>
          <p:spPr>
            <a:xfrm>
              <a:off x="2943325"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3"/>
            <p:cNvSpPr/>
            <p:nvPr/>
          </p:nvSpPr>
          <p:spPr>
            <a:xfrm>
              <a:off x="2943325"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3"/>
            <p:cNvSpPr/>
            <p:nvPr/>
          </p:nvSpPr>
          <p:spPr>
            <a:xfrm>
              <a:off x="2943325"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3"/>
            <p:cNvSpPr/>
            <p:nvPr/>
          </p:nvSpPr>
          <p:spPr>
            <a:xfrm>
              <a:off x="2943325"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3"/>
            <p:cNvSpPr/>
            <p:nvPr/>
          </p:nvSpPr>
          <p:spPr>
            <a:xfrm>
              <a:off x="2943325"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3"/>
            <p:cNvSpPr/>
            <p:nvPr/>
          </p:nvSpPr>
          <p:spPr>
            <a:xfrm>
              <a:off x="2943325"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3"/>
            <p:cNvSpPr/>
            <p:nvPr/>
          </p:nvSpPr>
          <p:spPr>
            <a:xfrm>
              <a:off x="2943325"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3"/>
            <p:cNvSpPr/>
            <p:nvPr/>
          </p:nvSpPr>
          <p:spPr>
            <a:xfrm>
              <a:off x="2943325"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3"/>
            <p:cNvSpPr/>
            <p:nvPr/>
          </p:nvSpPr>
          <p:spPr>
            <a:xfrm>
              <a:off x="2943325"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3"/>
            <p:cNvSpPr/>
            <p:nvPr/>
          </p:nvSpPr>
          <p:spPr>
            <a:xfrm>
              <a:off x="2943325"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3"/>
            <p:cNvSpPr/>
            <p:nvPr/>
          </p:nvSpPr>
          <p:spPr>
            <a:xfrm>
              <a:off x="2943325"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3"/>
            <p:cNvSpPr/>
            <p:nvPr/>
          </p:nvSpPr>
          <p:spPr>
            <a:xfrm>
              <a:off x="3093850" y="2381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3"/>
            <p:cNvSpPr/>
            <p:nvPr/>
          </p:nvSpPr>
          <p:spPr>
            <a:xfrm>
              <a:off x="3093850" y="6896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3"/>
            <p:cNvSpPr/>
            <p:nvPr/>
          </p:nvSpPr>
          <p:spPr>
            <a:xfrm>
              <a:off x="3093850" y="11411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3"/>
            <p:cNvSpPr/>
            <p:nvPr/>
          </p:nvSpPr>
          <p:spPr>
            <a:xfrm>
              <a:off x="3093850" y="17432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3"/>
            <p:cNvSpPr/>
            <p:nvPr/>
          </p:nvSpPr>
          <p:spPr>
            <a:xfrm>
              <a:off x="3093850" y="23452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3"/>
            <p:cNvSpPr/>
            <p:nvPr/>
          </p:nvSpPr>
          <p:spPr>
            <a:xfrm>
              <a:off x="3093850" y="30978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3"/>
            <p:cNvSpPr/>
            <p:nvPr/>
          </p:nvSpPr>
          <p:spPr>
            <a:xfrm>
              <a:off x="3093850" y="430190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3"/>
            <p:cNvSpPr/>
            <p:nvPr/>
          </p:nvSpPr>
          <p:spPr>
            <a:xfrm>
              <a:off x="3093850"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3"/>
            <p:cNvSpPr/>
            <p:nvPr/>
          </p:nvSpPr>
          <p:spPr>
            <a:xfrm>
              <a:off x="3093850" y="53554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3"/>
            <p:cNvSpPr/>
            <p:nvPr/>
          </p:nvSpPr>
          <p:spPr>
            <a:xfrm>
              <a:off x="3244350"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4" name="Google Shape;924;p3"/>
            <p:cNvSpPr/>
            <p:nvPr/>
          </p:nvSpPr>
          <p:spPr>
            <a:xfrm>
              <a:off x="3244350"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5" name="Google Shape;925;p3"/>
            <p:cNvSpPr/>
            <p:nvPr/>
          </p:nvSpPr>
          <p:spPr>
            <a:xfrm>
              <a:off x="3244350"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6" name="Google Shape;926;p3"/>
            <p:cNvSpPr/>
            <p:nvPr/>
          </p:nvSpPr>
          <p:spPr>
            <a:xfrm>
              <a:off x="3244350"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7" name="Google Shape;927;p3"/>
            <p:cNvSpPr/>
            <p:nvPr/>
          </p:nvSpPr>
          <p:spPr>
            <a:xfrm>
              <a:off x="3244350"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8" name="Google Shape;928;p3"/>
            <p:cNvSpPr/>
            <p:nvPr/>
          </p:nvSpPr>
          <p:spPr>
            <a:xfrm>
              <a:off x="3244350"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9" name="Google Shape;929;p3"/>
            <p:cNvSpPr/>
            <p:nvPr/>
          </p:nvSpPr>
          <p:spPr>
            <a:xfrm>
              <a:off x="3244350"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0" name="Google Shape;930;p3"/>
            <p:cNvSpPr/>
            <p:nvPr/>
          </p:nvSpPr>
          <p:spPr>
            <a:xfrm>
              <a:off x="3244350"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1" name="Google Shape;931;p3"/>
            <p:cNvSpPr/>
            <p:nvPr/>
          </p:nvSpPr>
          <p:spPr>
            <a:xfrm>
              <a:off x="3394875"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2" name="Google Shape;932;p3"/>
            <p:cNvSpPr/>
            <p:nvPr/>
          </p:nvSpPr>
          <p:spPr>
            <a:xfrm>
              <a:off x="3394875"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3" name="Google Shape;933;p3"/>
            <p:cNvSpPr/>
            <p:nvPr/>
          </p:nvSpPr>
          <p:spPr>
            <a:xfrm>
              <a:off x="3394875"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4" name="Google Shape;934;p3"/>
            <p:cNvSpPr/>
            <p:nvPr/>
          </p:nvSpPr>
          <p:spPr>
            <a:xfrm>
              <a:off x="3394875"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5" name="Google Shape;935;p3"/>
            <p:cNvSpPr/>
            <p:nvPr/>
          </p:nvSpPr>
          <p:spPr>
            <a:xfrm>
              <a:off x="3394875"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6" name="Google Shape;936;p3"/>
            <p:cNvSpPr/>
            <p:nvPr/>
          </p:nvSpPr>
          <p:spPr>
            <a:xfrm>
              <a:off x="3394875"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7" name="Google Shape;937;p3"/>
            <p:cNvSpPr/>
            <p:nvPr/>
          </p:nvSpPr>
          <p:spPr>
            <a:xfrm>
              <a:off x="354537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8" name="Google Shape;938;p3"/>
            <p:cNvSpPr/>
            <p:nvPr/>
          </p:nvSpPr>
          <p:spPr>
            <a:xfrm>
              <a:off x="354537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9" name="Google Shape;939;p3"/>
            <p:cNvSpPr/>
            <p:nvPr/>
          </p:nvSpPr>
          <p:spPr>
            <a:xfrm>
              <a:off x="354537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40" name="Google Shape;940;p3"/>
          <p:cNvGrpSpPr/>
          <p:nvPr/>
        </p:nvGrpSpPr>
        <p:grpSpPr>
          <a:xfrm rot="10800000">
            <a:off x="6367294" y="28698"/>
            <a:ext cx="2309820" cy="5086302"/>
            <a:chOff x="1287725" y="238125"/>
            <a:chExt cx="2379050" cy="5238750"/>
          </a:xfrm>
        </p:grpSpPr>
        <p:sp>
          <p:nvSpPr>
            <p:cNvPr id="941" name="Google Shape;941;p3"/>
            <p:cNvSpPr/>
            <p:nvPr/>
          </p:nvSpPr>
          <p:spPr>
            <a:xfrm>
              <a:off x="1287725"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2" name="Google Shape;942;p3"/>
            <p:cNvSpPr/>
            <p:nvPr/>
          </p:nvSpPr>
          <p:spPr>
            <a:xfrm>
              <a:off x="1287725"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3" name="Google Shape;943;p3"/>
            <p:cNvSpPr/>
            <p:nvPr/>
          </p:nvSpPr>
          <p:spPr>
            <a:xfrm>
              <a:off x="1287725"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4" name="Google Shape;944;p3"/>
            <p:cNvSpPr/>
            <p:nvPr/>
          </p:nvSpPr>
          <p:spPr>
            <a:xfrm>
              <a:off x="1287725"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5" name="Google Shape;945;p3"/>
            <p:cNvSpPr/>
            <p:nvPr/>
          </p:nvSpPr>
          <p:spPr>
            <a:xfrm>
              <a:off x="1287725"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6" name="Google Shape;946;p3"/>
            <p:cNvSpPr/>
            <p:nvPr/>
          </p:nvSpPr>
          <p:spPr>
            <a:xfrm>
              <a:off x="1287725"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7" name="Google Shape;947;p3"/>
            <p:cNvSpPr/>
            <p:nvPr/>
          </p:nvSpPr>
          <p:spPr>
            <a:xfrm>
              <a:off x="1287725"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8" name="Google Shape;948;p3"/>
            <p:cNvSpPr/>
            <p:nvPr/>
          </p:nvSpPr>
          <p:spPr>
            <a:xfrm>
              <a:off x="1287725"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9" name="Google Shape;949;p3"/>
            <p:cNvSpPr/>
            <p:nvPr/>
          </p:nvSpPr>
          <p:spPr>
            <a:xfrm>
              <a:off x="1287725"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0" name="Google Shape;950;p3"/>
            <p:cNvSpPr/>
            <p:nvPr/>
          </p:nvSpPr>
          <p:spPr>
            <a:xfrm>
              <a:off x="1287725"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1" name="Google Shape;951;p3"/>
            <p:cNvSpPr/>
            <p:nvPr/>
          </p:nvSpPr>
          <p:spPr>
            <a:xfrm>
              <a:off x="1287725"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2" name="Google Shape;952;p3"/>
            <p:cNvSpPr/>
            <p:nvPr/>
          </p:nvSpPr>
          <p:spPr>
            <a:xfrm>
              <a:off x="1287725"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3" name="Google Shape;953;p3"/>
            <p:cNvSpPr/>
            <p:nvPr/>
          </p:nvSpPr>
          <p:spPr>
            <a:xfrm>
              <a:off x="1287725"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4" name="Google Shape;954;p3"/>
            <p:cNvSpPr/>
            <p:nvPr/>
          </p:nvSpPr>
          <p:spPr>
            <a:xfrm>
              <a:off x="1287725"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5" name="Google Shape;955;p3"/>
            <p:cNvSpPr/>
            <p:nvPr/>
          </p:nvSpPr>
          <p:spPr>
            <a:xfrm>
              <a:off x="1287725"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6" name="Google Shape;956;p3"/>
            <p:cNvSpPr/>
            <p:nvPr/>
          </p:nvSpPr>
          <p:spPr>
            <a:xfrm>
              <a:off x="1438225"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7" name="Google Shape;957;p3"/>
            <p:cNvSpPr/>
            <p:nvPr/>
          </p:nvSpPr>
          <p:spPr>
            <a:xfrm>
              <a:off x="143822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8" name="Google Shape;958;p3"/>
            <p:cNvSpPr/>
            <p:nvPr/>
          </p:nvSpPr>
          <p:spPr>
            <a:xfrm>
              <a:off x="143822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9" name="Google Shape;959;p3"/>
            <p:cNvSpPr/>
            <p:nvPr/>
          </p:nvSpPr>
          <p:spPr>
            <a:xfrm>
              <a:off x="143822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3"/>
            <p:cNvSpPr/>
            <p:nvPr/>
          </p:nvSpPr>
          <p:spPr>
            <a:xfrm>
              <a:off x="1588750"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1" name="Google Shape;961;p3"/>
            <p:cNvSpPr/>
            <p:nvPr/>
          </p:nvSpPr>
          <p:spPr>
            <a:xfrm>
              <a:off x="1588750"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2" name="Google Shape;962;p3"/>
            <p:cNvSpPr/>
            <p:nvPr/>
          </p:nvSpPr>
          <p:spPr>
            <a:xfrm>
              <a:off x="1588750"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3" name="Google Shape;963;p3"/>
            <p:cNvSpPr/>
            <p:nvPr/>
          </p:nvSpPr>
          <p:spPr>
            <a:xfrm>
              <a:off x="1588750"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4" name="Google Shape;964;p3"/>
            <p:cNvSpPr/>
            <p:nvPr/>
          </p:nvSpPr>
          <p:spPr>
            <a:xfrm>
              <a:off x="1588750"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3"/>
            <p:cNvSpPr/>
            <p:nvPr/>
          </p:nvSpPr>
          <p:spPr>
            <a:xfrm>
              <a:off x="1588750"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3"/>
            <p:cNvSpPr/>
            <p:nvPr/>
          </p:nvSpPr>
          <p:spPr>
            <a:xfrm>
              <a:off x="1588750"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3"/>
            <p:cNvSpPr/>
            <p:nvPr/>
          </p:nvSpPr>
          <p:spPr>
            <a:xfrm>
              <a:off x="1588750"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3"/>
            <p:cNvSpPr/>
            <p:nvPr/>
          </p:nvSpPr>
          <p:spPr>
            <a:xfrm>
              <a:off x="1588750"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3"/>
            <p:cNvSpPr/>
            <p:nvPr/>
          </p:nvSpPr>
          <p:spPr>
            <a:xfrm>
              <a:off x="1588750"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3"/>
            <p:cNvSpPr/>
            <p:nvPr/>
          </p:nvSpPr>
          <p:spPr>
            <a:xfrm>
              <a:off x="1739250"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3"/>
            <p:cNvSpPr/>
            <p:nvPr/>
          </p:nvSpPr>
          <p:spPr>
            <a:xfrm>
              <a:off x="173925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3"/>
            <p:cNvSpPr/>
            <p:nvPr/>
          </p:nvSpPr>
          <p:spPr>
            <a:xfrm>
              <a:off x="1739250"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3"/>
            <p:cNvSpPr/>
            <p:nvPr/>
          </p:nvSpPr>
          <p:spPr>
            <a:xfrm>
              <a:off x="1739250"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3"/>
            <p:cNvSpPr/>
            <p:nvPr/>
          </p:nvSpPr>
          <p:spPr>
            <a:xfrm>
              <a:off x="1739250"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3"/>
            <p:cNvSpPr/>
            <p:nvPr/>
          </p:nvSpPr>
          <p:spPr>
            <a:xfrm>
              <a:off x="1739250"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3"/>
            <p:cNvSpPr/>
            <p:nvPr/>
          </p:nvSpPr>
          <p:spPr>
            <a:xfrm>
              <a:off x="1739250"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3"/>
            <p:cNvSpPr/>
            <p:nvPr/>
          </p:nvSpPr>
          <p:spPr>
            <a:xfrm>
              <a:off x="1739250"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3"/>
            <p:cNvSpPr/>
            <p:nvPr/>
          </p:nvSpPr>
          <p:spPr>
            <a:xfrm>
              <a:off x="1739250"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3"/>
            <p:cNvSpPr/>
            <p:nvPr/>
          </p:nvSpPr>
          <p:spPr>
            <a:xfrm>
              <a:off x="1739250"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3"/>
            <p:cNvSpPr/>
            <p:nvPr/>
          </p:nvSpPr>
          <p:spPr>
            <a:xfrm>
              <a:off x="1739250"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3"/>
            <p:cNvSpPr/>
            <p:nvPr/>
          </p:nvSpPr>
          <p:spPr>
            <a:xfrm>
              <a:off x="1739250"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3"/>
            <p:cNvSpPr/>
            <p:nvPr/>
          </p:nvSpPr>
          <p:spPr>
            <a:xfrm>
              <a:off x="1739250"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3"/>
            <p:cNvSpPr/>
            <p:nvPr/>
          </p:nvSpPr>
          <p:spPr>
            <a:xfrm>
              <a:off x="1739250"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3"/>
            <p:cNvSpPr/>
            <p:nvPr/>
          </p:nvSpPr>
          <p:spPr>
            <a:xfrm>
              <a:off x="1739250"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3"/>
            <p:cNvSpPr/>
            <p:nvPr/>
          </p:nvSpPr>
          <p:spPr>
            <a:xfrm>
              <a:off x="1739250"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6" name="Google Shape;986;p3"/>
            <p:cNvSpPr/>
            <p:nvPr/>
          </p:nvSpPr>
          <p:spPr>
            <a:xfrm>
              <a:off x="1739250"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3"/>
            <p:cNvSpPr/>
            <p:nvPr/>
          </p:nvSpPr>
          <p:spPr>
            <a:xfrm>
              <a:off x="1889750"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3"/>
            <p:cNvSpPr/>
            <p:nvPr/>
          </p:nvSpPr>
          <p:spPr>
            <a:xfrm>
              <a:off x="1889750" y="6896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3"/>
            <p:cNvSpPr/>
            <p:nvPr/>
          </p:nvSpPr>
          <p:spPr>
            <a:xfrm>
              <a:off x="1889750"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3"/>
            <p:cNvSpPr/>
            <p:nvPr/>
          </p:nvSpPr>
          <p:spPr>
            <a:xfrm>
              <a:off x="1889750" y="11411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3"/>
            <p:cNvSpPr/>
            <p:nvPr/>
          </p:nvSpPr>
          <p:spPr>
            <a:xfrm>
              <a:off x="1889750"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2" name="Google Shape;992;p3"/>
            <p:cNvSpPr/>
            <p:nvPr/>
          </p:nvSpPr>
          <p:spPr>
            <a:xfrm>
              <a:off x="1889750"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3"/>
            <p:cNvSpPr/>
            <p:nvPr/>
          </p:nvSpPr>
          <p:spPr>
            <a:xfrm>
              <a:off x="1889750"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3"/>
            <p:cNvSpPr/>
            <p:nvPr/>
          </p:nvSpPr>
          <p:spPr>
            <a:xfrm>
              <a:off x="1889750"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3"/>
            <p:cNvSpPr/>
            <p:nvPr/>
          </p:nvSpPr>
          <p:spPr>
            <a:xfrm>
              <a:off x="1889750"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3"/>
            <p:cNvSpPr/>
            <p:nvPr/>
          </p:nvSpPr>
          <p:spPr>
            <a:xfrm>
              <a:off x="1889750"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3"/>
            <p:cNvSpPr/>
            <p:nvPr/>
          </p:nvSpPr>
          <p:spPr>
            <a:xfrm>
              <a:off x="1889750" y="53554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3"/>
            <p:cNvSpPr/>
            <p:nvPr/>
          </p:nvSpPr>
          <p:spPr>
            <a:xfrm>
              <a:off x="2040275" y="2381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3"/>
            <p:cNvSpPr/>
            <p:nvPr/>
          </p:nvSpPr>
          <p:spPr>
            <a:xfrm>
              <a:off x="2040275" y="53912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3"/>
            <p:cNvSpPr/>
            <p:nvPr/>
          </p:nvSpPr>
          <p:spPr>
            <a:xfrm>
              <a:off x="2040275" y="8401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3"/>
            <p:cNvSpPr/>
            <p:nvPr/>
          </p:nvSpPr>
          <p:spPr>
            <a:xfrm>
              <a:off x="2040275"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3"/>
            <p:cNvSpPr/>
            <p:nvPr/>
          </p:nvSpPr>
          <p:spPr>
            <a:xfrm>
              <a:off x="2040275" y="159270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3" name="Google Shape;1003;p3"/>
            <p:cNvSpPr/>
            <p:nvPr/>
          </p:nvSpPr>
          <p:spPr>
            <a:xfrm>
              <a:off x="2040275" y="21947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4" name="Google Shape;1004;p3"/>
            <p:cNvSpPr/>
            <p:nvPr/>
          </p:nvSpPr>
          <p:spPr>
            <a:xfrm>
              <a:off x="2040275" y="23452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3"/>
            <p:cNvSpPr/>
            <p:nvPr/>
          </p:nvSpPr>
          <p:spPr>
            <a:xfrm>
              <a:off x="2040275" y="24957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3"/>
            <p:cNvSpPr/>
            <p:nvPr/>
          </p:nvSpPr>
          <p:spPr>
            <a:xfrm>
              <a:off x="2040275" y="33988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3"/>
            <p:cNvSpPr/>
            <p:nvPr/>
          </p:nvSpPr>
          <p:spPr>
            <a:xfrm>
              <a:off x="2040275" y="41514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3"/>
            <p:cNvSpPr/>
            <p:nvPr/>
          </p:nvSpPr>
          <p:spPr>
            <a:xfrm>
              <a:off x="2040275"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3"/>
            <p:cNvSpPr/>
            <p:nvPr/>
          </p:nvSpPr>
          <p:spPr>
            <a:xfrm>
              <a:off x="2040275" y="47534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3"/>
            <p:cNvSpPr/>
            <p:nvPr/>
          </p:nvSpPr>
          <p:spPr>
            <a:xfrm>
              <a:off x="2040275" y="53554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3"/>
            <p:cNvSpPr/>
            <p:nvPr/>
          </p:nvSpPr>
          <p:spPr>
            <a:xfrm>
              <a:off x="2190775"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3"/>
            <p:cNvSpPr/>
            <p:nvPr/>
          </p:nvSpPr>
          <p:spPr>
            <a:xfrm>
              <a:off x="2190775"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3"/>
            <p:cNvSpPr/>
            <p:nvPr/>
          </p:nvSpPr>
          <p:spPr>
            <a:xfrm>
              <a:off x="2190775"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3"/>
            <p:cNvSpPr/>
            <p:nvPr/>
          </p:nvSpPr>
          <p:spPr>
            <a:xfrm>
              <a:off x="2190775"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3"/>
            <p:cNvSpPr/>
            <p:nvPr/>
          </p:nvSpPr>
          <p:spPr>
            <a:xfrm>
              <a:off x="2190775"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3"/>
            <p:cNvSpPr/>
            <p:nvPr/>
          </p:nvSpPr>
          <p:spPr>
            <a:xfrm>
              <a:off x="2190775" y="29473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3"/>
            <p:cNvSpPr/>
            <p:nvPr/>
          </p:nvSpPr>
          <p:spPr>
            <a:xfrm>
              <a:off x="2190775"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3"/>
            <p:cNvSpPr/>
            <p:nvPr/>
          </p:nvSpPr>
          <p:spPr>
            <a:xfrm>
              <a:off x="2190775"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3"/>
            <p:cNvSpPr/>
            <p:nvPr/>
          </p:nvSpPr>
          <p:spPr>
            <a:xfrm>
              <a:off x="2190775" y="49039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3"/>
            <p:cNvSpPr/>
            <p:nvPr/>
          </p:nvSpPr>
          <p:spPr>
            <a:xfrm>
              <a:off x="2341300"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3"/>
            <p:cNvSpPr/>
            <p:nvPr/>
          </p:nvSpPr>
          <p:spPr>
            <a:xfrm>
              <a:off x="2341300"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3"/>
            <p:cNvSpPr/>
            <p:nvPr/>
          </p:nvSpPr>
          <p:spPr>
            <a:xfrm>
              <a:off x="2341300"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3"/>
            <p:cNvSpPr/>
            <p:nvPr/>
          </p:nvSpPr>
          <p:spPr>
            <a:xfrm>
              <a:off x="2341300"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3"/>
            <p:cNvSpPr/>
            <p:nvPr/>
          </p:nvSpPr>
          <p:spPr>
            <a:xfrm>
              <a:off x="2341300"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3"/>
            <p:cNvSpPr/>
            <p:nvPr/>
          </p:nvSpPr>
          <p:spPr>
            <a:xfrm>
              <a:off x="2341300"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3"/>
            <p:cNvSpPr/>
            <p:nvPr/>
          </p:nvSpPr>
          <p:spPr>
            <a:xfrm>
              <a:off x="2341300"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3"/>
            <p:cNvSpPr/>
            <p:nvPr/>
          </p:nvSpPr>
          <p:spPr>
            <a:xfrm>
              <a:off x="2341300"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3"/>
            <p:cNvSpPr/>
            <p:nvPr/>
          </p:nvSpPr>
          <p:spPr>
            <a:xfrm>
              <a:off x="2491800"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3"/>
            <p:cNvSpPr/>
            <p:nvPr/>
          </p:nvSpPr>
          <p:spPr>
            <a:xfrm>
              <a:off x="2491800"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3"/>
            <p:cNvSpPr/>
            <p:nvPr/>
          </p:nvSpPr>
          <p:spPr>
            <a:xfrm>
              <a:off x="2491800"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3"/>
            <p:cNvSpPr/>
            <p:nvPr/>
          </p:nvSpPr>
          <p:spPr>
            <a:xfrm>
              <a:off x="2491800"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3"/>
            <p:cNvSpPr/>
            <p:nvPr/>
          </p:nvSpPr>
          <p:spPr>
            <a:xfrm>
              <a:off x="249180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3"/>
            <p:cNvSpPr/>
            <p:nvPr/>
          </p:nvSpPr>
          <p:spPr>
            <a:xfrm>
              <a:off x="2642325"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3"/>
            <p:cNvSpPr/>
            <p:nvPr/>
          </p:nvSpPr>
          <p:spPr>
            <a:xfrm>
              <a:off x="2642325"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3"/>
            <p:cNvSpPr/>
            <p:nvPr/>
          </p:nvSpPr>
          <p:spPr>
            <a:xfrm>
              <a:off x="2642325"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3"/>
            <p:cNvSpPr/>
            <p:nvPr/>
          </p:nvSpPr>
          <p:spPr>
            <a:xfrm>
              <a:off x="2642325"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3"/>
            <p:cNvSpPr/>
            <p:nvPr/>
          </p:nvSpPr>
          <p:spPr>
            <a:xfrm>
              <a:off x="2642325"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3"/>
            <p:cNvSpPr/>
            <p:nvPr/>
          </p:nvSpPr>
          <p:spPr>
            <a:xfrm>
              <a:off x="279282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3"/>
            <p:cNvSpPr/>
            <p:nvPr/>
          </p:nvSpPr>
          <p:spPr>
            <a:xfrm>
              <a:off x="2943325"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3"/>
            <p:cNvSpPr/>
            <p:nvPr/>
          </p:nvSpPr>
          <p:spPr>
            <a:xfrm>
              <a:off x="2943325"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3"/>
            <p:cNvSpPr/>
            <p:nvPr/>
          </p:nvSpPr>
          <p:spPr>
            <a:xfrm>
              <a:off x="3093850" y="505445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3"/>
            <p:cNvSpPr/>
            <p:nvPr/>
          </p:nvSpPr>
          <p:spPr>
            <a:xfrm>
              <a:off x="3394875"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3"/>
            <p:cNvSpPr/>
            <p:nvPr/>
          </p:nvSpPr>
          <p:spPr>
            <a:xfrm>
              <a:off x="354537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1563"/>
        <p:cNvGrpSpPr/>
        <p:nvPr/>
      </p:nvGrpSpPr>
      <p:grpSpPr>
        <a:xfrm>
          <a:off x="0" y="0"/>
          <a:ext cx="0" cy="0"/>
          <a:chOff x="0" y="0"/>
          <a:chExt cx="0" cy="0"/>
        </a:xfrm>
      </p:grpSpPr>
      <p:sp>
        <p:nvSpPr>
          <p:cNvPr id="1564" name="Google Shape;1564;p5"/>
          <p:cNvSpPr txBox="1">
            <a:spLocks noGrp="1"/>
          </p:cNvSpPr>
          <p:nvPr>
            <p:ph type="title"/>
          </p:nvPr>
        </p:nvSpPr>
        <p:spPr>
          <a:xfrm>
            <a:off x="718300" y="739375"/>
            <a:ext cx="6761100" cy="857400"/>
          </a:xfrm>
          <a:prstGeom prst="rect">
            <a:avLst/>
          </a:prstGeom>
        </p:spPr>
        <p:txBody>
          <a:bodyPr spcFirstLastPara="1" wrap="square" lIns="91425" tIns="91425" rIns="91425" bIns="91425" anchor="b" anchorCtr="0"/>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1565" name="Google Shape;1565;p5"/>
          <p:cNvSpPr txBox="1">
            <a:spLocks noGrp="1"/>
          </p:cNvSpPr>
          <p:nvPr>
            <p:ph type="body" idx="1"/>
          </p:nvPr>
        </p:nvSpPr>
        <p:spPr>
          <a:xfrm>
            <a:off x="718300" y="1733550"/>
            <a:ext cx="6761100" cy="2980500"/>
          </a:xfrm>
          <a:prstGeom prst="rect">
            <a:avLst/>
          </a:prstGeom>
        </p:spPr>
        <p:txBody>
          <a:bodyPr spcFirstLastPara="1" wrap="square" lIns="91425" tIns="91425" rIns="91425" bIns="91425" anchor="t" anchorCtr="0"/>
          <a:lstStyle>
            <a:lvl1pPr marL="457200" lvl="0" indent="-381000">
              <a:spcBef>
                <a:spcPts val="600"/>
              </a:spcBef>
              <a:spcAft>
                <a:spcPts val="0"/>
              </a:spcAft>
              <a:buSzPts val="2400"/>
              <a:buChar char="▪"/>
              <a:defRPr/>
            </a:lvl1pPr>
            <a:lvl2pPr marL="914400" lvl="1" indent="-381000">
              <a:spcBef>
                <a:spcPts val="0"/>
              </a:spcBef>
              <a:spcAft>
                <a:spcPts val="0"/>
              </a:spcAft>
              <a:buSzPts val="2400"/>
              <a:buChar char="▫"/>
              <a:defRPr/>
            </a:lvl2pPr>
            <a:lvl3pPr marL="1371600" lvl="2" indent="-381000">
              <a:spcBef>
                <a:spcPts val="0"/>
              </a:spcBef>
              <a:spcAft>
                <a:spcPts val="0"/>
              </a:spcAft>
              <a:buSzPts val="2400"/>
              <a:buChar char="▫"/>
              <a:defRPr/>
            </a:lvl3pPr>
            <a:lvl4pPr marL="1828800" lvl="3" indent="-381000">
              <a:spcBef>
                <a:spcPts val="0"/>
              </a:spcBef>
              <a:spcAft>
                <a:spcPts val="0"/>
              </a:spcAft>
              <a:buSzPts val="2400"/>
              <a:buChar char="▫"/>
              <a:defRPr/>
            </a:lvl4pPr>
            <a:lvl5pPr marL="2286000" lvl="4" indent="-381000">
              <a:spcBef>
                <a:spcPts val="0"/>
              </a:spcBef>
              <a:spcAft>
                <a:spcPts val="0"/>
              </a:spcAft>
              <a:buSzPts val="2400"/>
              <a:buChar char="▫"/>
              <a:defRPr/>
            </a:lvl5pPr>
            <a:lvl6pPr marL="2743200" lvl="5" indent="-381000">
              <a:spcBef>
                <a:spcPts val="0"/>
              </a:spcBef>
              <a:spcAft>
                <a:spcPts val="0"/>
              </a:spcAft>
              <a:buSzPts val="2400"/>
              <a:buChar char="▫"/>
              <a:defRPr/>
            </a:lvl6pPr>
            <a:lvl7pPr marL="3200400" lvl="6" indent="-381000">
              <a:spcBef>
                <a:spcPts val="0"/>
              </a:spcBef>
              <a:spcAft>
                <a:spcPts val="0"/>
              </a:spcAft>
              <a:buSzPts val="2400"/>
              <a:buChar char="●"/>
              <a:defRPr/>
            </a:lvl7pPr>
            <a:lvl8pPr marL="3657600" lvl="7" indent="-381000">
              <a:spcBef>
                <a:spcPts val="0"/>
              </a:spcBef>
              <a:spcAft>
                <a:spcPts val="0"/>
              </a:spcAft>
              <a:buSzPts val="2400"/>
              <a:buChar char="○"/>
              <a:defRPr/>
            </a:lvl8pPr>
            <a:lvl9pPr marL="4114800" lvl="8" indent="-381000">
              <a:spcBef>
                <a:spcPts val="0"/>
              </a:spcBef>
              <a:spcAft>
                <a:spcPts val="0"/>
              </a:spcAft>
              <a:buSzPts val="2400"/>
              <a:buChar char="■"/>
              <a:defRPr/>
            </a:lvl9pPr>
          </a:lstStyle>
          <a:p>
            <a:endParaRPr/>
          </a:p>
        </p:txBody>
      </p:sp>
      <p:grpSp>
        <p:nvGrpSpPr>
          <p:cNvPr id="1566" name="Google Shape;1566;p5"/>
          <p:cNvGrpSpPr/>
          <p:nvPr/>
        </p:nvGrpSpPr>
        <p:grpSpPr>
          <a:xfrm rot="10800000">
            <a:off x="8851487" y="28707"/>
            <a:ext cx="264012" cy="5086302"/>
            <a:chOff x="5307800" y="238125"/>
            <a:chExt cx="271925" cy="5238750"/>
          </a:xfrm>
        </p:grpSpPr>
        <p:sp>
          <p:nvSpPr>
            <p:cNvPr id="1567" name="Google Shape;1567;p5"/>
            <p:cNvSpPr/>
            <p:nvPr/>
          </p:nvSpPr>
          <p:spPr>
            <a:xfrm>
              <a:off x="5307800" y="2381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5"/>
            <p:cNvSpPr/>
            <p:nvPr/>
          </p:nvSpPr>
          <p:spPr>
            <a:xfrm>
              <a:off x="5307800"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5"/>
            <p:cNvSpPr/>
            <p:nvPr/>
          </p:nvSpPr>
          <p:spPr>
            <a:xfrm>
              <a:off x="5307800"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5"/>
            <p:cNvSpPr/>
            <p:nvPr/>
          </p:nvSpPr>
          <p:spPr>
            <a:xfrm>
              <a:off x="5307800" y="6896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5"/>
            <p:cNvSpPr/>
            <p:nvPr/>
          </p:nvSpPr>
          <p:spPr>
            <a:xfrm>
              <a:off x="5307800" y="8401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5"/>
            <p:cNvSpPr/>
            <p:nvPr/>
          </p:nvSpPr>
          <p:spPr>
            <a:xfrm>
              <a:off x="5307800"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5"/>
            <p:cNvSpPr/>
            <p:nvPr/>
          </p:nvSpPr>
          <p:spPr>
            <a:xfrm>
              <a:off x="5307800" y="11411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5"/>
            <p:cNvSpPr/>
            <p:nvPr/>
          </p:nvSpPr>
          <p:spPr>
            <a:xfrm>
              <a:off x="5307800"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5"/>
            <p:cNvSpPr/>
            <p:nvPr/>
          </p:nvSpPr>
          <p:spPr>
            <a:xfrm>
              <a:off x="5307800"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5"/>
            <p:cNvSpPr/>
            <p:nvPr/>
          </p:nvSpPr>
          <p:spPr>
            <a:xfrm>
              <a:off x="5307800"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5"/>
            <p:cNvSpPr/>
            <p:nvPr/>
          </p:nvSpPr>
          <p:spPr>
            <a:xfrm>
              <a:off x="5307800" y="17432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5"/>
            <p:cNvSpPr/>
            <p:nvPr/>
          </p:nvSpPr>
          <p:spPr>
            <a:xfrm>
              <a:off x="5307800" y="18937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5"/>
            <p:cNvSpPr/>
            <p:nvPr/>
          </p:nvSpPr>
          <p:spPr>
            <a:xfrm>
              <a:off x="5307800"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5"/>
            <p:cNvSpPr/>
            <p:nvPr/>
          </p:nvSpPr>
          <p:spPr>
            <a:xfrm>
              <a:off x="5307800" y="21947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5"/>
            <p:cNvSpPr/>
            <p:nvPr/>
          </p:nvSpPr>
          <p:spPr>
            <a:xfrm>
              <a:off x="5307800"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5"/>
            <p:cNvSpPr/>
            <p:nvPr/>
          </p:nvSpPr>
          <p:spPr>
            <a:xfrm>
              <a:off x="5307800" y="24957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5"/>
            <p:cNvSpPr/>
            <p:nvPr/>
          </p:nvSpPr>
          <p:spPr>
            <a:xfrm>
              <a:off x="5307800"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4" name="Google Shape;1584;p5"/>
            <p:cNvSpPr/>
            <p:nvPr/>
          </p:nvSpPr>
          <p:spPr>
            <a:xfrm>
              <a:off x="5307800"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5" name="Google Shape;1585;p5"/>
            <p:cNvSpPr/>
            <p:nvPr/>
          </p:nvSpPr>
          <p:spPr>
            <a:xfrm>
              <a:off x="5307800" y="29473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6" name="Google Shape;1586;p5"/>
            <p:cNvSpPr/>
            <p:nvPr/>
          </p:nvSpPr>
          <p:spPr>
            <a:xfrm>
              <a:off x="5307800"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7" name="Google Shape;1587;p5"/>
            <p:cNvSpPr/>
            <p:nvPr/>
          </p:nvSpPr>
          <p:spPr>
            <a:xfrm>
              <a:off x="5307800"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8" name="Google Shape;1588;p5"/>
            <p:cNvSpPr/>
            <p:nvPr/>
          </p:nvSpPr>
          <p:spPr>
            <a:xfrm>
              <a:off x="5307800" y="33988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9" name="Google Shape;1589;p5"/>
            <p:cNvSpPr/>
            <p:nvPr/>
          </p:nvSpPr>
          <p:spPr>
            <a:xfrm>
              <a:off x="5307800"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0" name="Google Shape;1590;p5"/>
            <p:cNvSpPr/>
            <p:nvPr/>
          </p:nvSpPr>
          <p:spPr>
            <a:xfrm>
              <a:off x="5307800"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1" name="Google Shape;1591;p5"/>
            <p:cNvSpPr/>
            <p:nvPr/>
          </p:nvSpPr>
          <p:spPr>
            <a:xfrm>
              <a:off x="5307800"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2" name="Google Shape;1592;p5"/>
            <p:cNvSpPr/>
            <p:nvPr/>
          </p:nvSpPr>
          <p:spPr>
            <a:xfrm>
              <a:off x="5307800" y="40008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3" name="Google Shape;1593;p5"/>
            <p:cNvSpPr/>
            <p:nvPr/>
          </p:nvSpPr>
          <p:spPr>
            <a:xfrm>
              <a:off x="5307800"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4" name="Google Shape;1594;p5"/>
            <p:cNvSpPr/>
            <p:nvPr/>
          </p:nvSpPr>
          <p:spPr>
            <a:xfrm>
              <a:off x="5307800"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5" name="Google Shape;1595;p5"/>
            <p:cNvSpPr/>
            <p:nvPr/>
          </p:nvSpPr>
          <p:spPr>
            <a:xfrm>
              <a:off x="5307800"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6" name="Google Shape;1596;p5"/>
            <p:cNvSpPr/>
            <p:nvPr/>
          </p:nvSpPr>
          <p:spPr>
            <a:xfrm>
              <a:off x="5307800"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7" name="Google Shape;1597;p5"/>
            <p:cNvSpPr/>
            <p:nvPr/>
          </p:nvSpPr>
          <p:spPr>
            <a:xfrm>
              <a:off x="5307800"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8" name="Google Shape;1598;p5"/>
            <p:cNvSpPr/>
            <p:nvPr/>
          </p:nvSpPr>
          <p:spPr>
            <a:xfrm>
              <a:off x="5307800" y="49039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9" name="Google Shape;1599;p5"/>
            <p:cNvSpPr/>
            <p:nvPr/>
          </p:nvSpPr>
          <p:spPr>
            <a:xfrm>
              <a:off x="5307800"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0" name="Google Shape;1600;p5"/>
            <p:cNvSpPr/>
            <p:nvPr/>
          </p:nvSpPr>
          <p:spPr>
            <a:xfrm>
              <a:off x="5307800"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1" name="Google Shape;1601;p5"/>
            <p:cNvSpPr/>
            <p:nvPr/>
          </p:nvSpPr>
          <p:spPr>
            <a:xfrm>
              <a:off x="5307800" y="53554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2" name="Google Shape;1602;p5"/>
            <p:cNvSpPr/>
            <p:nvPr/>
          </p:nvSpPr>
          <p:spPr>
            <a:xfrm>
              <a:off x="5458325" y="2381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3" name="Google Shape;1603;p5"/>
            <p:cNvSpPr/>
            <p:nvPr/>
          </p:nvSpPr>
          <p:spPr>
            <a:xfrm>
              <a:off x="5458325" y="53912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4" name="Google Shape;1604;p5"/>
            <p:cNvSpPr/>
            <p:nvPr/>
          </p:nvSpPr>
          <p:spPr>
            <a:xfrm>
              <a:off x="5458325"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5" name="Google Shape;1605;p5"/>
            <p:cNvSpPr/>
            <p:nvPr/>
          </p:nvSpPr>
          <p:spPr>
            <a:xfrm>
              <a:off x="5458325" y="11411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6" name="Google Shape;1606;p5"/>
            <p:cNvSpPr/>
            <p:nvPr/>
          </p:nvSpPr>
          <p:spPr>
            <a:xfrm>
              <a:off x="5458325" y="14422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7" name="Google Shape;1607;p5"/>
            <p:cNvSpPr/>
            <p:nvPr/>
          </p:nvSpPr>
          <p:spPr>
            <a:xfrm>
              <a:off x="5458325" y="159270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8" name="Google Shape;1608;p5"/>
            <p:cNvSpPr/>
            <p:nvPr/>
          </p:nvSpPr>
          <p:spPr>
            <a:xfrm>
              <a:off x="5458325" y="21947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9" name="Google Shape;1609;p5"/>
            <p:cNvSpPr/>
            <p:nvPr/>
          </p:nvSpPr>
          <p:spPr>
            <a:xfrm>
              <a:off x="5458325" y="23452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0" name="Google Shape;1610;p5"/>
            <p:cNvSpPr/>
            <p:nvPr/>
          </p:nvSpPr>
          <p:spPr>
            <a:xfrm>
              <a:off x="5458325" y="24957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1" name="Google Shape;1611;p5"/>
            <p:cNvSpPr/>
            <p:nvPr/>
          </p:nvSpPr>
          <p:spPr>
            <a:xfrm>
              <a:off x="5458325" y="264627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2" name="Google Shape;1612;p5"/>
            <p:cNvSpPr/>
            <p:nvPr/>
          </p:nvSpPr>
          <p:spPr>
            <a:xfrm>
              <a:off x="5458325" y="294730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3" name="Google Shape;1613;p5"/>
            <p:cNvSpPr/>
            <p:nvPr/>
          </p:nvSpPr>
          <p:spPr>
            <a:xfrm>
              <a:off x="5458325" y="32483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4" name="Google Shape;1614;p5"/>
            <p:cNvSpPr/>
            <p:nvPr/>
          </p:nvSpPr>
          <p:spPr>
            <a:xfrm>
              <a:off x="5458325" y="33988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5" name="Google Shape;1615;p5"/>
            <p:cNvSpPr/>
            <p:nvPr/>
          </p:nvSpPr>
          <p:spPr>
            <a:xfrm>
              <a:off x="5458325"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6" name="Google Shape;1616;p5"/>
            <p:cNvSpPr/>
            <p:nvPr/>
          </p:nvSpPr>
          <p:spPr>
            <a:xfrm>
              <a:off x="5458325" y="38503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7" name="Google Shape;1617;p5"/>
            <p:cNvSpPr/>
            <p:nvPr/>
          </p:nvSpPr>
          <p:spPr>
            <a:xfrm>
              <a:off x="5458325" y="400087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8" name="Google Shape;1618;p5"/>
            <p:cNvSpPr/>
            <p:nvPr/>
          </p:nvSpPr>
          <p:spPr>
            <a:xfrm>
              <a:off x="5458325" y="41514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9" name="Google Shape;1619;p5"/>
            <p:cNvSpPr/>
            <p:nvPr/>
          </p:nvSpPr>
          <p:spPr>
            <a:xfrm>
              <a:off x="5458325"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0" name="Google Shape;1620;p5"/>
            <p:cNvSpPr/>
            <p:nvPr/>
          </p:nvSpPr>
          <p:spPr>
            <a:xfrm>
              <a:off x="5458325" y="47534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1" name="Google Shape;1621;p5"/>
            <p:cNvSpPr/>
            <p:nvPr/>
          </p:nvSpPr>
          <p:spPr>
            <a:xfrm>
              <a:off x="5458325" y="505445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2" name="Google Shape;1622;p5"/>
            <p:cNvSpPr/>
            <p:nvPr/>
          </p:nvSpPr>
          <p:spPr>
            <a:xfrm>
              <a:off x="5458325"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3" name="Google Shape;1623;p5"/>
            <p:cNvSpPr/>
            <p:nvPr/>
          </p:nvSpPr>
          <p:spPr>
            <a:xfrm>
              <a:off x="5458325" y="53554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24" name="Google Shape;1624;p5"/>
          <p:cNvGrpSpPr/>
          <p:nvPr/>
        </p:nvGrpSpPr>
        <p:grpSpPr>
          <a:xfrm rot="10800000">
            <a:off x="7828571" y="28707"/>
            <a:ext cx="1140783" cy="5086302"/>
            <a:chOff x="5458325" y="238125"/>
            <a:chExt cx="1174975" cy="5238750"/>
          </a:xfrm>
        </p:grpSpPr>
        <p:sp>
          <p:nvSpPr>
            <p:cNvPr id="1625" name="Google Shape;1625;p5"/>
            <p:cNvSpPr/>
            <p:nvPr/>
          </p:nvSpPr>
          <p:spPr>
            <a:xfrm>
              <a:off x="5458325"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6" name="Google Shape;1626;p5"/>
            <p:cNvSpPr/>
            <p:nvPr/>
          </p:nvSpPr>
          <p:spPr>
            <a:xfrm>
              <a:off x="5458325" y="6896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7" name="Google Shape;1627;p5"/>
            <p:cNvSpPr/>
            <p:nvPr/>
          </p:nvSpPr>
          <p:spPr>
            <a:xfrm>
              <a:off x="5458325" y="8401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8" name="Google Shape;1628;p5"/>
            <p:cNvSpPr/>
            <p:nvPr/>
          </p:nvSpPr>
          <p:spPr>
            <a:xfrm>
              <a:off x="5458325"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9" name="Google Shape;1629;p5"/>
            <p:cNvSpPr/>
            <p:nvPr/>
          </p:nvSpPr>
          <p:spPr>
            <a:xfrm>
              <a:off x="5458325" y="17432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0" name="Google Shape;1630;p5"/>
            <p:cNvSpPr/>
            <p:nvPr/>
          </p:nvSpPr>
          <p:spPr>
            <a:xfrm>
              <a:off x="5458325" y="18937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1" name="Google Shape;1631;p5"/>
            <p:cNvSpPr/>
            <p:nvPr/>
          </p:nvSpPr>
          <p:spPr>
            <a:xfrm>
              <a:off x="5458325"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2" name="Google Shape;1632;p5"/>
            <p:cNvSpPr/>
            <p:nvPr/>
          </p:nvSpPr>
          <p:spPr>
            <a:xfrm>
              <a:off x="5458325"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3" name="Google Shape;1633;p5"/>
            <p:cNvSpPr/>
            <p:nvPr/>
          </p:nvSpPr>
          <p:spPr>
            <a:xfrm>
              <a:off x="5458325" y="30978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4" name="Google Shape;1634;p5"/>
            <p:cNvSpPr/>
            <p:nvPr/>
          </p:nvSpPr>
          <p:spPr>
            <a:xfrm>
              <a:off x="5458325" y="35493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5" name="Google Shape;1635;p5"/>
            <p:cNvSpPr/>
            <p:nvPr/>
          </p:nvSpPr>
          <p:spPr>
            <a:xfrm>
              <a:off x="5458325" y="430190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6" name="Google Shape;1636;p5"/>
            <p:cNvSpPr/>
            <p:nvPr/>
          </p:nvSpPr>
          <p:spPr>
            <a:xfrm>
              <a:off x="5458325"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7" name="Google Shape;1637;p5"/>
            <p:cNvSpPr/>
            <p:nvPr/>
          </p:nvSpPr>
          <p:spPr>
            <a:xfrm>
              <a:off x="5458325" y="49039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8" name="Google Shape;1638;p5"/>
            <p:cNvSpPr/>
            <p:nvPr/>
          </p:nvSpPr>
          <p:spPr>
            <a:xfrm>
              <a:off x="560882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9" name="Google Shape;1639;p5"/>
            <p:cNvSpPr/>
            <p:nvPr/>
          </p:nvSpPr>
          <p:spPr>
            <a:xfrm>
              <a:off x="5608825"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0" name="Google Shape;1640;p5"/>
            <p:cNvSpPr/>
            <p:nvPr/>
          </p:nvSpPr>
          <p:spPr>
            <a:xfrm>
              <a:off x="560882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1" name="Google Shape;1641;p5"/>
            <p:cNvSpPr/>
            <p:nvPr/>
          </p:nvSpPr>
          <p:spPr>
            <a:xfrm>
              <a:off x="5608825"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2" name="Google Shape;1642;p5"/>
            <p:cNvSpPr/>
            <p:nvPr/>
          </p:nvSpPr>
          <p:spPr>
            <a:xfrm>
              <a:off x="560882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3" name="Google Shape;1643;p5"/>
            <p:cNvSpPr/>
            <p:nvPr/>
          </p:nvSpPr>
          <p:spPr>
            <a:xfrm>
              <a:off x="5608825"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4" name="Google Shape;1644;p5"/>
            <p:cNvSpPr/>
            <p:nvPr/>
          </p:nvSpPr>
          <p:spPr>
            <a:xfrm>
              <a:off x="5608825"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5" name="Google Shape;1645;p5"/>
            <p:cNvSpPr/>
            <p:nvPr/>
          </p:nvSpPr>
          <p:spPr>
            <a:xfrm>
              <a:off x="5608825"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6" name="Google Shape;1646;p5"/>
            <p:cNvSpPr/>
            <p:nvPr/>
          </p:nvSpPr>
          <p:spPr>
            <a:xfrm>
              <a:off x="560882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7" name="Google Shape;1647;p5"/>
            <p:cNvSpPr/>
            <p:nvPr/>
          </p:nvSpPr>
          <p:spPr>
            <a:xfrm>
              <a:off x="5608825"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8" name="Google Shape;1648;p5"/>
            <p:cNvSpPr/>
            <p:nvPr/>
          </p:nvSpPr>
          <p:spPr>
            <a:xfrm>
              <a:off x="5608825"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9" name="Google Shape;1649;p5"/>
            <p:cNvSpPr/>
            <p:nvPr/>
          </p:nvSpPr>
          <p:spPr>
            <a:xfrm>
              <a:off x="5608825"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0" name="Google Shape;1650;p5"/>
            <p:cNvSpPr/>
            <p:nvPr/>
          </p:nvSpPr>
          <p:spPr>
            <a:xfrm>
              <a:off x="560882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1" name="Google Shape;1651;p5"/>
            <p:cNvSpPr/>
            <p:nvPr/>
          </p:nvSpPr>
          <p:spPr>
            <a:xfrm>
              <a:off x="5608825"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2" name="Google Shape;1652;p5"/>
            <p:cNvSpPr/>
            <p:nvPr/>
          </p:nvSpPr>
          <p:spPr>
            <a:xfrm>
              <a:off x="560882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3" name="Google Shape;1653;p5"/>
            <p:cNvSpPr/>
            <p:nvPr/>
          </p:nvSpPr>
          <p:spPr>
            <a:xfrm>
              <a:off x="5608825"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4" name="Google Shape;1654;p5"/>
            <p:cNvSpPr/>
            <p:nvPr/>
          </p:nvSpPr>
          <p:spPr>
            <a:xfrm>
              <a:off x="560882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5" name="Google Shape;1655;p5"/>
            <p:cNvSpPr/>
            <p:nvPr/>
          </p:nvSpPr>
          <p:spPr>
            <a:xfrm>
              <a:off x="5608825"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6" name="Google Shape;1656;p5"/>
            <p:cNvSpPr/>
            <p:nvPr/>
          </p:nvSpPr>
          <p:spPr>
            <a:xfrm>
              <a:off x="5608825"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7" name="Google Shape;1657;p5"/>
            <p:cNvSpPr/>
            <p:nvPr/>
          </p:nvSpPr>
          <p:spPr>
            <a:xfrm>
              <a:off x="560882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8" name="Google Shape;1658;p5"/>
            <p:cNvSpPr/>
            <p:nvPr/>
          </p:nvSpPr>
          <p:spPr>
            <a:xfrm>
              <a:off x="560882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9" name="Google Shape;1659;p5"/>
            <p:cNvSpPr/>
            <p:nvPr/>
          </p:nvSpPr>
          <p:spPr>
            <a:xfrm>
              <a:off x="5608825"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0" name="Google Shape;1660;p5"/>
            <p:cNvSpPr/>
            <p:nvPr/>
          </p:nvSpPr>
          <p:spPr>
            <a:xfrm>
              <a:off x="5608825"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1" name="Google Shape;1661;p5"/>
            <p:cNvSpPr/>
            <p:nvPr/>
          </p:nvSpPr>
          <p:spPr>
            <a:xfrm>
              <a:off x="560882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2" name="Google Shape;1662;p5"/>
            <p:cNvSpPr/>
            <p:nvPr/>
          </p:nvSpPr>
          <p:spPr>
            <a:xfrm>
              <a:off x="5608825"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3" name="Google Shape;1663;p5"/>
            <p:cNvSpPr/>
            <p:nvPr/>
          </p:nvSpPr>
          <p:spPr>
            <a:xfrm>
              <a:off x="5608825"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4" name="Google Shape;1664;p5"/>
            <p:cNvSpPr/>
            <p:nvPr/>
          </p:nvSpPr>
          <p:spPr>
            <a:xfrm>
              <a:off x="5608825"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5" name="Google Shape;1665;p5"/>
            <p:cNvSpPr/>
            <p:nvPr/>
          </p:nvSpPr>
          <p:spPr>
            <a:xfrm>
              <a:off x="560882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6" name="Google Shape;1666;p5"/>
            <p:cNvSpPr/>
            <p:nvPr/>
          </p:nvSpPr>
          <p:spPr>
            <a:xfrm>
              <a:off x="5608825"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7" name="Google Shape;1667;p5"/>
            <p:cNvSpPr/>
            <p:nvPr/>
          </p:nvSpPr>
          <p:spPr>
            <a:xfrm>
              <a:off x="560882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8" name="Google Shape;1668;p5"/>
            <p:cNvSpPr/>
            <p:nvPr/>
          </p:nvSpPr>
          <p:spPr>
            <a:xfrm>
              <a:off x="5608825"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9" name="Google Shape;1669;p5"/>
            <p:cNvSpPr/>
            <p:nvPr/>
          </p:nvSpPr>
          <p:spPr>
            <a:xfrm>
              <a:off x="5759350"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0" name="Google Shape;1670;p5"/>
            <p:cNvSpPr/>
            <p:nvPr/>
          </p:nvSpPr>
          <p:spPr>
            <a:xfrm>
              <a:off x="5759350"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1" name="Google Shape;1671;p5"/>
            <p:cNvSpPr/>
            <p:nvPr/>
          </p:nvSpPr>
          <p:spPr>
            <a:xfrm>
              <a:off x="5759350"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5"/>
            <p:cNvSpPr/>
            <p:nvPr/>
          </p:nvSpPr>
          <p:spPr>
            <a:xfrm>
              <a:off x="5759350"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5"/>
            <p:cNvSpPr/>
            <p:nvPr/>
          </p:nvSpPr>
          <p:spPr>
            <a:xfrm>
              <a:off x="5759350"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5"/>
            <p:cNvSpPr/>
            <p:nvPr/>
          </p:nvSpPr>
          <p:spPr>
            <a:xfrm>
              <a:off x="5759350"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5"/>
            <p:cNvSpPr/>
            <p:nvPr/>
          </p:nvSpPr>
          <p:spPr>
            <a:xfrm>
              <a:off x="5759350"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5"/>
            <p:cNvSpPr/>
            <p:nvPr/>
          </p:nvSpPr>
          <p:spPr>
            <a:xfrm>
              <a:off x="5759350"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5"/>
            <p:cNvSpPr/>
            <p:nvPr/>
          </p:nvSpPr>
          <p:spPr>
            <a:xfrm>
              <a:off x="5759350"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5"/>
            <p:cNvSpPr/>
            <p:nvPr/>
          </p:nvSpPr>
          <p:spPr>
            <a:xfrm>
              <a:off x="5759350"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5"/>
            <p:cNvSpPr/>
            <p:nvPr/>
          </p:nvSpPr>
          <p:spPr>
            <a:xfrm>
              <a:off x="5759350"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5"/>
            <p:cNvSpPr/>
            <p:nvPr/>
          </p:nvSpPr>
          <p:spPr>
            <a:xfrm>
              <a:off x="590985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5"/>
            <p:cNvSpPr/>
            <p:nvPr/>
          </p:nvSpPr>
          <p:spPr>
            <a:xfrm>
              <a:off x="5909850"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5"/>
            <p:cNvSpPr/>
            <p:nvPr/>
          </p:nvSpPr>
          <p:spPr>
            <a:xfrm>
              <a:off x="5909850"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5"/>
            <p:cNvSpPr/>
            <p:nvPr/>
          </p:nvSpPr>
          <p:spPr>
            <a:xfrm>
              <a:off x="6060375"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5"/>
            <p:cNvSpPr/>
            <p:nvPr/>
          </p:nvSpPr>
          <p:spPr>
            <a:xfrm>
              <a:off x="621087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5"/>
            <p:cNvSpPr/>
            <p:nvPr/>
          </p:nvSpPr>
          <p:spPr>
            <a:xfrm>
              <a:off x="621087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5"/>
            <p:cNvSpPr/>
            <p:nvPr/>
          </p:nvSpPr>
          <p:spPr>
            <a:xfrm>
              <a:off x="6511900"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87" name="Google Shape;1687;p5"/>
          <p:cNvGrpSpPr/>
          <p:nvPr/>
        </p:nvGrpSpPr>
        <p:grpSpPr>
          <a:xfrm rot="10800000">
            <a:off x="7682451" y="28707"/>
            <a:ext cx="994639" cy="4940182"/>
            <a:chOff x="5759350" y="388625"/>
            <a:chExt cx="1024450" cy="5088250"/>
          </a:xfrm>
        </p:grpSpPr>
        <p:sp>
          <p:nvSpPr>
            <p:cNvPr id="1688" name="Google Shape;1688;p5"/>
            <p:cNvSpPr/>
            <p:nvPr/>
          </p:nvSpPr>
          <p:spPr>
            <a:xfrm>
              <a:off x="5759350"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5"/>
            <p:cNvSpPr/>
            <p:nvPr/>
          </p:nvSpPr>
          <p:spPr>
            <a:xfrm>
              <a:off x="5759350"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5"/>
            <p:cNvSpPr/>
            <p:nvPr/>
          </p:nvSpPr>
          <p:spPr>
            <a:xfrm>
              <a:off x="5759350"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5"/>
            <p:cNvSpPr/>
            <p:nvPr/>
          </p:nvSpPr>
          <p:spPr>
            <a:xfrm>
              <a:off x="5759350"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5"/>
            <p:cNvSpPr/>
            <p:nvPr/>
          </p:nvSpPr>
          <p:spPr>
            <a:xfrm>
              <a:off x="5759350"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5"/>
            <p:cNvSpPr/>
            <p:nvPr/>
          </p:nvSpPr>
          <p:spPr>
            <a:xfrm>
              <a:off x="5759350"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5"/>
            <p:cNvSpPr/>
            <p:nvPr/>
          </p:nvSpPr>
          <p:spPr>
            <a:xfrm>
              <a:off x="5759350"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5"/>
            <p:cNvSpPr/>
            <p:nvPr/>
          </p:nvSpPr>
          <p:spPr>
            <a:xfrm>
              <a:off x="5909850"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5"/>
            <p:cNvSpPr/>
            <p:nvPr/>
          </p:nvSpPr>
          <p:spPr>
            <a:xfrm>
              <a:off x="5909850"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5"/>
            <p:cNvSpPr/>
            <p:nvPr/>
          </p:nvSpPr>
          <p:spPr>
            <a:xfrm>
              <a:off x="5909850"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5"/>
            <p:cNvSpPr/>
            <p:nvPr/>
          </p:nvSpPr>
          <p:spPr>
            <a:xfrm>
              <a:off x="5909850"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5"/>
            <p:cNvSpPr/>
            <p:nvPr/>
          </p:nvSpPr>
          <p:spPr>
            <a:xfrm>
              <a:off x="5909850"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5"/>
            <p:cNvSpPr/>
            <p:nvPr/>
          </p:nvSpPr>
          <p:spPr>
            <a:xfrm>
              <a:off x="5909850"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5"/>
            <p:cNvSpPr/>
            <p:nvPr/>
          </p:nvSpPr>
          <p:spPr>
            <a:xfrm>
              <a:off x="590985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5"/>
            <p:cNvSpPr/>
            <p:nvPr/>
          </p:nvSpPr>
          <p:spPr>
            <a:xfrm>
              <a:off x="5909850"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5"/>
            <p:cNvSpPr/>
            <p:nvPr/>
          </p:nvSpPr>
          <p:spPr>
            <a:xfrm>
              <a:off x="5909850"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5"/>
            <p:cNvSpPr/>
            <p:nvPr/>
          </p:nvSpPr>
          <p:spPr>
            <a:xfrm>
              <a:off x="5909850"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5"/>
            <p:cNvSpPr/>
            <p:nvPr/>
          </p:nvSpPr>
          <p:spPr>
            <a:xfrm>
              <a:off x="5909850"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6" name="Google Shape;1706;p5"/>
            <p:cNvSpPr/>
            <p:nvPr/>
          </p:nvSpPr>
          <p:spPr>
            <a:xfrm>
              <a:off x="5909850"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7" name="Google Shape;1707;p5"/>
            <p:cNvSpPr/>
            <p:nvPr/>
          </p:nvSpPr>
          <p:spPr>
            <a:xfrm>
              <a:off x="5909850"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8" name="Google Shape;1708;p5"/>
            <p:cNvSpPr/>
            <p:nvPr/>
          </p:nvSpPr>
          <p:spPr>
            <a:xfrm>
              <a:off x="5909850"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5"/>
            <p:cNvSpPr/>
            <p:nvPr/>
          </p:nvSpPr>
          <p:spPr>
            <a:xfrm>
              <a:off x="5909850"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0" name="Google Shape;1710;p5"/>
            <p:cNvSpPr/>
            <p:nvPr/>
          </p:nvSpPr>
          <p:spPr>
            <a:xfrm>
              <a:off x="5909850"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1" name="Google Shape;1711;p5"/>
            <p:cNvSpPr/>
            <p:nvPr/>
          </p:nvSpPr>
          <p:spPr>
            <a:xfrm>
              <a:off x="590985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2" name="Google Shape;1712;p5"/>
            <p:cNvSpPr/>
            <p:nvPr/>
          </p:nvSpPr>
          <p:spPr>
            <a:xfrm>
              <a:off x="5909850"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3" name="Google Shape;1713;p5"/>
            <p:cNvSpPr/>
            <p:nvPr/>
          </p:nvSpPr>
          <p:spPr>
            <a:xfrm>
              <a:off x="5909850"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4" name="Google Shape;1714;p5"/>
            <p:cNvSpPr/>
            <p:nvPr/>
          </p:nvSpPr>
          <p:spPr>
            <a:xfrm>
              <a:off x="6060375"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5" name="Google Shape;1715;p5"/>
            <p:cNvSpPr/>
            <p:nvPr/>
          </p:nvSpPr>
          <p:spPr>
            <a:xfrm>
              <a:off x="6060375"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6" name="Google Shape;1716;p5"/>
            <p:cNvSpPr/>
            <p:nvPr/>
          </p:nvSpPr>
          <p:spPr>
            <a:xfrm>
              <a:off x="6060375"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7" name="Google Shape;1717;p5"/>
            <p:cNvSpPr/>
            <p:nvPr/>
          </p:nvSpPr>
          <p:spPr>
            <a:xfrm>
              <a:off x="6060375"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8" name="Google Shape;1718;p5"/>
            <p:cNvSpPr/>
            <p:nvPr/>
          </p:nvSpPr>
          <p:spPr>
            <a:xfrm>
              <a:off x="6060375"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9" name="Google Shape;1719;p5"/>
            <p:cNvSpPr/>
            <p:nvPr/>
          </p:nvSpPr>
          <p:spPr>
            <a:xfrm>
              <a:off x="6060375"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0" name="Google Shape;1720;p5"/>
            <p:cNvSpPr/>
            <p:nvPr/>
          </p:nvSpPr>
          <p:spPr>
            <a:xfrm>
              <a:off x="6060375"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1" name="Google Shape;1721;p5"/>
            <p:cNvSpPr/>
            <p:nvPr/>
          </p:nvSpPr>
          <p:spPr>
            <a:xfrm>
              <a:off x="6060375"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2" name="Google Shape;1722;p5"/>
            <p:cNvSpPr/>
            <p:nvPr/>
          </p:nvSpPr>
          <p:spPr>
            <a:xfrm>
              <a:off x="6060375"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3" name="Google Shape;1723;p5"/>
            <p:cNvSpPr/>
            <p:nvPr/>
          </p:nvSpPr>
          <p:spPr>
            <a:xfrm>
              <a:off x="6060375"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4" name="Google Shape;1724;p5"/>
            <p:cNvSpPr/>
            <p:nvPr/>
          </p:nvSpPr>
          <p:spPr>
            <a:xfrm>
              <a:off x="6060375"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5" name="Google Shape;1725;p5"/>
            <p:cNvSpPr/>
            <p:nvPr/>
          </p:nvSpPr>
          <p:spPr>
            <a:xfrm>
              <a:off x="6060375"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6" name="Google Shape;1726;p5"/>
            <p:cNvSpPr/>
            <p:nvPr/>
          </p:nvSpPr>
          <p:spPr>
            <a:xfrm>
              <a:off x="6060375"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7" name="Google Shape;1727;p5"/>
            <p:cNvSpPr/>
            <p:nvPr/>
          </p:nvSpPr>
          <p:spPr>
            <a:xfrm>
              <a:off x="6060375"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8" name="Google Shape;1728;p5"/>
            <p:cNvSpPr/>
            <p:nvPr/>
          </p:nvSpPr>
          <p:spPr>
            <a:xfrm>
              <a:off x="6060375"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9" name="Google Shape;1729;p5"/>
            <p:cNvSpPr/>
            <p:nvPr/>
          </p:nvSpPr>
          <p:spPr>
            <a:xfrm>
              <a:off x="6060375"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0" name="Google Shape;1730;p5"/>
            <p:cNvSpPr/>
            <p:nvPr/>
          </p:nvSpPr>
          <p:spPr>
            <a:xfrm>
              <a:off x="6060375"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1" name="Google Shape;1731;p5"/>
            <p:cNvSpPr/>
            <p:nvPr/>
          </p:nvSpPr>
          <p:spPr>
            <a:xfrm>
              <a:off x="6060375"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2" name="Google Shape;1732;p5"/>
            <p:cNvSpPr/>
            <p:nvPr/>
          </p:nvSpPr>
          <p:spPr>
            <a:xfrm>
              <a:off x="6060375"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3" name="Google Shape;1733;p5"/>
            <p:cNvSpPr/>
            <p:nvPr/>
          </p:nvSpPr>
          <p:spPr>
            <a:xfrm>
              <a:off x="6060375"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4" name="Google Shape;1734;p5"/>
            <p:cNvSpPr/>
            <p:nvPr/>
          </p:nvSpPr>
          <p:spPr>
            <a:xfrm>
              <a:off x="6060375"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5" name="Google Shape;1735;p5"/>
            <p:cNvSpPr/>
            <p:nvPr/>
          </p:nvSpPr>
          <p:spPr>
            <a:xfrm>
              <a:off x="6060375"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6" name="Google Shape;1736;p5"/>
            <p:cNvSpPr/>
            <p:nvPr/>
          </p:nvSpPr>
          <p:spPr>
            <a:xfrm>
              <a:off x="6060375"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7" name="Google Shape;1737;p5"/>
            <p:cNvSpPr/>
            <p:nvPr/>
          </p:nvSpPr>
          <p:spPr>
            <a:xfrm>
              <a:off x="6060375"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8" name="Google Shape;1738;p5"/>
            <p:cNvSpPr/>
            <p:nvPr/>
          </p:nvSpPr>
          <p:spPr>
            <a:xfrm>
              <a:off x="6060375"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9" name="Google Shape;1739;p5"/>
            <p:cNvSpPr/>
            <p:nvPr/>
          </p:nvSpPr>
          <p:spPr>
            <a:xfrm>
              <a:off x="6060375"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0" name="Google Shape;1740;p5"/>
            <p:cNvSpPr/>
            <p:nvPr/>
          </p:nvSpPr>
          <p:spPr>
            <a:xfrm>
              <a:off x="6210875"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1" name="Google Shape;1741;p5"/>
            <p:cNvSpPr/>
            <p:nvPr/>
          </p:nvSpPr>
          <p:spPr>
            <a:xfrm>
              <a:off x="621087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2" name="Google Shape;1742;p5"/>
            <p:cNvSpPr/>
            <p:nvPr/>
          </p:nvSpPr>
          <p:spPr>
            <a:xfrm>
              <a:off x="6210875"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3" name="Google Shape;1743;p5"/>
            <p:cNvSpPr/>
            <p:nvPr/>
          </p:nvSpPr>
          <p:spPr>
            <a:xfrm>
              <a:off x="6210875"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4" name="Google Shape;1744;p5"/>
            <p:cNvSpPr/>
            <p:nvPr/>
          </p:nvSpPr>
          <p:spPr>
            <a:xfrm>
              <a:off x="621087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5" name="Google Shape;1745;p5"/>
            <p:cNvSpPr/>
            <p:nvPr/>
          </p:nvSpPr>
          <p:spPr>
            <a:xfrm>
              <a:off x="6210875"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6" name="Google Shape;1746;p5"/>
            <p:cNvSpPr/>
            <p:nvPr/>
          </p:nvSpPr>
          <p:spPr>
            <a:xfrm>
              <a:off x="6210875"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7" name="Google Shape;1747;p5"/>
            <p:cNvSpPr/>
            <p:nvPr/>
          </p:nvSpPr>
          <p:spPr>
            <a:xfrm>
              <a:off x="621087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8" name="Google Shape;1748;p5"/>
            <p:cNvSpPr/>
            <p:nvPr/>
          </p:nvSpPr>
          <p:spPr>
            <a:xfrm>
              <a:off x="6210875"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9" name="Google Shape;1749;p5"/>
            <p:cNvSpPr/>
            <p:nvPr/>
          </p:nvSpPr>
          <p:spPr>
            <a:xfrm>
              <a:off x="621087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0" name="Google Shape;1750;p5"/>
            <p:cNvSpPr/>
            <p:nvPr/>
          </p:nvSpPr>
          <p:spPr>
            <a:xfrm>
              <a:off x="621087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1" name="Google Shape;1751;p5"/>
            <p:cNvSpPr/>
            <p:nvPr/>
          </p:nvSpPr>
          <p:spPr>
            <a:xfrm>
              <a:off x="6210875"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2" name="Google Shape;1752;p5"/>
            <p:cNvSpPr/>
            <p:nvPr/>
          </p:nvSpPr>
          <p:spPr>
            <a:xfrm>
              <a:off x="621087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3" name="Google Shape;1753;p5"/>
            <p:cNvSpPr/>
            <p:nvPr/>
          </p:nvSpPr>
          <p:spPr>
            <a:xfrm>
              <a:off x="6210875"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4" name="Google Shape;1754;p5"/>
            <p:cNvSpPr/>
            <p:nvPr/>
          </p:nvSpPr>
          <p:spPr>
            <a:xfrm>
              <a:off x="621087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5" name="Google Shape;1755;p5"/>
            <p:cNvSpPr/>
            <p:nvPr/>
          </p:nvSpPr>
          <p:spPr>
            <a:xfrm>
              <a:off x="621087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6" name="Google Shape;1756;p5"/>
            <p:cNvSpPr/>
            <p:nvPr/>
          </p:nvSpPr>
          <p:spPr>
            <a:xfrm>
              <a:off x="6210875"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7" name="Google Shape;1757;p5"/>
            <p:cNvSpPr/>
            <p:nvPr/>
          </p:nvSpPr>
          <p:spPr>
            <a:xfrm>
              <a:off x="6210875"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8" name="Google Shape;1758;p5"/>
            <p:cNvSpPr/>
            <p:nvPr/>
          </p:nvSpPr>
          <p:spPr>
            <a:xfrm>
              <a:off x="621087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9" name="Google Shape;1759;p5"/>
            <p:cNvSpPr/>
            <p:nvPr/>
          </p:nvSpPr>
          <p:spPr>
            <a:xfrm>
              <a:off x="6210875"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0" name="Google Shape;1760;p5"/>
            <p:cNvSpPr/>
            <p:nvPr/>
          </p:nvSpPr>
          <p:spPr>
            <a:xfrm>
              <a:off x="6361375"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1" name="Google Shape;1761;p5"/>
            <p:cNvSpPr/>
            <p:nvPr/>
          </p:nvSpPr>
          <p:spPr>
            <a:xfrm>
              <a:off x="6361375"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2" name="Google Shape;1762;p5"/>
            <p:cNvSpPr/>
            <p:nvPr/>
          </p:nvSpPr>
          <p:spPr>
            <a:xfrm>
              <a:off x="6361375"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3" name="Google Shape;1763;p5"/>
            <p:cNvSpPr/>
            <p:nvPr/>
          </p:nvSpPr>
          <p:spPr>
            <a:xfrm>
              <a:off x="6361375"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4" name="Google Shape;1764;p5"/>
            <p:cNvSpPr/>
            <p:nvPr/>
          </p:nvSpPr>
          <p:spPr>
            <a:xfrm>
              <a:off x="6361375"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5" name="Google Shape;1765;p5"/>
            <p:cNvSpPr/>
            <p:nvPr/>
          </p:nvSpPr>
          <p:spPr>
            <a:xfrm>
              <a:off x="6361375"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6" name="Google Shape;1766;p5"/>
            <p:cNvSpPr/>
            <p:nvPr/>
          </p:nvSpPr>
          <p:spPr>
            <a:xfrm>
              <a:off x="6361375"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7" name="Google Shape;1767;p5"/>
            <p:cNvSpPr/>
            <p:nvPr/>
          </p:nvSpPr>
          <p:spPr>
            <a:xfrm>
              <a:off x="6361375"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8" name="Google Shape;1768;p5"/>
            <p:cNvSpPr/>
            <p:nvPr/>
          </p:nvSpPr>
          <p:spPr>
            <a:xfrm>
              <a:off x="6361375"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9" name="Google Shape;1769;p5"/>
            <p:cNvSpPr/>
            <p:nvPr/>
          </p:nvSpPr>
          <p:spPr>
            <a:xfrm>
              <a:off x="6361375"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0" name="Google Shape;1770;p5"/>
            <p:cNvSpPr/>
            <p:nvPr/>
          </p:nvSpPr>
          <p:spPr>
            <a:xfrm>
              <a:off x="6361375"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1" name="Google Shape;1771;p5"/>
            <p:cNvSpPr/>
            <p:nvPr/>
          </p:nvSpPr>
          <p:spPr>
            <a:xfrm>
              <a:off x="6361375"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2" name="Google Shape;1772;p5"/>
            <p:cNvSpPr/>
            <p:nvPr/>
          </p:nvSpPr>
          <p:spPr>
            <a:xfrm>
              <a:off x="6361375"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3" name="Google Shape;1773;p5"/>
            <p:cNvSpPr/>
            <p:nvPr/>
          </p:nvSpPr>
          <p:spPr>
            <a:xfrm>
              <a:off x="6361375"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4" name="Google Shape;1774;p5"/>
            <p:cNvSpPr/>
            <p:nvPr/>
          </p:nvSpPr>
          <p:spPr>
            <a:xfrm>
              <a:off x="6361375"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5" name="Google Shape;1775;p5"/>
            <p:cNvSpPr/>
            <p:nvPr/>
          </p:nvSpPr>
          <p:spPr>
            <a:xfrm>
              <a:off x="6361375"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6" name="Google Shape;1776;p5"/>
            <p:cNvSpPr/>
            <p:nvPr/>
          </p:nvSpPr>
          <p:spPr>
            <a:xfrm>
              <a:off x="6361375"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7" name="Google Shape;1777;p5"/>
            <p:cNvSpPr/>
            <p:nvPr/>
          </p:nvSpPr>
          <p:spPr>
            <a:xfrm>
              <a:off x="6361375"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8" name="Google Shape;1778;p5"/>
            <p:cNvSpPr/>
            <p:nvPr/>
          </p:nvSpPr>
          <p:spPr>
            <a:xfrm>
              <a:off x="6511900"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9" name="Google Shape;1779;p5"/>
            <p:cNvSpPr/>
            <p:nvPr/>
          </p:nvSpPr>
          <p:spPr>
            <a:xfrm>
              <a:off x="6511900"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0" name="Google Shape;1780;p5"/>
            <p:cNvSpPr/>
            <p:nvPr/>
          </p:nvSpPr>
          <p:spPr>
            <a:xfrm>
              <a:off x="6511900"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1" name="Google Shape;1781;p5"/>
            <p:cNvSpPr/>
            <p:nvPr/>
          </p:nvSpPr>
          <p:spPr>
            <a:xfrm>
              <a:off x="6511900"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2" name="Google Shape;1782;p5"/>
            <p:cNvSpPr/>
            <p:nvPr/>
          </p:nvSpPr>
          <p:spPr>
            <a:xfrm>
              <a:off x="6511900"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3" name="Google Shape;1783;p5"/>
            <p:cNvSpPr/>
            <p:nvPr/>
          </p:nvSpPr>
          <p:spPr>
            <a:xfrm>
              <a:off x="6511900"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4" name="Google Shape;1784;p5"/>
            <p:cNvSpPr/>
            <p:nvPr/>
          </p:nvSpPr>
          <p:spPr>
            <a:xfrm>
              <a:off x="6511900"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5" name="Google Shape;1785;p5"/>
            <p:cNvSpPr/>
            <p:nvPr/>
          </p:nvSpPr>
          <p:spPr>
            <a:xfrm>
              <a:off x="6511900"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6" name="Google Shape;1786;p5"/>
            <p:cNvSpPr/>
            <p:nvPr/>
          </p:nvSpPr>
          <p:spPr>
            <a:xfrm>
              <a:off x="666240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7" name="Google Shape;1787;p5"/>
            <p:cNvSpPr/>
            <p:nvPr/>
          </p:nvSpPr>
          <p:spPr>
            <a:xfrm>
              <a:off x="6662400"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8" name="Google Shape;1788;p5"/>
            <p:cNvSpPr/>
            <p:nvPr/>
          </p:nvSpPr>
          <p:spPr>
            <a:xfrm>
              <a:off x="666240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789" name="Google Shape;1789;p5"/>
          <p:cNvGrpSpPr/>
          <p:nvPr/>
        </p:nvGrpSpPr>
        <p:grpSpPr>
          <a:xfrm rot="10800000">
            <a:off x="7682451" y="28707"/>
            <a:ext cx="1140783" cy="5086302"/>
            <a:chOff x="5608825" y="238125"/>
            <a:chExt cx="1174975" cy="5238750"/>
          </a:xfrm>
        </p:grpSpPr>
        <p:sp>
          <p:nvSpPr>
            <p:cNvPr id="1790" name="Google Shape;1790;p5"/>
            <p:cNvSpPr/>
            <p:nvPr/>
          </p:nvSpPr>
          <p:spPr>
            <a:xfrm>
              <a:off x="5608825"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1" name="Google Shape;1791;p5"/>
            <p:cNvSpPr/>
            <p:nvPr/>
          </p:nvSpPr>
          <p:spPr>
            <a:xfrm>
              <a:off x="560882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2" name="Google Shape;1792;p5"/>
            <p:cNvSpPr/>
            <p:nvPr/>
          </p:nvSpPr>
          <p:spPr>
            <a:xfrm>
              <a:off x="560882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3" name="Google Shape;1793;p5"/>
            <p:cNvSpPr/>
            <p:nvPr/>
          </p:nvSpPr>
          <p:spPr>
            <a:xfrm>
              <a:off x="560882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4" name="Google Shape;1794;p5"/>
            <p:cNvSpPr/>
            <p:nvPr/>
          </p:nvSpPr>
          <p:spPr>
            <a:xfrm>
              <a:off x="5759350"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5" name="Google Shape;1795;p5"/>
            <p:cNvSpPr/>
            <p:nvPr/>
          </p:nvSpPr>
          <p:spPr>
            <a:xfrm>
              <a:off x="5759350"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6" name="Google Shape;1796;p5"/>
            <p:cNvSpPr/>
            <p:nvPr/>
          </p:nvSpPr>
          <p:spPr>
            <a:xfrm>
              <a:off x="5759350"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7" name="Google Shape;1797;p5"/>
            <p:cNvSpPr/>
            <p:nvPr/>
          </p:nvSpPr>
          <p:spPr>
            <a:xfrm>
              <a:off x="5759350"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8" name="Google Shape;1798;p5"/>
            <p:cNvSpPr/>
            <p:nvPr/>
          </p:nvSpPr>
          <p:spPr>
            <a:xfrm>
              <a:off x="5759350"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9" name="Google Shape;1799;p5"/>
            <p:cNvSpPr/>
            <p:nvPr/>
          </p:nvSpPr>
          <p:spPr>
            <a:xfrm>
              <a:off x="5759350"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0" name="Google Shape;1800;p5"/>
            <p:cNvSpPr/>
            <p:nvPr/>
          </p:nvSpPr>
          <p:spPr>
            <a:xfrm>
              <a:off x="5759350"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1" name="Google Shape;1801;p5"/>
            <p:cNvSpPr/>
            <p:nvPr/>
          </p:nvSpPr>
          <p:spPr>
            <a:xfrm>
              <a:off x="5759350"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2" name="Google Shape;1802;p5"/>
            <p:cNvSpPr/>
            <p:nvPr/>
          </p:nvSpPr>
          <p:spPr>
            <a:xfrm>
              <a:off x="5759350"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3" name="Google Shape;1803;p5"/>
            <p:cNvSpPr/>
            <p:nvPr/>
          </p:nvSpPr>
          <p:spPr>
            <a:xfrm>
              <a:off x="5759350"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4" name="Google Shape;1804;p5"/>
            <p:cNvSpPr/>
            <p:nvPr/>
          </p:nvSpPr>
          <p:spPr>
            <a:xfrm>
              <a:off x="5759350"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5" name="Google Shape;1805;p5"/>
            <p:cNvSpPr/>
            <p:nvPr/>
          </p:nvSpPr>
          <p:spPr>
            <a:xfrm>
              <a:off x="5759350"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6" name="Google Shape;1806;p5"/>
            <p:cNvSpPr/>
            <p:nvPr/>
          </p:nvSpPr>
          <p:spPr>
            <a:xfrm>
              <a:off x="5759350"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7" name="Google Shape;1807;p5"/>
            <p:cNvSpPr/>
            <p:nvPr/>
          </p:nvSpPr>
          <p:spPr>
            <a:xfrm>
              <a:off x="5759350"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8" name="Google Shape;1808;p5"/>
            <p:cNvSpPr/>
            <p:nvPr/>
          </p:nvSpPr>
          <p:spPr>
            <a:xfrm>
              <a:off x="5759350"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9" name="Google Shape;1809;p5"/>
            <p:cNvSpPr/>
            <p:nvPr/>
          </p:nvSpPr>
          <p:spPr>
            <a:xfrm>
              <a:off x="5759350"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0" name="Google Shape;1810;p5"/>
            <p:cNvSpPr/>
            <p:nvPr/>
          </p:nvSpPr>
          <p:spPr>
            <a:xfrm>
              <a:off x="5759350"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1" name="Google Shape;1811;p5"/>
            <p:cNvSpPr/>
            <p:nvPr/>
          </p:nvSpPr>
          <p:spPr>
            <a:xfrm>
              <a:off x="5909850"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2" name="Google Shape;1812;p5"/>
            <p:cNvSpPr/>
            <p:nvPr/>
          </p:nvSpPr>
          <p:spPr>
            <a:xfrm>
              <a:off x="5909850"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3" name="Google Shape;1813;p5"/>
            <p:cNvSpPr/>
            <p:nvPr/>
          </p:nvSpPr>
          <p:spPr>
            <a:xfrm>
              <a:off x="5909850"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4" name="Google Shape;1814;p5"/>
            <p:cNvSpPr/>
            <p:nvPr/>
          </p:nvSpPr>
          <p:spPr>
            <a:xfrm>
              <a:off x="5909850"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5" name="Google Shape;1815;p5"/>
            <p:cNvSpPr/>
            <p:nvPr/>
          </p:nvSpPr>
          <p:spPr>
            <a:xfrm>
              <a:off x="5909850"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6" name="Google Shape;1816;p5"/>
            <p:cNvSpPr/>
            <p:nvPr/>
          </p:nvSpPr>
          <p:spPr>
            <a:xfrm>
              <a:off x="5909850"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7" name="Google Shape;1817;p5"/>
            <p:cNvSpPr/>
            <p:nvPr/>
          </p:nvSpPr>
          <p:spPr>
            <a:xfrm>
              <a:off x="5909850"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8" name="Google Shape;1818;p5"/>
            <p:cNvSpPr/>
            <p:nvPr/>
          </p:nvSpPr>
          <p:spPr>
            <a:xfrm>
              <a:off x="5909850"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9" name="Google Shape;1819;p5"/>
            <p:cNvSpPr/>
            <p:nvPr/>
          </p:nvSpPr>
          <p:spPr>
            <a:xfrm>
              <a:off x="5909850"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0" name="Google Shape;1820;p5"/>
            <p:cNvSpPr/>
            <p:nvPr/>
          </p:nvSpPr>
          <p:spPr>
            <a:xfrm>
              <a:off x="5909850"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1" name="Google Shape;1821;p5"/>
            <p:cNvSpPr/>
            <p:nvPr/>
          </p:nvSpPr>
          <p:spPr>
            <a:xfrm>
              <a:off x="5909850"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2" name="Google Shape;1822;p5"/>
            <p:cNvSpPr/>
            <p:nvPr/>
          </p:nvSpPr>
          <p:spPr>
            <a:xfrm>
              <a:off x="5909850"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3" name="Google Shape;1823;p5"/>
            <p:cNvSpPr/>
            <p:nvPr/>
          </p:nvSpPr>
          <p:spPr>
            <a:xfrm>
              <a:off x="5909850"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4" name="Google Shape;1824;p5"/>
            <p:cNvSpPr/>
            <p:nvPr/>
          </p:nvSpPr>
          <p:spPr>
            <a:xfrm>
              <a:off x="6060375"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5" name="Google Shape;1825;p5"/>
            <p:cNvSpPr/>
            <p:nvPr/>
          </p:nvSpPr>
          <p:spPr>
            <a:xfrm>
              <a:off x="6060375"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6" name="Google Shape;1826;p5"/>
            <p:cNvSpPr/>
            <p:nvPr/>
          </p:nvSpPr>
          <p:spPr>
            <a:xfrm>
              <a:off x="6060375"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7" name="Google Shape;1827;p5"/>
            <p:cNvSpPr/>
            <p:nvPr/>
          </p:nvSpPr>
          <p:spPr>
            <a:xfrm>
              <a:off x="6060375"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8" name="Google Shape;1828;p5"/>
            <p:cNvSpPr/>
            <p:nvPr/>
          </p:nvSpPr>
          <p:spPr>
            <a:xfrm>
              <a:off x="6060375"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9" name="Google Shape;1829;p5"/>
            <p:cNvSpPr/>
            <p:nvPr/>
          </p:nvSpPr>
          <p:spPr>
            <a:xfrm>
              <a:off x="6060375"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0" name="Google Shape;1830;p5"/>
            <p:cNvSpPr/>
            <p:nvPr/>
          </p:nvSpPr>
          <p:spPr>
            <a:xfrm>
              <a:off x="6060375"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1" name="Google Shape;1831;p5"/>
            <p:cNvSpPr/>
            <p:nvPr/>
          </p:nvSpPr>
          <p:spPr>
            <a:xfrm>
              <a:off x="6060375"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2" name="Google Shape;1832;p5"/>
            <p:cNvSpPr/>
            <p:nvPr/>
          </p:nvSpPr>
          <p:spPr>
            <a:xfrm>
              <a:off x="621087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3" name="Google Shape;1833;p5"/>
            <p:cNvSpPr/>
            <p:nvPr/>
          </p:nvSpPr>
          <p:spPr>
            <a:xfrm>
              <a:off x="621087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4" name="Google Shape;1834;p5"/>
            <p:cNvSpPr/>
            <p:nvPr/>
          </p:nvSpPr>
          <p:spPr>
            <a:xfrm>
              <a:off x="621087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5" name="Google Shape;1835;p5"/>
            <p:cNvSpPr/>
            <p:nvPr/>
          </p:nvSpPr>
          <p:spPr>
            <a:xfrm>
              <a:off x="6210875"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6" name="Google Shape;1836;p5"/>
            <p:cNvSpPr/>
            <p:nvPr/>
          </p:nvSpPr>
          <p:spPr>
            <a:xfrm>
              <a:off x="621087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7" name="Google Shape;1837;p5"/>
            <p:cNvSpPr/>
            <p:nvPr/>
          </p:nvSpPr>
          <p:spPr>
            <a:xfrm>
              <a:off x="6361375"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8" name="Google Shape;1838;p5"/>
            <p:cNvSpPr/>
            <p:nvPr/>
          </p:nvSpPr>
          <p:spPr>
            <a:xfrm>
              <a:off x="6361375"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9" name="Google Shape;1839;p5"/>
            <p:cNvSpPr/>
            <p:nvPr/>
          </p:nvSpPr>
          <p:spPr>
            <a:xfrm>
              <a:off x="666240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40" name="Google Shape;1840;p5"/>
          <p:cNvSpPr txBox="1">
            <a:spLocks noGrp="1"/>
          </p:cNvSpPr>
          <p:nvPr>
            <p:ph type="sldNum" idx="12"/>
          </p:nvPr>
        </p:nvSpPr>
        <p:spPr>
          <a:xfrm>
            <a:off x="91531" y="472020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2 columns" type="twoColTx">
  <p:cSld name="TITLE_AND_TWO_COLUMNS">
    <p:spTree>
      <p:nvGrpSpPr>
        <p:cNvPr id="1" name="Shape 1841"/>
        <p:cNvGrpSpPr/>
        <p:nvPr/>
      </p:nvGrpSpPr>
      <p:grpSpPr>
        <a:xfrm>
          <a:off x="0" y="0"/>
          <a:ext cx="0" cy="0"/>
          <a:chOff x="0" y="0"/>
          <a:chExt cx="0" cy="0"/>
        </a:xfrm>
      </p:grpSpPr>
      <p:sp>
        <p:nvSpPr>
          <p:cNvPr id="1842" name="Google Shape;1842;p6"/>
          <p:cNvSpPr txBox="1">
            <a:spLocks noGrp="1"/>
          </p:cNvSpPr>
          <p:nvPr>
            <p:ph type="title"/>
          </p:nvPr>
        </p:nvSpPr>
        <p:spPr>
          <a:xfrm>
            <a:off x="718300" y="739375"/>
            <a:ext cx="6761100" cy="857400"/>
          </a:xfrm>
          <a:prstGeom prst="rect">
            <a:avLst/>
          </a:prstGeom>
        </p:spPr>
        <p:txBody>
          <a:bodyPr spcFirstLastPara="1" wrap="square" lIns="91425" tIns="91425" rIns="91425" bIns="91425" anchor="b" anchorCtr="0"/>
          <a:lstStyle>
            <a:lvl1pPr lvl="0">
              <a:spcBef>
                <a:spcPts val="0"/>
              </a:spcBef>
              <a:spcAft>
                <a:spcPts val="0"/>
              </a:spcAft>
              <a:buSzPts val="3600"/>
              <a:buNone/>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1843" name="Google Shape;1843;p6"/>
          <p:cNvSpPr txBox="1">
            <a:spLocks noGrp="1"/>
          </p:cNvSpPr>
          <p:nvPr>
            <p:ph type="body" idx="1"/>
          </p:nvPr>
        </p:nvSpPr>
        <p:spPr>
          <a:xfrm>
            <a:off x="718300" y="1762650"/>
            <a:ext cx="3242400" cy="3087000"/>
          </a:xfrm>
          <a:prstGeom prst="rect">
            <a:avLst/>
          </a:prstGeom>
        </p:spPr>
        <p:txBody>
          <a:bodyPr spcFirstLastPara="1" wrap="square" lIns="91425" tIns="91425" rIns="91425" bIns="91425" anchor="t" anchorCtr="0"/>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sp>
        <p:nvSpPr>
          <p:cNvPr id="1844" name="Google Shape;1844;p6"/>
          <p:cNvSpPr txBox="1">
            <a:spLocks noGrp="1"/>
          </p:cNvSpPr>
          <p:nvPr>
            <p:ph type="body" idx="2"/>
          </p:nvPr>
        </p:nvSpPr>
        <p:spPr>
          <a:xfrm>
            <a:off x="4156071" y="1762650"/>
            <a:ext cx="3242400" cy="3087000"/>
          </a:xfrm>
          <a:prstGeom prst="rect">
            <a:avLst/>
          </a:prstGeom>
        </p:spPr>
        <p:txBody>
          <a:bodyPr spcFirstLastPara="1" wrap="square" lIns="91425" tIns="91425" rIns="91425" bIns="91425" anchor="t" anchorCtr="0"/>
          <a:lstStyle>
            <a:lvl1pPr marL="457200" lvl="0" indent="-342900">
              <a:spcBef>
                <a:spcPts val="600"/>
              </a:spcBef>
              <a:spcAft>
                <a:spcPts val="0"/>
              </a:spcAft>
              <a:buSzPts val="1800"/>
              <a:buChar char="▪"/>
              <a:defRPr sz="1800"/>
            </a:lvl1pPr>
            <a:lvl2pPr marL="914400" lvl="1" indent="-342900">
              <a:spcBef>
                <a:spcPts val="0"/>
              </a:spcBef>
              <a:spcAft>
                <a:spcPts val="0"/>
              </a:spcAft>
              <a:buSzPts val="1800"/>
              <a:buChar char="▫"/>
              <a:defRPr sz="1800"/>
            </a:lvl2pPr>
            <a:lvl3pPr marL="1371600" lvl="2" indent="-342900">
              <a:spcBef>
                <a:spcPts val="0"/>
              </a:spcBef>
              <a:spcAft>
                <a:spcPts val="0"/>
              </a:spcAft>
              <a:buSzPts val="1800"/>
              <a:buChar char="▫"/>
              <a:defRPr sz="1800"/>
            </a:lvl3pPr>
            <a:lvl4pPr marL="1828800" lvl="3" indent="-342900">
              <a:spcBef>
                <a:spcPts val="0"/>
              </a:spcBef>
              <a:spcAft>
                <a:spcPts val="0"/>
              </a:spcAft>
              <a:buSzPts val="1800"/>
              <a:buChar char="▫"/>
              <a:defRPr sz="1800"/>
            </a:lvl4pPr>
            <a:lvl5pPr marL="2286000" lvl="4" indent="-342900">
              <a:spcBef>
                <a:spcPts val="0"/>
              </a:spcBef>
              <a:spcAft>
                <a:spcPts val="0"/>
              </a:spcAft>
              <a:buSzPts val="1800"/>
              <a:buChar char="▫"/>
              <a:defRPr sz="1800"/>
            </a:lvl5pPr>
            <a:lvl6pPr marL="2743200" lvl="5" indent="-342900">
              <a:spcBef>
                <a:spcPts val="0"/>
              </a:spcBef>
              <a:spcAft>
                <a:spcPts val="0"/>
              </a:spcAft>
              <a:buSzPts val="1800"/>
              <a:buChar char="▫"/>
              <a:defRPr sz="1800"/>
            </a:lvl6pPr>
            <a:lvl7pPr marL="3200400" lvl="6" indent="-342900">
              <a:spcBef>
                <a:spcPts val="0"/>
              </a:spcBef>
              <a:spcAft>
                <a:spcPts val="0"/>
              </a:spcAft>
              <a:buSzPts val="1800"/>
              <a:buChar char="●"/>
              <a:defRPr sz="1800"/>
            </a:lvl7pPr>
            <a:lvl8pPr marL="3657600" lvl="7" indent="-342900">
              <a:spcBef>
                <a:spcPts val="0"/>
              </a:spcBef>
              <a:spcAft>
                <a:spcPts val="0"/>
              </a:spcAft>
              <a:buSzPts val="1800"/>
              <a:buChar char="○"/>
              <a:defRPr sz="1800"/>
            </a:lvl8pPr>
            <a:lvl9pPr marL="4114800" lvl="8" indent="-342900">
              <a:spcBef>
                <a:spcPts val="0"/>
              </a:spcBef>
              <a:spcAft>
                <a:spcPts val="0"/>
              </a:spcAft>
              <a:buSzPts val="1800"/>
              <a:buChar char="■"/>
              <a:defRPr sz="1800"/>
            </a:lvl9pPr>
          </a:lstStyle>
          <a:p>
            <a:endParaRPr/>
          </a:p>
        </p:txBody>
      </p:sp>
      <p:grpSp>
        <p:nvGrpSpPr>
          <p:cNvPr id="1845" name="Google Shape;1845;p6"/>
          <p:cNvGrpSpPr/>
          <p:nvPr/>
        </p:nvGrpSpPr>
        <p:grpSpPr>
          <a:xfrm rot="10800000">
            <a:off x="8851487" y="28707"/>
            <a:ext cx="264012" cy="5086302"/>
            <a:chOff x="5307800" y="238125"/>
            <a:chExt cx="271925" cy="5238750"/>
          </a:xfrm>
        </p:grpSpPr>
        <p:sp>
          <p:nvSpPr>
            <p:cNvPr id="1846" name="Google Shape;1846;p6"/>
            <p:cNvSpPr/>
            <p:nvPr/>
          </p:nvSpPr>
          <p:spPr>
            <a:xfrm>
              <a:off x="5307800" y="2381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6"/>
            <p:cNvSpPr/>
            <p:nvPr/>
          </p:nvSpPr>
          <p:spPr>
            <a:xfrm>
              <a:off x="5307800"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6"/>
            <p:cNvSpPr/>
            <p:nvPr/>
          </p:nvSpPr>
          <p:spPr>
            <a:xfrm>
              <a:off x="5307800"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6"/>
            <p:cNvSpPr/>
            <p:nvPr/>
          </p:nvSpPr>
          <p:spPr>
            <a:xfrm>
              <a:off x="5307800" y="6896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6"/>
            <p:cNvSpPr/>
            <p:nvPr/>
          </p:nvSpPr>
          <p:spPr>
            <a:xfrm>
              <a:off x="5307800" y="8401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6"/>
            <p:cNvSpPr/>
            <p:nvPr/>
          </p:nvSpPr>
          <p:spPr>
            <a:xfrm>
              <a:off x="5307800"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6"/>
            <p:cNvSpPr/>
            <p:nvPr/>
          </p:nvSpPr>
          <p:spPr>
            <a:xfrm>
              <a:off x="5307800" y="11411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6"/>
            <p:cNvSpPr/>
            <p:nvPr/>
          </p:nvSpPr>
          <p:spPr>
            <a:xfrm>
              <a:off x="5307800"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6"/>
            <p:cNvSpPr/>
            <p:nvPr/>
          </p:nvSpPr>
          <p:spPr>
            <a:xfrm>
              <a:off x="5307800"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6"/>
            <p:cNvSpPr/>
            <p:nvPr/>
          </p:nvSpPr>
          <p:spPr>
            <a:xfrm>
              <a:off x="5307800"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6"/>
            <p:cNvSpPr/>
            <p:nvPr/>
          </p:nvSpPr>
          <p:spPr>
            <a:xfrm>
              <a:off x="5307800" y="17432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6"/>
            <p:cNvSpPr/>
            <p:nvPr/>
          </p:nvSpPr>
          <p:spPr>
            <a:xfrm>
              <a:off x="5307800" y="18937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6"/>
            <p:cNvSpPr/>
            <p:nvPr/>
          </p:nvSpPr>
          <p:spPr>
            <a:xfrm>
              <a:off x="5307800"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6"/>
            <p:cNvSpPr/>
            <p:nvPr/>
          </p:nvSpPr>
          <p:spPr>
            <a:xfrm>
              <a:off x="5307800" y="21947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6"/>
            <p:cNvSpPr/>
            <p:nvPr/>
          </p:nvSpPr>
          <p:spPr>
            <a:xfrm>
              <a:off x="5307800"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6"/>
            <p:cNvSpPr/>
            <p:nvPr/>
          </p:nvSpPr>
          <p:spPr>
            <a:xfrm>
              <a:off x="5307800" y="24957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6"/>
            <p:cNvSpPr/>
            <p:nvPr/>
          </p:nvSpPr>
          <p:spPr>
            <a:xfrm>
              <a:off x="5307800"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6"/>
            <p:cNvSpPr/>
            <p:nvPr/>
          </p:nvSpPr>
          <p:spPr>
            <a:xfrm>
              <a:off x="5307800"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6"/>
            <p:cNvSpPr/>
            <p:nvPr/>
          </p:nvSpPr>
          <p:spPr>
            <a:xfrm>
              <a:off x="5307800" y="29473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6"/>
            <p:cNvSpPr/>
            <p:nvPr/>
          </p:nvSpPr>
          <p:spPr>
            <a:xfrm>
              <a:off x="5307800"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6"/>
            <p:cNvSpPr/>
            <p:nvPr/>
          </p:nvSpPr>
          <p:spPr>
            <a:xfrm>
              <a:off x="5307800"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6"/>
            <p:cNvSpPr/>
            <p:nvPr/>
          </p:nvSpPr>
          <p:spPr>
            <a:xfrm>
              <a:off x="5307800" y="33988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6"/>
            <p:cNvSpPr/>
            <p:nvPr/>
          </p:nvSpPr>
          <p:spPr>
            <a:xfrm>
              <a:off x="5307800"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6"/>
            <p:cNvSpPr/>
            <p:nvPr/>
          </p:nvSpPr>
          <p:spPr>
            <a:xfrm>
              <a:off x="5307800"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6"/>
            <p:cNvSpPr/>
            <p:nvPr/>
          </p:nvSpPr>
          <p:spPr>
            <a:xfrm>
              <a:off x="5307800"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6"/>
            <p:cNvSpPr/>
            <p:nvPr/>
          </p:nvSpPr>
          <p:spPr>
            <a:xfrm>
              <a:off x="5307800" y="40008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6"/>
            <p:cNvSpPr/>
            <p:nvPr/>
          </p:nvSpPr>
          <p:spPr>
            <a:xfrm>
              <a:off x="5307800"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6"/>
            <p:cNvSpPr/>
            <p:nvPr/>
          </p:nvSpPr>
          <p:spPr>
            <a:xfrm>
              <a:off x="5307800"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6"/>
            <p:cNvSpPr/>
            <p:nvPr/>
          </p:nvSpPr>
          <p:spPr>
            <a:xfrm>
              <a:off x="5307800"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6"/>
            <p:cNvSpPr/>
            <p:nvPr/>
          </p:nvSpPr>
          <p:spPr>
            <a:xfrm>
              <a:off x="5307800"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6"/>
            <p:cNvSpPr/>
            <p:nvPr/>
          </p:nvSpPr>
          <p:spPr>
            <a:xfrm>
              <a:off x="5307800"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6"/>
            <p:cNvSpPr/>
            <p:nvPr/>
          </p:nvSpPr>
          <p:spPr>
            <a:xfrm>
              <a:off x="5307800" y="49039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6"/>
            <p:cNvSpPr/>
            <p:nvPr/>
          </p:nvSpPr>
          <p:spPr>
            <a:xfrm>
              <a:off x="5307800"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6"/>
            <p:cNvSpPr/>
            <p:nvPr/>
          </p:nvSpPr>
          <p:spPr>
            <a:xfrm>
              <a:off x="5307800"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0" name="Google Shape;1880;p6"/>
            <p:cNvSpPr/>
            <p:nvPr/>
          </p:nvSpPr>
          <p:spPr>
            <a:xfrm>
              <a:off x="5307800" y="53554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1" name="Google Shape;1881;p6"/>
            <p:cNvSpPr/>
            <p:nvPr/>
          </p:nvSpPr>
          <p:spPr>
            <a:xfrm>
              <a:off x="5458325" y="2381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6"/>
            <p:cNvSpPr/>
            <p:nvPr/>
          </p:nvSpPr>
          <p:spPr>
            <a:xfrm>
              <a:off x="5458325" y="53912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6"/>
            <p:cNvSpPr/>
            <p:nvPr/>
          </p:nvSpPr>
          <p:spPr>
            <a:xfrm>
              <a:off x="5458325"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6"/>
            <p:cNvSpPr/>
            <p:nvPr/>
          </p:nvSpPr>
          <p:spPr>
            <a:xfrm>
              <a:off x="5458325" y="11411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6"/>
            <p:cNvSpPr/>
            <p:nvPr/>
          </p:nvSpPr>
          <p:spPr>
            <a:xfrm>
              <a:off x="5458325" y="14422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6"/>
            <p:cNvSpPr/>
            <p:nvPr/>
          </p:nvSpPr>
          <p:spPr>
            <a:xfrm>
              <a:off x="5458325" y="159270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6"/>
            <p:cNvSpPr/>
            <p:nvPr/>
          </p:nvSpPr>
          <p:spPr>
            <a:xfrm>
              <a:off x="5458325" y="21947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6"/>
            <p:cNvSpPr/>
            <p:nvPr/>
          </p:nvSpPr>
          <p:spPr>
            <a:xfrm>
              <a:off x="5458325" y="23452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6"/>
            <p:cNvSpPr/>
            <p:nvPr/>
          </p:nvSpPr>
          <p:spPr>
            <a:xfrm>
              <a:off x="5458325" y="24957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6"/>
            <p:cNvSpPr/>
            <p:nvPr/>
          </p:nvSpPr>
          <p:spPr>
            <a:xfrm>
              <a:off x="5458325" y="264627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6"/>
            <p:cNvSpPr/>
            <p:nvPr/>
          </p:nvSpPr>
          <p:spPr>
            <a:xfrm>
              <a:off x="5458325" y="294730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6"/>
            <p:cNvSpPr/>
            <p:nvPr/>
          </p:nvSpPr>
          <p:spPr>
            <a:xfrm>
              <a:off x="5458325" y="32483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6"/>
            <p:cNvSpPr/>
            <p:nvPr/>
          </p:nvSpPr>
          <p:spPr>
            <a:xfrm>
              <a:off x="5458325" y="33988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6"/>
            <p:cNvSpPr/>
            <p:nvPr/>
          </p:nvSpPr>
          <p:spPr>
            <a:xfrm>
              <a:off x="5458325"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6"/>
            <p:cNvSpPr/>
            <p:nvPr/>
          </p:nvSpPr>
          <p:spPr>
            <a:xfrm>
              <a:off x="5458325" y="38503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6"/>
            <p:cNvSpPr/>
            <p:nvPr/>
          </p:nvSpPr>
          <p:spPr>
            <a:xfrm>
              <a:off x="5458325" y="400087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6"/>
            <p:cNvSpPr/>
            <p:nvPr/>
          </p:nvSpPr>
          <p:spPr>
            <a:xfrm>
              <a:off x="5458325" y="41514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6"/>
            <p:cNvSpPr/>
            <p:nvPr/>
          </p:nvSpPr>
          <p:spPr>
            <a:xfrm>
              <a:off x="5458325"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6"/>
            <p:cNvSpPr/>
            <p:nvPr/>
          </p:nvSpPr>
          <p:spPr>
            <a:xfrm>
              <a:off x="5458325" y="47534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6"/>
            <p:cNvSpPr/>
            <p:nvPr/>
          </p:nvSpPr>
          <p:spPr>
            <a:xfrm>
              <a:off x="5458325" y="505445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6"/>
            <p:cNvSpPr/>
            <p:nvPr/>
          </p:nvSpPr>
          <p:spPr>
            <a:xfrm>
              <a:off x="5458325"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6"/>
            <p:cNvSpPr/>
            <p:nvPr/>
          </p:nvSpPr>
          <p:spPr>
            <a:xfrm>
              <a:off x="5458325" y="53554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03" name="Google Shape;1903;p6"/>
          <p:cNvGrpSpPr/>
          <p:nvPr/>
        </p:nvGrpSpPr>
        <p:grpSpPr>
          <a:xfrm rot="10800000">
            <a:off x="7828571" y="28707"/>
            <a:ext cx="1140783" cy="5086302"/>
            <a:chOff x="5458325" y="238125"/>
            <a:chExt cx="1174975" cy="5238750"/>
          </a:xfrm>
        </p:grpSpPr>
        <p:sp>
          <p:nvSpPr>
            <p:cNvPr id="1904" name="Google Shape;1904;p6"/>
            <p:cNvSpPr/>
            <p:nvPr/>
          </p:nvSpPr>
          <p:spPr>
            <a:xfrm>
              <a:off x="5458325"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6"/>
            <p:cNvSpPr/>
            <p:nvPr/>
          </p:nvSpPr>
          <p:spPr>
            <a:xfrm>
              <a:off x="5458325" y="6896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6"/>
            <p:cNvSpPr/>
            <p:nvPr/>
          </p:nvSpPr>
          <p:spPr>
            <a:xfrm>
              <a:off x="5458325" y="8401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6"/>
            <p:cNvSpPr/>
            <p:nvPr/>
          </p:nvSpPr>
          <p:spPr>
            <a:xfrm>
              <a:off x="5458325"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6"/>
            <p:cNvSpPr/>
            <p:nvPr/>
          </p:nvSpPr>
          <p:spPr>
            <a:xfrm>
              <a:off x="5458325" y="17432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6"/>
            <p:cNvSpPr/>
            <p:nvPr/>
          </p:nvSpPr>
          <p:spPr>
            <a:xfrm>
              <a:off x="5458325" y="18937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6"/>
            <p:cNvSpPr/>
            <p:nvPr/>
          </p:nvSpPr>
          <p:spPr>
            <a:xfrm>
              <a:off x="5458325"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6"/>
            <p:cNvSpPr/>
            <p:nvPr/>
          </p:nvSpPr>
          <p:spPr>
            <a:xfrm>
              <a:off x="5458325"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6"/>
            <p:cNvSpPr/>
            <p:nvPr/>
          </p:nvSpPr>
          <p:spPr>
            <a:xfrm>
              <a:off x="5458325" y="30978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6"/>
            <p:cNvSpPr/>
            <p:nvPr/>
          </p:nvSpPr>
          <p:spPr>
            <a:xfrm>
              <a:off x="5458325" y="35493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6"/>
            <p:cNvSpPr/>
            <p:nvPr/>
          </p:nvSpPr>
          <p:spPr>
            <a:xfrm>
              <a:off x="5458325" y="430190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6"/>
            <p:cNvSpPr/>
            <p:nvPr/>
          </p:nvSpPr>
          <p:spPr>
            <a:xfrm>
              <a:off x="5458325"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6" name="Google Shape;1916;p6"/>
            <p:cNvSpPr/>
            <p:nvPr/>
          </p:nvSpPr>
          <p:spPr>
            <a:xfrm>
              <a:off x="5458325" y="49039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7" name="Google Shape;1917;p6"/>
            <p:cNvSpPr/>
            <p:nvPr/>
          </p:nvSpPr>
          <p:spPr>
            <a:xfrm>
              <a:off x="560882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8" name="Google Shape;1918;p6"/>
            <p:cNvSpPr/>
            <p:nvPr/>
          </p:nvSpPr>
          <p:spPr>
            <a:xfrm>
              <a:off x="5608825"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9" name="Google Shape;1919;p6"/>
            <p:cNvSpPr/>
            <p:nvPr/>
          </p:nvSpPr>
          <p:spPr>
            <a:xfrm>
              <a:off x="560882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0" name="Google Shape;1920;p6"/>
            <p:cNvSpPr/>
            <p:nvPr/>
          </p:nvSpPr>
          <p:spPr>
            <a:xfrm>
              <a:off x="5608825"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6"/>
            <p:cNvSpPr/>
            <p:nvPr/>
          </p:nvSpPr>
          <p:spPr>
            <a:xfrm>
              <a:off x="560882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6"/>
            <p:cNvSpPr/>
            <p:nvPr/>
          </p:nvSpPr>
          <p:spPr>
            <a:xfrm>
              <a:off x="5608825"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6"/>
            <p:cNvSpPr/>
            <p:nvPr/>
          </p:nvSpPr>
          <p:spPr>
            <a:xfrm>
              <a:off x="5608825"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6"/>
            <p:cNvSpPr/>
            <p:nvPr/>
          </p:nvSpPr>
          <p:spPr>
            <a:xfrm>
              <a:off x="5608825"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6"/>
            <p:cNvSpPr/>
            <p:nvPr/>
          </p:nvSpPr>
          <p:spPr>
            <a:xfrm>
              <a:off x="560882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6"/>
            <p:cNvSpPr/>
            <p:nvPr/>
          </p:nvSpPr>
          <p:spPr>
            <a:xfrm>
              <a:off x="5608825"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6"/>
            <p:cNvSpPr/>
            <p:nvPr/>
          </p:nvSpPr>
          <p:spPr>
            <a:xfrm>
              <a:off x="5608825"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6"/>
            <p:cNvSpPr/>
            <p:nvPr/>
          </p:nvSpPr>
          <p:spPr>
            <a:xfrm>
              <a:off x="5608825"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6"/>
            <p:cNvSpPr/>
            <p:nvPr/>
          </p:nvSpPr>
          <p:spPr>
            <a:xfrm>
              <a:off x="560882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6"/>
            <p:cNvSpPr/>
            <p:nvPr/>
          </p:nvSpPr>
          <p:spPr>
            <a:xfrm>
              <a:off x="5608825"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6"/>
            <p:cNvSpPr/>
            <p:nvPr/>
          </p:nvSpPr>
          <p:spPr>
            <a:xfrm>
              <a:off x="560882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6"/>
            <p:cNvSpPr/>
            <p:nvPr/>
          </p:nvSpPr>
          <p:spPr>
            <a:xfrm>
              <a:off x="5608825"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6"/>
            <p:cNvSpPr/>
            <p:nvPr/>
          </p:nvSpPr>
          <p:spPr>
            <a:xfrm>
              <a:off x="560882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6"/>
            <p:cNvSpPr/>
            <p:nvPr/>
          </p:nvSpPr>
          <p:spPr>
            <a:xfrm>
              <a:off x="5608825"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6"/>
            <p:cNvSpPr/>
            <p:nvPr/>
          </p:nvSpPr>
          <p:spPr>
            <a:xfrm>
              <a:off x="5608825"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6"/>
            <p:cNvSpPr/>
            <p:nvPr/>
          </p:nvSpPr>
          <p:spPr>
            <a:xfrm>
              <a:off x="560882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6"/>
            <p:cNvSpPr/>
            <p:nvPr/>
          </p:nvSpPr>
          <p:spPr>
            <a:xfrm>
              <a:off x="560882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6"/>
            <p:cNvSpPr/>
            <p:nvPr/>
          </p:nvSpPr>
          <p:spPr>
            <a:xfrm>
              <a:off x="5608825"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6"/>
            <p:cNvSpPr/>
            <p:nvPr/>
          </p:nvSpPr>
          <p:spPr>
            <a:xfrm>
              <a:off x="5608825"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6"/>
            <p:cNvSpPr/>
            <p:nvPr/>
          </p:nvSpPr>
          <p:spPr>
            <a:xfrm>
              <a:off x="560882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6"/>
            <p:cNvSpPr/>
            <p:nvPr/>
          </p:nvSpPr>
          <p:spPr>
            <a:xfrm>
              <a:off x="5608825"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6"/>
            <p:cNvSpPr/>
            <p:nvPr/>
          </p:nvSpPr>
          <p:spPr>
            <a:xfrm>
              <a:off x="5608825"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6"/>
            <p:cNvSpPr/>
            <p:nvPr/>
          </p:nvSpPr>
          <p:spPr>
            <a:xfrm>
              <a:off x="5608825"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6"/>
            <p:cNvSpPr/>
            <p:nvPr/>
          </p:nvSpPr>
          <p:spPr>
            <a:xfrm>
              <a:off x="560882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6"/>
            <p:cNvSpPr/>
            <p:nvPr/>
          </p:nvSpPr>
          <p:spPr>
            <a:xfrm>
              <a:off x="5608825"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6"/>
            <p:cNvSpPr/>
            <p:nvPr/>
          </p:nvSpPr>
          <p:spPr>
            <a:xfrm>
              <a:off x="560882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6"/>
            <p:cNvSpPr/>
            <p:nvPr/>
          </p:nvSpPr>
          <p:spPr>
            <a:xfrm>
              <a:off x="5608825"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6"/>
            <p:cNvSpPr/>
            <p:nvPr/>
          </p:nvSpPr>
          <p:spPr>
            <a:xfrm>
              <a:off x="5759350"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6"/>
            <p:cNvSpPr/>
            <p:nvPr/>
          </p:nvSpPr>
          <p:spPr>
            <a:xfrm>
              <a:off x="5759350"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6"/>
            <p:cNvSpPr/>
            <p:nvPr/>
          </p:nvSpPr>
          <p:spPr>
            <a:xfrm>
              <a:off x="5759350"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6"/>
            <p:cNvSpPr/>
            <p:nvPr/>
          </p:nvSpPr>
          <p:spPr>
            <a:xfrm>
              <a:off x="5759350"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6"/>
            <p:cNvSpPr/>
            <p:nvPr/>
          </p:nvSpPr>
          <p:spPr>
            <a:xfrm>
              <a:off x="5759350"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6"/>
            <p:cNvSpPr/>
            <p:nvPr/>
          </p:nvSpPr>
          <p:spPr>
            <a:xfrm>
              <a:off x="5759350"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6"/>
            <p:cNvSpPr/>
            <p:nvPr/>
          </p:nvSpPr>
          <p:spPr>
            <a:xfrm>
              <a:off x="5759350"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5" name="Google Shape;1955;p6"/>
            <p:cNvSpPr/>
            <p:nvPr/>
          </p:nvSpPr>
          <p:spPr>
            <a:xfrm>
              <a:off x="5759350"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6" name="Google Shape;1956;p6"/>
            <p:cNvSpPr/>
            <p:nvPr/>
          </p:nvSpPr>
          <p:spPr>
            <a:xfrm>
              <a:off x="5759350"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7" name="Google Shape;1957;p6"/>
            <p:cNvSpPr/>
            <p:nvPr/>
          </p:nvSpPr>
          <p:spPr>
            <a:xfrm>
              <a:off x="5759350"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8" name="Google Shape;1958;p6"/>
            <p:cNvSpPr/>
            <p:nvPr/>
          </p:nvSpPr>
          <p:spPr>
            <a:xfrm>
              <a:off x="5759350"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9" name="Google Shape;1959;p6"/>
            <p:cNvSpPr/>
            <p:nvPr/>
          </p:nvSpPr>
          <p:spPr>
            <a:xfrm>
              <a:off x="590985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0" name="Google Shape;1960;p6"/>
            <p:cNvSpPr/>
            <p:nvPr/>
          </p:nvSpPr>
          <p:spPr>
            <a:xfrm>
              <a:off x="5909850"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1" name="Google Shape;1961;p6"/>
            <p:cNvSpPr/>
            <p:nvPr/>
          </p:nvSpPr>
          <p:spPr>
            <a:xfrm>
              <a:off x="5909850"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6"/>
            <p:cNvSpPr/>
            <p:nvPr/>
          </p:nvSpPr>
          <p:spPr>
            <a:xfrm>
              <a:off x="6060375"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6"/>
            <p:cNvSpPr/>
            <p:nvPr/>
          </p:nvSpPr>
          <p:spPr>
            <a:xfrm>
              <a:off x="621087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6"/>
            <p:cNvSpPr/>
            <p:nvPr/>
          </p:nvSpPr>
          <p:spPr>
            <a:xfrm>
              <a:off x="621087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6"/>
            <p:cNvSpPr/>
            <p:nvPr/>
          </p:nvSpPr>
          <p:spPr>
            <a:xfrm>
              <a:off x="6511900"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966" name="Google Shape;1966;p6"/>
          <p:cNvGrpSpPr/>
          <p:nvPr/>
        </p:nvGrpSpPr>
        <p:grpSpPr>
          <a:xfrm rot="10800000">
            <a:off x="7682451" y="28707"/>
            <a:ext cx="994639" cy="4940182"/>
            <a:chOff x="5759350" y="388625"/>
            <a:chExt cx="1024450" cy="5088250"/>
          </a:xfrm>
        </p:grpSpPr>
        <p:sp>
          <p:nvSpPr>
            <p:cNvPr id="1967" name="Google Shape;1967;p6"/>
            <p:cNvSpPr/>
            <p:nvPr/>
          </p:nvSpPr>
          <p:spPr>
            <a:xfrm>
              <a:off x="5759350"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6"/>
            <p:cNvSpPr/>
            <p:nvPr/>
          </p:nvSpPr>
          <p:spPr>
            <a:xfrm>
              <a:off x="5759350"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6"/>
            <p:cNvSpPr/>
            <p:nvPr/>
          </p:nvSpPr>
          <p:spPr>
            <a:xfrm>
              <a:off x="5759350"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6"/>
            <p:cNvSpPr/>
            <p:nvPr/>
          </p:nvSpPr>
          <p:spPr>
            <a:xfrm>
              <a:off x="5759350"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6"/>
            <p:cNvSpPr/>
            <p:nvPr/>
          </p:nvSpPr>
          <p:spPr>
            <a:xfrm>
              <a:off x="5759350"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6"/>
            <p:cNvSpPr/>
            <p:nvPr/>
          </p:nvSpPr>
          <p:spPr>
            <a:xfrm>
              <a:off x="5759350"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6"/>
            <p:cNvSpPr/>
            <p:nvPr/>
          </p:nvSpPr>
          <p:spPr>
            <a:xfrm>
              <a:off x="5759350"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6"/>
            <p:cNvSpPr/>
            <p:nvPr/>
          </p:nvSpPr>
          <p:spPr>
            <a:xfrm>
              <a:off x="5909850"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6"/>
            <p:cNvSpPr/>
            <p:nvPr/>
          </p:nvSpPr>
          <p:spPr>
            <a:xfrm>
              <a:off x="5909850"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6"/>
            <p:cNvSpPr/>
            <p:nvPr/>
          </p:nvSpPr>
          <p:spPr>
            <a:xfrm>
              <a:off x="5909850"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6"/>
            <p:cNvSpPr/>
            <p:nvPr/>
          </p:nvSpPr>
          <p:spPr>
            <a:xfrm>
              <a:off x="5909850"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6"/>
            <p:cNvSpPr/>
            <p:nvPr/>
          </p:nvSpPr>
          <p:spPr>
            <a:xfrm>
              <a:off x="5909850"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6"/>
            <p:cNvSpPr/>
            <p:nvPr/>
          </p:nvSpPr>
          <p:spPr>
            <a:xfrm>
              <a:off x="5909850"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6"/>
            <p:cNvSpPr/>
            <p:nvPr/>
          </p:nvSpPr>
          <p:spPr>
            <a:xfrm>
              <a:off x="590985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6"/>
            <p:cNvSpPr/>
            <p:nvPr/>
          </p:nvSpPr>
          <p:spPr>
            <a:xfrm>
              <a:off x="5909850"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6"/>
            <p:cNvSpPr/>
            <p:nvPr/>
          </p:nvSpPr>
          <p:spPr>
            <a:xfrm>
              <a:off x="5909850"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6"/>
            <p:cNvSpPr/>
            <p:nvPr/>
          </p:nvSpPr>
          <p:spPr>
            <a:xfrm>
              <a:off x="5909850"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6"/>
            <p:cNvSpPr/>
            <p:nvPr/>
          </p:nvSpPr>
          <p:spPr>
            <a:xfrm>
              <a:off x="5909850"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6"/>
            <p:cNvSpPr/>
            <p:nvPr/>
          </p:nvSpPr>
          <p:spPr>
            <a:xfrm>
              <a:off x="5909850"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6"/>
            <p:cNvSpPr/>
            <p:nvPr/>
          </p:nvSpPr>
          <p:spPr>
            <a:xfrm>
              <a:off x="5909850"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6"/>
            <p:cNvSpPr/>
            <p:nvPr/>
          </p:nvSpPr>
          <p:spPr>
            <a:xfrm>
              <a:off x="5909850"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6"/>
            <p:cNvSpPr/>
            <p:nvPr/>
          </p:nvSpPr>
          <p:spPr>
            <a:xfrm>
              <a:off x="5909850"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6"/>
            <p:cNvSpPr/>
            <p:nvPr/>
          </p:nvSpPr>
          <p:spPr>
            <a:xfrm>
              <a:off x="5909850"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6"/>
            <p:cNvSpPr/>
            <p:nvPr/>
          </p:nvSpPr>
          <p:spPr>
            <a:xfrm>
              <a:off x="590985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6"/>
            <p:cNvSpPr/>
            <p:nvPr/>
          </p:nvSpPr>
          <p:spPr>
            <a:xfrm>
              <a:off x="5909850"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6"/>
            <p:cNvSpPr/>
            <p:nvPr/>
          </p:nvSpPr>
          <p:spPr>
            <a:xfrm>
              <a:off x="5909850"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6"/>
            <p:cNvSpPr/>
            <p:nvPr/>
          </p:nvSpPr>
          <p:spPr>
            <a:xfrm>
              <a:off x="6060375"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6"/>
            <p:cNvSpPr/>
            <p:nvPr/>
          </p:nvSpPr>
          <p:spPr>
            <a:xfrm>
              <a:off x="6060375"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6"/>
            <p:cNvSpPr/>
            <p:nvPr/>
          </p:nvSpPr>
          <p:spPr>
            <a:xfrm>
              <a:off x="6060375"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6" name="Google Shape;1996;p6"/>
            <p:cNvSpPr/>
            <p:nvPr/>
          </p:nvSpPr>
          <p:spPr>
            <a:xfrm>
              <a:off x="6060375"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7" name="Google Shape;1997;p6"/>
            <p:cNvSpPr/>
            <p:nvPr/>
          </p:nvSpPr>
          <p:spPr>
            <a:xfrm>
              <a:off x="6060375"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8" name="Google Shape;1998;p6"/>
            <p:cNvSpPr/>
            <p:nvPr/>
          </p:nvSpPr>
          <p:spPr>
            <a:xfrm>
              <a:off x="6060375"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9" name="Google Shape;1999;p6"/>
            <p:cNvSpPr/>
            <p:nvPr/>
          </p:nvSpPr>
          <p:spPr>
            <a:xfrm>
              <a:off x="6060375"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6"/>
            <p:cNvSpPr/>
            <p:nvPr/>
          </p:nvSpPr>
          <p:spPr>
            <a:xfrm>
              <a:off x="6060375"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6"/>
            <p:cNvSpPr/>
            <p:nvPr/>
          </p:nvSpPr>
          <p:spPr>
            <a:xfrm>
              <a:off x="6060375"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6"/>
            <p:cNvSpPr/>
            <p:nvPr/>
          </p:nvSpPr>
          <p:spPr>
            <a:xfrm>
              <a:off x="6060375"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6"/>
            <p:cNvSpPr/>
            <p:nvPr/>
          </p:nvSpPr>
          <p:spPr>
            <a:xfrm>
              <a:off x="6060375"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6"/>
            <p:cNvSpPr/>
            <p:nvPr/>
          </p:nvSpPr>
          <p:spPr>
            <a:xfrm>
              <a:off x="6060375"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6"/>
            <p:cNvSpPr/>
            <p:nvPr/>
          </p:nvSpPr>
          <p:spPr>
            <a:xfrm>
              <a:off x="6060375"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6"/>
            <p:cNvSpPr/>
            <p:nvPr/>
          </p:nvSpPr>
          <p:spPr>
            <a:xfrm>
              <a:off x="6060375"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6"/>
            <p:cNvSpPr/>
            <p:nvPr/>
          </p:nvSpPr>
          <p:spPr>
            <a:xfrm>
              <a:off x="6060375"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6"/>
            <p:cNvSpPr/>
            <p:nvPr/>
          </p:nvSpPr>
          <p:spPr>
            <a:xfrm>
              <a:off x="6060375"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6"/>
            <p:cNvSpPr/>
            <p:nvPr/>
          </p:nvSpPr>
          <p:spPr>
            <a:xfrm>
              <a:off x="6060375"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6"/>
            <p:cNvSpPr/>
            <p:nvPr/>
          </p:nvSpPr>
          <p:spPr>
            <a:xfrm>
              <a:off x="6060375"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6"/>
            <p:cNvSpPr/>
            <p:nvPr/>
          </p:nvSpPr>
          <p:spPr>
            <a:xfrm>
              <a:off x="6060375"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6"/>
            <p:cNvSpPr/>
            <p:nvPr/>
          </p:nvSpPr>
          <p:spPr>
            <a:xfrm>
              <a:off x="6060375"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6"/>
            <p:cNvSpPr/>
            <p:nvPr/>
          </p:nvSpPr>
          <p:spPr>
            <a:xfrm>
              <a:off x="6060375"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6"/>
            <p:cNvSpPr/>
            <p:nvPr/>
          </p:nvSpPr>
          <p:spPr>
            <a:xfrm>
              <a:off x="6060375"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6"/>
            <p:cNvSpPr/>
            <p:nvPr/>
          </p:nvSpPr>
          <p:spPr>
            <a:xfrm>
              <a:off x="6060375"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6"/>
            <p:cNvSpPr/>
            <p:nvPr/>
          </p:nvSpPr>
          <p:spPr>
            <a:xfrm>
              <a:off x="6060375"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6"/>
            <p:cNvSpPr/>
            <p:nvPr/>
          </p:nvSpPr>
          <p:spPr>
            <a:xfrm>
              <a:off x="6060375"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6"/>
            <p:cNvSpPr/>
            <p:nvPr/>
          </p:nvSpPr>
          <p:spPr>
            <a:xfrm>
              <a:off x="6060375"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6"/>
            <p:cNvSpPr/>
            <p:nvPr/>
          </p:nvSpPr>
          <p:spPr>
            <a:xfrm>
              <a:off x="6210875"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6"/>
            <p:cNvSpPr/>
            <p:nvPr/>
          </p:nvSpPr>
          <p:spPr>
            <a:xfrm>
              <a:off x="621087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6"/>
            <p:cNvSpPr/>
            <p:nvPr/>
          </p:nvSpPr>
          <p:spPr>
            <a:xfrm>
              <a:off x="6210875"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6"/>
            <p:cNvSpPr/>
            <p:nvPr/>
          </p:nvSpPr>
          <p:spPr>
            <a:xfrm>
              <a:off x="6210875"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6"/>
            <p:cNvSpPr/>
            <p:nvPr/>
          </p:nvSpPr>
          <p:spPr>
            <a:xfrm>
              <a:off x="621087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6"/>
            <p:cNvSpPr/>
            <p:nvPr/>
          </p:nvSpPr>
          <p:spPr>
            <a:xfrm>
              <a:off x="6210875"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6"/>
            <p:cNvSpPr/>
            <p:nvPr/>
          </p:nvSpPr>
          <p:spPr>
            <a:xfrm>
              <a:off x="6210875"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6"/>
            <p:cNvSpPr/>
            <p:nvPr/>
          </p:nvSpPr>
          <p:spPr>
            <a:xfrm>
              <a:off x="621087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6"/>
            <p:cNvSpPr/>
            <p:nvPr/>
          </p:nvSpPr>
          <p:spPr>
            <a:xfrm>
              <a:off x="6210875"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6"/>
            <p:cNvSpPr/>
            <p:nvPr/>
          </p:nvSpPr>
          <p:spPr>
            <a:xfrm>
              <a:off x="621087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6"/>
            <p:cNvSpPr/>
            <p:nvPr/>
          </p:nvSpPr>
          <p:spPr>
            <a:xfrm>
              <a:off x="621087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6"/>
            <p:cNvSpPr/>
            <p:nvPr/>
          </p:nvSpPr>
          <p:spPr>
            <a:xfrm>
              <a:off x="6210875"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6"/>
            <p:cNvSpPr/>
            <p:nvPr/>
          </p:nvSpPr>
          <p:spPr>
            <a:xfrm>
              <a:off x="621087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6"/>
            <p:cNvSpPr/>
            <p:nvPr/>
          </p:nvSpPr>
          <p:spPr>
            <a:xfrm>
              <a:off x="6210875"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6"/>
            <p:cNvSpPr/>
            <p:nvPr/>
          </p:nvSpPr>
          <p:spPr>
            <a:xfrm>
              <a:off x="621087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4" name="Google Shape;2034;p6"/>
            <p:cNvSpPr/>
            <p:nvPr/>
          </p:nvSpPr>
          <p:spPr>
            <a:xfrm>
              <a:off x="621087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5" name="Google Shape;2035;p6"/>
            <p:cNvSpPr/>
            <p:nvPr/>
          </p:nvSpPr>
          <p:spPr>
            <a:xfrm>
              <a:off x="6210875"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6" name="Google Shape;2036;p6"/>
            <p:cNvSpPr/>
            <p:nvPr/>
          </p:nvSpPr>
          <p:spPr>
            <a:xfrm>
              <a:off x="6210875"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7" name="Google Shape;2037;p6"/>
            <p:cNvSpPr/>
            <p:nvPr/>
          </p:nvSpPr>
          <p:spPr>
            <a:xfrm>
              <a:off x="621087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8" name="Google Shape;2038;p6"/>
            <p:cNvSpPr/>
            <p:nvPr/>
          </p:nvSpPr>
          <p:spPr>
            <a:xfrm>
              <a:off x="6210875"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6"/>
            <p:cNvSpPr/>
            <p:nvPr/>
          </p:nvSpPr>
          <p:spPr>
            <a:xfrm>
              <a:off x="6361375"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6"/>
            <p:cNvSpPr/>
            <p:nvPr/>
          </p:nvSpPr>
          <p:spPr>
            <a:xfrm>
              <a:off x="6361375"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6"/>
            <p:cNvSpPr/>
            <p:nvPr/>
          </p:nvSpPr>
          <p:spPr>
            <a:xfrm>
              <a:off x="6361375"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6"/>
            <p:cNvSpPr/>
            <p:nvPr/>
          </p:nvSpPr>
          <p:spPr>
            <a:xfrm>
              <a:off x="6361375"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6"/>
            <p:cNvSpPr/>
            <p:nvPr/>
          </p:nvSpPr>
          <p:spPr>
            <a:xfrm>
              <a:off x="6361375"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6"/>
            <p:cNvSpPr/>
            <p:nvPr/>
          </p:nvSpPr>
          <p:spPr>
            <a:xfrm>
              <a:off x="6361375"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6"/>
            <p:cNvSpPr/>
            <p:nvPr/>
          </p:nvSpPr>
          <p:spPr>
            <a:xfrm>
              <a:off x="6361375"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6"/>
            <p:cNvSpPr/>
            <p:nvPr/>
          </p:nvSpPr>
          <p:spPr>
            <a:xfrm>
              <a:off x="6361375"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6"/>
            <p:cNvSpPr/>
            <p:nvPr/>
          </p:nvSpPr>
          <p:spPr>
            <a:xfrm>
              <a:off x="6361375"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6"/>
            <p:cNvSpPr/>
            <p:nvPr/>
          </p:nvSpPr>
          <p:spPr>
            <a:xfrm>
              <a:off x="6361375"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6"/>
            <p:cNvSpPr/>
            <p:nvPr/>
          </p:nvSpPr>
          <p:spPr>
            <a:xfrm>
              <a:off x="6361375"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6"/>
            <p:cNvSpPr/>
            <p:nvPr/>
          </p:nvSpPr>
          <p:spPr>
            <a:xfrm>
              <a:off x="6361375"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6"/>
            <p:cNvSpPr/>
            <p:nvPr/>
          </p:nvSpPr>
          <p:spPr>
            <a:xfrm>
              <a:off x="6361375"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6"/>
            <p:cNvSpPr/>
            <p:nvPr/>
          </p:nvSpPr>
          <p:spPr>
            <a:xfrm>
              <a:off x="6361375"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6"/>
            <p:cNvSpPr/>
            <p:nvPr/>
          </p:nvSpPr>
          <p:spPr>
            <a:xfrm>
              <a:off x="6361375"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6"/>
            <p:cNvSpPr/>
            <p:nvPr/>
          </p:nvSpPr>
          <p:spPr>
            <a:xfrm>
              <a:off x="6361375"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6"/>
            <p:cNvSpPr/>
            <p:nvPr/>
          </p:nvSpPr>
          <p:spPr>
            <a:xfrm>
              <a:off x="6361375"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6"/>
            <p:cNvSpPr/>
            <p:nvPr/>
          </p:nvSpPr>
          <p:spPr>
            <a:xfrm>
              <a:off x="6361375"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6"/>
            <p:cNvSpPr/>
            <p:nvPr/>
          </p:nvSpPr>
          <p:spPr>
            <a:xfrm>
              <a:off x="6511900"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6"/>
            <p:cNvSpPr/>
            <p:nvPr/>
          </p:nvSpPr>
          <p:spPr>
            <a:xfrm>
              <a:off x="6511900"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6"/>
            <p:cNvSpPr/>
            <p:nvPr/>
          </p:nvSpPr>
          <p:spPr>
            <a:xfrm>
              <a:off x="6511900"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6"/>
            <p:cNvSpPr/>
            <p:nvPr/>
          </p:nvSpPr>
          <p:spPr>
            <a:xfrm>
              <a:off x="6511900"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6"/>
            <p:cNvSpPr/>
            <p:nvPr/>
          </p:nvSpPr>
          <p:spPr>
            <a:xfrm>
              <a:off x="6511900"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6"/>
            <p:cNvSpPr/>
            <p:nvPr/>
          </p:nvSpPr>
          <p:spPr>
            <a:xfrm>
              <a:off x="6511900"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6"/>
            <p:cNvSpPr/>
            <p:nvPr/>
          </p:nvSpPr>
          <p:spPr>
            <a:xfrm>
              <a:off x="6511900"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6"/>
            <p:cNvSpPr/>
            <p:nvPr/>
          </p:nvSpPr>
          <p:spPr>
            <a:xfrm>
              <a:off x="6511900"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6"/>
            <p:cNvSpPr/>
            <p:nvPr/>
          </p:nvSpPr>
          <p:spPr>
            <a:xfrm>
              <a:off x="666240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6"/>
            <p:cNvSpPr/>
            <p:nvPr/>
          </p:nvSpPr>
          <p:spPr>
            <a:xfrm>
              <a:off x="6662400"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6"/>
            <p:cNvSpPr/>
            <p:nvPr/>
          </p:nvSpPr>
          <p:spPr>
            <a:xfrm>
              <a:off x="666240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68" name="Google Shape;2068;p6"/>
          <p:cNvGrpSpPr/>
          <p:nvPr/>
        </p:nvGrpSpPr>
        <p:grpSpPr>
          <a:xfrm rot="10800000">
            <a:off x="7682451" y="28707"/>
            <a:ext cx="1140783" cy="5086302"/>
            <a:chOff x="5608825" y="238125"/>
            <a:chExt cx="1174975" cy="5238750"/>
          </a:xfrm>
        </p:grpSpPr>
        <p:sp>
          <p:nvSpPr>
            <p:cNvPr id="2069" name="Google Shape;2069;p6"/>
            <p:cNvSpPr/>
            <p:nvPr/>
          </p:nvSpPr>
          <p:spPr>
            <a:xfrm>
              <a:off x="5608825"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6"/>
            <p:cNvSpPr/>
            <p:nvPr/>
          </p:nvSpPr>
          <p:spPr>
            <a:xfrm>
              <a:off x="560882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6"/>
            <p:cNvSpPr/>
            <p:nvPr/>
          </p:nvSpPr>
          <p:spPr>
            <a:xfrm>
              <a:off x="560882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6"/>
            <p:cNvSpPr/>
            <p:nvPr/>
          </p:nvSpPr>
          <p:spPr>
            <a:xfrm>
              <a:off x="560882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3" name="Google Shape;2073;p6"/>
            <p:cNvSpPr/>
            <p:nvPr/>
          </p:nvSpPr>
          <p:spPr>
            <a:xfrm>
              <a:off x="5759350"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4" name="Google Shape;2074;p6"/>
            <p:cNvSpPr/>
            <p:nvPr/>
          </p:nvSpPr>
          <p:spPr>
            <a:xfrm>
              <a:off x="5759350"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5" name="Google Shape;2075;p6"/>
            <p:cNvSpPr/>
            <p:nvPr/>
          </p:nvSpPr>
          <p:spPr>
            <a:xfrm>
              <a:off x="5759350"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6" name="Google Shape;2076;p6"/>
            <p:cNvSpPr/>
            <p:nvPr/>
          </p:nvSpPr>
          <p:spPr>
            <a:xfrm>
              <a:off x="5759350"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7" name="Google Shape;2077;p6"/>
            <p:cNvSpPr/>
            <p:nvPr/>
          </p:nvSpPr>
          <p:spPr>
            <a:xfrm>
              <a:off x="5759350"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8" name="Google Shape;2078;p6"/>
            <p:cNvSpPr/>
            <p:nvPr/>
          </p:nvSpPr>
          <p:spPr>
            <a:xfrm>
              <a:off x="5759350"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9" name="Google Shape;2079;p6"/>
            <p:cNvSpPr/>
            <p:nvPr/>
          </p:nvSpPr>
          <p:spPr>
            <a:xfrm>
              <a:off x="5759350"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6"/>
            <p:cNvSpPr/>
            <p:nvPr/>
          </p:nvSpPr>
          <p:spPr>
            <a:xfrm>
              <a:off x="5759350"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6"/>
            <p:cNvSpPr/>
            <p:nvPr/>
          </p:nvSpPr>
          <p:spPr>
            <a:xfrm>
              <a:off x="5759350"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6"/>
            <p:cNvSpPr/>
            <p:nvPr/>
          </p:nvSpPr>
          <p:spPr>
            <a:xfrm>
              <a:off x="5759350"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6"/>
            <p:cNvSpPr/>
            <p:nvPr/>
          </p:nvSpPr>
          <p:spPr>
            <a:xfrm>
              <a:off x="5759350"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6"/>
            <p:cNvSpPr/>
            <p:nvPr/>
          </p:nvSpPr>
          <p:spPr>
            <a:xfrm>
              <a:off x="5759350"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6"/>
            <p:cNvSpPr/>
            <p:nvPr/>
          </p:nvSpPr>
          <p:spPr>
            <a:xfrm>
              <a:off x="5759350"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6"/>
            <p:cNvSpPr/>
            <p:nvPr/>
          </p:nvSpPr>
          <p:spPr>
            <a:xfrm>
              <a:off x="5759350"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6"/>
            <p:cNvSpPr/>
            <p:nvPr/>
          </p:nvSpPr>
          <p:spPr>
            <a:xfrm>
              <a:off x="5759350"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6"/>
            <p:cNvSpPr/>
            <p:nvPr/>
          </p:nvSpPr>
          <p:spPr>
            <a:xfrm>
              <a:off x="5759350"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6"/>
            <p:cNvSpPr/>
            <p:nvPr/>
          </p:nvSpPr>
          <p:spPr>
            <a:xfrm>
              <a:off x="5759350"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6"/>
            <p:cNvSpPr/>
            <p:nvPr/>
          </p:nvSpPr>
          <p:spPr>
            <a:xfrm>
              <a:off x="5909850"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6"/>
            <p:cNvSpPr/>
            <p:nvPr/>
          </p:nvSpPr>
          <p:spPr>
            <a:xfrm>
              <a:off x="5909850"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6"/>
            <p:cNvSpPr/>
            <p:nvPr/>
          </p:nvSpPr>
          <p:spPr>
            <a:xfrm>
              <a:off x="5909850"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6"/>
            <p:cNvSpPr/>
            <p:nvPr/>
          </p:nvSpPr>
          <p:spPr>
            <a:xfrm>
              <a:off x="5909850"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6"/>
            <p:cNvSpPr/>
            <p:nvPr/>
          </p:nvSpPr>
          <p:spPr>
            <a:xfrm>
              <a:off x="5909850"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6"/>
            <p:cNvSpPr/>
            <p:nvPr/>
          </p:nvSpPr>
          <p:spPr>
            <a:xfrm>
              <a:off x="5909850"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6"/>
            <p:cNvSpPr/>
            <p:nvPr/>
          </p:nvSpPr>
          <p:spPr>
            <a:xfrm>
              <a:off x="5909850"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6"/>
            <p:cNvSpPr/>
            <p:nvPr/>
          </p:nvSpPr>
          <p:spPr>
            <a:xfrm>
              <a:off x="5909850"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6"/>
            <p:cNvSpPr/>
            <p:nvPr/>
          </p:nvSpPr>
          <p:spPr>
            <a:xfrm>
              <a:off x="5909850"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6"/>
            <p:cNvSpPr/>
            <p:nvPr/>
          </p:nvSpPr>
          <p:spPr>
            <a:xfrm>
              <a:off x="5909850"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6"/>
            <p:cNvSpPr/>
            <p:nvPr/>
          </p:nvSpPr>
          <p:spPr>
            <a:xfrm>
              <a:off x="5909850"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6"/>
            <p:cNvSpPr/>
            <p:nvPr/>
          </p:nvSpPr>
          <p:spPr>
            <a:xfrm>
              <a:off x="5909850"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6"/>
            <p:cNvSpPr/>
            <p:nvPr/>
          </p:nvSpPr>
          <p:spPr>
            <a:xfrm>
              <a:off x="5909850"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6"/>
            <p:cNvSpPr/>
            <p:nvPr/>
          </p:nvSpPr>
          <p:spPr>
            <a:xfrm>
              <a:off x="6060375"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6"/>
            <p:cNvSpPr/>
            <p:nvPr/>
          </p:nvSpPr>
          <p:spPr>
            <a:xfrm>
              <a:off x="6060375"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6"/>
            <p:cNvSpPr/>
            <p:nvPr/>
          </p:nvSpPr>
          <p:spPr>
            <a:xfrm>
              <a:off x="6060375"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6"/>
            <p:cNvSpPr/>
            <p:nvPr/>
          </p:nvSpPr>
          <p:spPr>
            <a:xfrm>
              <a:off x="6060375"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6"/>
            <p:cNvSpPr/>
            <p:nvPr/>
          </p:nvSpPr>
          <p:spPr>
            <a:xfrm>
              <a:off x="6060375"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6"/>
            <p:cNvSpPr/>
            <p:nvPr/>
          </p:nvSpPr>
          <p:spPr>
            <a:xfrm>
              <a:off x="6060375"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6"/>
            <p:cNvSpPr/>
            <p:nvPr/>
          </p:nvSpPr>
          <p:spPr>
            <a:xfrm>
              <a:off x="6060375"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6"/>
            <p:cNvSpPr/>
            <p:nvPr/>
          </p:nvSpPr>
          <p:spPr>
            <a:xfrm>
              <a:off x="6060375"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6"/>
            <p:cNvSpPr/>
            <p:nvPr/>
          </p:nvSpPr>
          <p:spPr>
            <a:xfrm>
              <a:off x="621087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6"/>
            <p:cNvSpPr/>
            <p:nvPr/>
          </p:nvSpPr>
          <p:spPr>
            <a:xfrm>
              <a:off x="621087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6"/>
            <p:cNvSpPr/>
            <p:nvPr/>
          </p:nvSpPr>
          <p:spPr>
            <a:xfrm>
              <a:off x="621087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4" name="Google Shape;2114;p6"/>
            <p:cNvSpPr/>
            <p:nvPr/>
          </p:nvSpPr>
          <p:spPr>
            <a:xfrm>
              <a:off x="6210875"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5" name="Google Shape;2115;p6"/>
            <p:cNvSpPr/>
            <p:nvPr/>
          </p:nvSpPr>
          <p:spPr>
            <a:xfrm>
              <a:off x="621087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6" name="Google Shape;2116;p6"/>
            <p:cNvSpPr/>
            <p:nvPr/>
          </p:nvSpPr>
          <p:spPr>
            <a:xfrm>
              <a:off x="6361375"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7" name="Google Shape;2117;p6"/>
            <p:cNvSpPr/>
            <p:nvPr/>
          </p:nvSpPr>
          <p:spPr>
            <a:xfrm>
              <a:off x="6361375"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8" name="Google Shape;2118;p6"/>
            <p:cNvSpPr/>
            <p:nvPr/>
          </p:nvSpPr>
          <p:spPr>
            <a:xfrm>
              <a:off x="666240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19" name="Google Shape;2119;p6"/>
          <p:cNvSpPr txBox="1">
            <a:spLocks noGrp="1"/>
          </p:cNvSpPr>
          <p:nvPr>
            <p:ph type="sldNum" idx="12"/>
          </p:nvPr>
        </p:nvSpPr>
        <p:spPr>
          <a:xfrm>
            <a:off x="91531" y="472020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954"/>
        <p:cNvGrpSpPr/>
        <p:nvPr/>
      </p:nvGrpSpPr>
      <p:grpSpPr>
        <a:xfrm>
          <a:off x="0" y="0"/>
          <a:ext cx="0" cy="0"/>
          <a:chOff x="0" y="0"/>
          <a:chExt cx="0" cy="0"/>
        </a:xfrm>
      </p:grpSpPr>
      <p:grpSp>
        <p:nvGrpSpPr>
          <p:cNvPr id="2955" name="Google Shape;2955;p10"/>
          <p:cNvGrpSpPr/>
          <p:nvPr/>
        </p:nvGrpSpPr>
        <p:grpSpPr>
          <a:xfrm rot="10800000">
            <a:off x="8851487" y="28707"/>
            <a:ext cx="264012" cy="5086302"/>
            <a:chOff x="5307800" y="238125"/>
            <a:chExt cx="271925" cy="5238750"/>
          </a:xfrm>
        </p:grpSpPr>
        <p:sp>
          <p:nvSpPr>
            <p:cNvPr id="2956" name="Google Shape;2956;p10"/>
            <p:cNvSpPr/>
            <p:nvPr/>
          </p:nvSpPr>
          <p:spPr>
            <a:xfrm>
              <a:off x="5307800" y="2381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7" name="Google Shape;2957;p10"/>
            <p:cNvSpPr/>
            <p:nvPr/>
          </p:nvSpPr>
          <p:spPr>
            <a:xfrm>
              <a:off x="5307800"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8" name="Google Shape;2958;p10"/>
            <p:cNvSpPr/>
            <p:nvPr/>
          </p:nvSpPr>
          <p:spPr>
            <a:xfrm>
              <a:off x="5307800"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9" name="Google Shape;2959;p10"/>
            <p:cNvSpPr/>
            <p:nvPr/>
          </p:nvSpPr>
          <p:spPr>
            <a:xfrm>
              <a:off x="5307800" y="6896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0" name="Google Shape;2960;p10"/>
            <p:cNvSpPr/>
            <p:nvPr/>
          </p:nvSpPr>
          <p:spPr>
            <a:xfrm>
              <a:off x="5307800" y="8401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1" name="Google Shape;2961;p10"/>
            <p:cNvSpPr/>
            <p:nvPr/>
          </p:nvSpPr>
          <p:spPr>
            <a:xfrm>
              <a:off x="5307800"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2" name="Google Shape;2962;p10"/>
            <p:cNvSpPr/>
            <p:nvPr/>
          </p:nvSpPr>
          <p:spPr>
            <a:xfrm>
              <a:off x="5307800" y="11411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3" name="Google Shape;2963;p10"/>
            <p:cNvSpPr/>
            <p:nvPr/>
          </p:nvSpPr>
          <p:spPr>
            <a:xfrm>
              <a:off x="5307800"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4" name="Google Shape;2964;p10"/>
            <p:cNvSpPr/>
            <p:nvPr/>
          </p:nvSpPr>
          <p:spPr>
            <a:xfrm>
              <a:off x="5307800"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5" name="Google Shape;2965;p10"/>
            <p:cNvSpPr/>
            <p:nvPr/>
          </p:nvSpPr>
          <p:spPr>
            <a:xfrm>
              <a:off x="5307800"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6" name="Google Shape;2966;p10"/>
            <p:cNvSpPr/>
            <p:nvPr/>
          </p:nvSpPr>
          <p:spPr>
            <a:xfrm>
              <a:off x="5307800" y="17432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7" name="Google Shape;2967;p10"/>
            <p:cNvSpPr/>
            <p:nvPr/>
          </p:nvSpPr>
          <p:spPr>
            <a:xfrm>
              <a:off x="5307800" y="18937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8" name="Google Shape;2968;p10"/>
            <p:cNvSpPr/>
            <p:nvPr/>
          </p:nvSpPr>
          <p:spPr>
            <a:xfrm>
              <a:off x="5307800"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9" name="Google Shape;2969;p10"/>
            <p:cNvSpPr/>
            <p:nvPr/>
          </p:nvSpPr>
          <p:spPr>
            <a:xfrm>
              <a:off x="5307800" y="21947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0" name="Google Shape;2970;p10"/>
            <p:cNvSpPr/>
            <p:nvPr/>
          </p:nvSpPr>
          <p:spPr>
            <a:xfrm>
              <a:off x="5307800"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1" name="Google Shape;2971;p10"/>
            <p:cNvSpPr/>
            <p:nvPr/>
          </p:nvSpPr>
          <p:spPr>
            <a:xfrm>
              <a:off x="5307800" y="24957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2" name="Google Shape;2972;p10"/>
            <p:cNvSpPr/>
            <p:nvPr/>
          </p:nvSpPr>
          <p:spPr>
            <a:xfrm>
              <a:off x="5307800"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3" name="Google Shape;2973;p10"/>
            <p:cNvSpPr/>
            <p:nvPr/>
          </p:nvSpPr>
          <p:spPr>
            <a:xfrm>
              <a:off x="5307800"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4" name="Google Shape;2974;p10"/>
            <p:cNvSpPr/>
            <p:nvPr/>
          </p:nvSpPr>
          <p:spPr>
            <a:xfrm>
              <a:off x="5307800" y="29473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5" name="Google Shape;2975;p10"/>
            <p:cNvSpPr/>
            <p:nvPr/>
          </p:nvSpPr>
          <p:spPr>
            <a:xfrm>
              <a:off x="5307800"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6" name="Google Shape;2976;p10"/>
            <p:cNvSpPr/>
            <p:nvPr/>
          </p:nvSpPr>
          <p:spPr>
            <a:xfrm>
              <a:off x="5307800"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7" name="Google Shape;2977;p10"/>
            <p:cNvSpPr/>
            <p:nvPr/>
          </p:nvSpPr>
          <p:spPr>
            <a:xfrm>
              <a:off x="5307800" y="33988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8" name="Google Shape;2978;p10"/>
            <p:cNvSpPr/>
            <p:nvPr/>
          </p:nvSpPr>
          <p:spPr>
            <a:xfrm>
              <a:off x="5307800"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9" name="Google Shape;2979;p10"/>
            <p:cNvSpPr/>
            <p:nvPr/>
          </p:nvSpPr>
          <p:spPr>
            <a:xfrm>
              <a:off x="5307800"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0" name="Google Shape;2980;p10"/>
            <p:cNvSpPr/>
            <p:nvPr/>
          </p:nvSpPr>
          <p:spPr>
            <a:xfrm>
              <a:off x="5307800"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1" name="Google Shape;2981;p10"/>
            <p:cNvSpPr/>
            <p:nvPr/>
          </p:nvSpPr>
          <p:spPr>
            <a:xfrm>
              <a:off x="5307800" y="40008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2" name="Google Shape;2982;p10"/>
            <p:cNvSpPr/>
            <p:nvPr/>
          </p:nvSpPr>
          <p:spPr>
            <a:xfrm>
              <a:off x="5307800"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3" name="Google Shape;2983;p10"/>
            <p:cNvSpPr/>
            <p:nvPr/>
          </p:nvSpPr>
          <p:spPr>
            <a:xfrm>
              <a:off x="5307800"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4" name="Google Shape;2984;p10"/>
            <p:cNvSpPr/>
            <p:nvPr/>
          </p:nvSpPr>
          <p:spPr>
            <a:xfrm>
              <a:off x="5307800"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5" name="Google Shape;2985;p10"/>
            <p:cNvSpPr/>
            <p:nvPr/>
          </p:nvSpPr>
          <p:spPr>
            <a:xfrm>
              <a:off x="5307800"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6" name="Google Shape;2986;p10"/>
            <p:cNvSpPr/>
            <p:nvPr/>
          </p:nvSpPr>
          <p:spPr>
            <a:xfrm>
              <a:off x="5307800"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7" name="Google Shape;2987;p10"/>
            <p:cNvSpPr/>
            <p:nvPr/>
          </p:nvSpPr>
          <p:spPr>
            <a:xfrm>
              <a:off x="5307800" y="49039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8" name="Google Shape;2988;p10"/>
            <p:cNvSpPr/>
            <p:nvPr/>
          </p:nvSpPr>
          <p:spPr>
            <a:xfrm>
              <a:off x="5307800"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9" name="Google Shape;2989;p10"/>
            <p:cNvSpPr/>
            <p:nvPr/>
          </p:nvSpPr>
          <p:spPr>
            <a:xfrm>
              <a:off x="5307800"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0" name="Google Shape;2990;p10"/>
            <p:cNvSpPr/>
            <p:nvPr/>
          </p:nvSpPr>
          <p:spPr>
            <a:xfrm>
              <a:off x="5307800" y="53554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1" name="Google Shape;2991;p10"/>
            <p:cNvSpPr/>
            <p:nvPr/>
          </p:nvSpPr>
          <p:spPr>
            <a:xfrm>
              <a:off x="5458325" y="2381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2" name="Google Shape;2992;p10"/>
            <p:cNvSpPr/>
            <p:nvPr/>
          </p:nvSpPr>
          <p:spPr>
            <a:xfrm>
              <a:off x="5458325" y="53912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3" name="Google Shape;2993;p10"/>
            <p:cNvSpPr/>
            <p:nvPr/>
          </p:nvSpPr>
          <p:spPr>
            <a:xfrm>
              <a:off x="5458325"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4" name="Google Shape;2994;p10"/>
            <p:cNvSpPr/>
            <p:nvPr/>
          </p:nvSpPr>
          <p:spPr>
            <a:xfrm>
              <a:off x="5458325" y="11411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5" name="Google Shape;2995;p10"/>
            <p:cNvSpPr/>
            <p:nvPr/>
          </p:nvSpPr>
          <p:spPr>
            <a:xfrm>
              <a:off x="5458325" y="14422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6" name="Google Shape;2996;p10"/>
            <p:cNvSpPr/>
            <p:nvPr/>
          </p:nvSpPr>
          <p:spPr>
            <a:xfrm>
              <a:off x="5458325" y="159270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7" name="Google Shape;2997;p10"/>
            <p:cNvSpPr/>
            <p:nvPr/>
          </p:nvSpPr>
          <p:spPr>
            <a:xfrm>
              <a:off x="5458325" y="21947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8" name="Google Shape;2998;p10"/>
            <p:cNvSpPr/>
            <p:nvPr/>
          </p:nvSpPr>
          <p:spPr>
            <a:xfrm>
              <a:off x="5458325" y="23452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9" name="Google Shape;2999;p10"/>
            <p:cNvSpPr/>
            <p:nvPr/>
          </p:nvSpPr>
          <p:spPr>
            <a:xfrm>
              <a:off x="5458325" y="24957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0" name="Google Shape;3000;p10"/>
            <p:cNvSpPr/>
            <p:nvPr/>
          </p:nvSpPr>
          <p:spPr>
            <a:xfrm>
              <a:off x="5458325" y="264627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1" name="Google Shape;3001;p10"/>
            <p:cNvSpPr/>
            <p:nvPr/>
          </p:nvSpPr>
          <p:spPr>
            <a:xfrm>
              <a:off x="5458325" y="294730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2" name="Google Shape;3002;p10"/>
            <p:cNvSpPr/>
            <p:nvPr/>
          </p:nvSpPr>
          <p:spPr>
            <a:xfrm>
              <a:off x="5458325" y="32483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3" name="Google Shape;3003;p10"/>
            <p:cNvSpPr/>
            <p:nvPr/>
          </p:nvSpPr>
          <p:spPr>
            <a:xfrm>
              <a:off x="5458325" y="33988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4" name="Google Shape;3004;p10"/>
            <p:cNvSpPr/>
            <p:nvPr/>
          </p:nvSpPr>
          <p:spPr>
            <a:xfrm>
              <a:off x="5458325"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5" name="Google Shape;3005;p10"/>
            <p:cNvSpPr/>
            <p:nvPr/>
          </p:nvSpPr>
          <p:spPr>
            <a:xfrm>
              <a:off x="5458325" y="38503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6" name="Google Shape;3006;p10"/>
            <p:cNvSpPr/>
            <p:nvPr/>
          </p:nvSpPr>
          <p:spPr>
            <a:xfrm>
              <a:off x="5458325" y="400087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7" name="Google Shape;3007;p10"/>
            <p:cNvSpPr/>
            <p:nvPr/>
          </p:nvSpPr>
          <p:spPr>
            <a:xfrm>
              <a:off x="5458325" y="41514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8" name="Google Shape;3008;p10"/>
            <p:cNvSpPr/>
            <p:nvPr/>
          </p:nvSpPr>
          <p:spPr>
            <a:xfrm>
              <a:off x="5458325"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9" name="Google Shape;3009;p10"/>
            <p:cNvSpPr/>
            <p:nvPr/>
          </p:nvSpPr>
          <p:spPr>
            <a:xfrm>
              <a:off x="5458325" y="47534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0" name="Google Shape;3010;p10"/>
            <p:cNvSpPr/>
            <p:nvPr/>
          </p:nvSpPr>
          <p:spPr>
            <a:xfrm>
              <a:off x="5458325" y="505445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1" name="Google Shape;3011;p10"/>
            <p:cNvSpPr/>
            <p:nvPr/>
          </p:nvSpPr>
          <p:spPr>
            <a:xfrm>
              <a:off x="5458325"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2" name="Google Shape;3012;p10"/>
            <p:cNvSpPr/>
            <p:nvPr/>
          </p:nvSpPr>
          <p:spPr>
            <a:xfrm>
              <a:off x="5458325" y="53554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13" name="Google Shape;3013;p10"/>
          <p:cNvGrpSpPr/>
          <p:nvPr/>
        </p:nvGrpSpPr>
        <p:grpSpPr>
          <a:xfrm rot="10800000">
            <a:off x="7828571" y="28707"/>
            <a:ext cx="1140783" cy="5086302"/>
            <a:chOff x="5458325" y="238125"/>
            <a:chExt cx="1174975" cy="5238750"/>
          </a:xfrm>
        </p:grpSpPr>
        <p:sp>
          <p:nvSpPr>
            <p:cNvPr id="3014" name="Google Shape;3014;p10"/>
            <p:cNvSpPr/>
            <p:nvPr/>
          </p:nvSpPr>
          <p:spPr>
            <a:xfrm>
              <a:off x="5458325"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5" name="Google Shape;3015;p10"/>
            <p:cNvSpPr/>
            <p:nvPr/>
          </p:nvSpPr>
          <p:spPr>
            <a:xfrm>
              <a:off x="5458325" y="6896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6" name="Google Shape;3016;p10"/>
            <p:cNvSpPr/>
            <p:nvPr/>
          </p:nvSpPr>
          <p:spPr>
            <a:xfrm>
              <a:off x="5458325" y="8401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7" name="Google Shape;3017;p10"/>
            <p:cNvSpPr/>
            <p:nvPr/>
          </p:nvSpPr>
          <p:spPr>
            <a:xfrm>
              <a:off x="5458325"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8" name="Google Shape;3018;p10"/>
            <p:cNvSpPr/>
            <p:nvPr/>
          </p:nvSpPr>
          <p:spPr>
            <a:xfrm>
              <a:off x="5458325" y="17432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9" name="Google Shape;3019;p10"/>
            <p:cNvSpPr/>
            <p:nvPr/>
          </p:nvSpPr>
          <p:spPr>
            <a:xfrm>
              <a:off x="5458325" y="18937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0" name="Google Shape;3020;p10"/>
            <p:cNvSpPr/>
            <p:nvPr/>
          </p:nvSpPr>
          <p:spPr>
            <a:xfrm>
              <a:off x="5458325"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1" name="Google Shape;3021;p10"/>
            <p:cNvSpPr/>
            <p:nvPr/>
          </p:nvSpPr>
          <p:spPr>
            <a:xfrm>
              <a:off x="5458325"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2" name="Google Shape;3022;p10"/>
            <p:cNvSpPr/>
            <p:nvPr/>
          </p:nvSpPr>
          <p:spPr>
            <a:xfrm>
              <a:off x="5458325" y="30978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3" name="Google Shape;3023;p10"/>
            <p:cNvSpPr/>
            <p:nvPr/>
          </p:nvSpPr>
          <p:spPr>
            <a:xfrm>
              <a:off x="5458325" y="35493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4" name="Google Shape;3024;p10"/>
            <p:cNvSpPr/>
            <p:nvPr/>
          </p:nvSpPr>
          <p:spPr>
            <a:xfrm>
              <a:off x="5458325" y="430190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5" name="Google Shape;3025;p10"/>
            <p:cNvSpPr/>
            <p:nvPr/>
          </p:nvSpPr>
          <p:spPr>
            <a:xfrm>
              <a:off x="5458325"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6" name="Google Shape;3026;p10"/>
            <p:cNvSpPr/>
            <p:nvPr/>
          </p:nvSpPr>
          <p:spPr>
            <a:xfrm>
              <a:off x="5458325" y="49039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7" name="Google Shape;3027;p10"/>
            <p:cNvSpPr/>
            <p:nvPr/>
          </p:nvSpPr>
          <p:spPr>
            <a:xfrm>
              <a:off x="560882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8" name="Google Shape;3028;p10"/>
            <p:cNvSpPr/>
            <p:nvPr/>
          </p:nvSpPr>
          <p:spPr>
            <a:xfrm>
              <a:off x="5608825"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9" name="Google Shape;3029;p10"/>
            <p:cNvSpPr/>
            <p:nvPr/>
          </p:nvSpPr>
          <p:spPr>
            <a:xfrm>
              <a:off x="560882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0" name="Google Shape;3030;p10"/>
            <p:cNvSpPr/>
            <p:nvPr/>
          </p:nvSpPr>
          <p:spPr>
            <a:xfrm>
              <a:off x="5608825"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1" name="Google Shape;3031;p10"/>
            <p:cNvSpPr/>
            <p:nvPr/>
          </p:nvSpPr>
          <p:spPr>
            <a:xfrm>
              <a:off x="560882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2" name="Google Shape;3032;p10"/>
            <p:cNvSpPr/>
            <p:nvPr/>
          </p:nvSpPr>
          <p:spPr>
            <a:xfrm>
              <a:off x="5608825"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3" name="Google Shape;3033;p10"/>
            <p:cNvSpPr/>
            <p:nvPr/>
          </p:nvSpPr>
          <p:spPr>
            <a:xfrm>
              <a:off x="5608825"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4" name="Google Shape;3034;p10"/>
            <p:cNvSpPr/>
            <p:nvPr/>
          </p:nvSpPr>
          <p:spPr>
            <a:xfrm>
              <a:off x="5608825"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5" name="Google Shape;3035;p10"/>
            <p:cNvSpPr/>
            <p:nvPr/>
          </p:nvSpPr>
          <p:spPr>
            <a:xfrm>
              <a:off x="560882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6" name="Google Shape;3036;p10"/>
            <p:cNvSpPr/>
            <p:nvPr/>
          </p:nvSpPr>
          <p:spPr>
            <a:xfrm>
              <a:off x="5608825"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7" name="Google Shape;3037;p10"/>
            <p:cNvSpPr/>
            <p:nvPr/>
          </p:nvSpPr>
          <p:spPr>
            <a:xfrm>
              <a:off x="5608825"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8" name="Google Shape;3038;p10"/>
            <p:cNvSpPr/>
            <p:nvPr/>
          </p:nvSpPr>
          <p:spPr>
            <a:xfrm>
              <a:off x="5608825"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9" name="Google Shape;3039;p10"/>
            <p:cNvSpPr/>
            <p:nvPr/>
          </p:nvSpPr>
          <p:spPr>
            <a:xfrm>
              <a:off x="560882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0" name="Google Shape;3040;p10"/>
            <p:cNvSpPr/>
            <p:nvPr/>
          </p:nvSpPr>
          <p:spPr>
            <a:xfrm>
              <a:off x="5608825"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1" name="Google Shape;3041;p10"/>
            <p:cNvSpPr/>
            <p:nvPr/>
          </p:nvSpPr>
          <p:spPr>
            <a:xfrm>
              <a:off x="560882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2" name="Google Shape;3042;p10"/>
            <p:cNvSpPr/>
            <p:nvPr/>
          </p:nvSpPr>
          <p:spPr>
            <a:xfrm>
              <a:off x="5608825"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3" name="Google Shape;3043;p10"/>
            <p:cNvSpPr/>
            <p:nvPr/>
          </p:nvSpPr>
          <p:spPr>
            <a:xfrm>
              <a:off x="560882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4" name="Google Shape;3044;p10"/>
            <p:cNvSpPr/>
            <p:nvPr/>
          </p:nvSpPr>
          <p:spPr>
            <a:xfrm>
              <a:off x="5608825"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5" name="Google Shape;3045;p10"/>
            <p:cNvSpPr/>
            <p:nvPr/>
          </p:nvSpPr>
          <p:spPr>
            <a:xfrm>
              <a:off x="5608825"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6" name="Google Shape;3046;p10"/>
            <p:cNvSpPr/>
            <p:nvPr/>
          </p:nvSpPr>
          <p:spPr>
            <a:xfrm>
              <a:off x="560882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7" name="Google Shape;3047;p10"/>
            <p:cNvSpPr/>
            <p:nvPr/>
          </p:nvSpPr>
          <p:spPr>
            <a:xfrm>
              <a:off x="560882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8" name="Google Shape;3048;p10"/>
            <p:cNvSpPr/>
            <p:nvPr/>
          </p:nvSpPr>
          <p:spPr>
            <a:xfrm>
              <a:off x="5608825"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9" name="Google Shape;3049;p10"/>
            <p:cNvSpPr/>
            <p:nvPr/>
          </p:nvSpPr>
          <p:spPr>
            <a:xfrm>
              <a:off x="5608825"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0" name="Google Shape;3050;p10"/>
            <p:cNvSpPr/>
            <p:nvPr/>
          </p:nvSpPr>
          <p:spPr>
            <a:xfrm>
              <a:off x="560882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1" name="Google Shape;3051;p10"/>
            <p:cNvSpPr/>
            <p:nvPr/>
          </p:nvSpPr>
          <p:spPr>
            <a:xfrm>
              <a:off x="5608825"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2" name="Google Shape;3052;p10"/>
            <p:cNvSpPr/>
            <p:nvPr/>
          </p:nvSpPr>
          <p:spPr>
            <a:xfrm>
              <a:off x="5608825"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3" name="Google Shape;3053;p10"/>
            <p:cNvSpPr/>
            <p:nvPr/>
          </p:nvSpPr>
          <p:spPr>
            <a:xfrm>
              <a:off x="5608825"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4" name="Google Shape;3054;p10"/>
            <p:cNvSpPr/>
            <p:nvPr/>
          </p:nvSpPr>
          <p:spPr>
            <a:xfrm>
              <a:off x="560882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5" name="Google Shape;3055;p10"/>
            <p:cNvSpPr/>
            <p:nvPr/>
          </p:nvSpPr>
          <p:spPr>
            <a:xfrm>
              <a:off x="5608825"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6" name="Google Shape;3056;p10"/>
            <p:cNvSpPr/>
            <p:nvPr/>
          </p:nvSpPr>
          <p:spPr>
            <a:xfrm>
              <a:off x="560882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7" name="Google Shape;3057;p10"/>
            <p:cNvSpPr/>
            <p:nvPr/>
          </p:nvSpPr>
          <p:spPr>
            <a:xfrm>
              <a:off x="5608825"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8" name="Google Shape;3058;p10"/>
            <p:cNvSpPr/>
            <p:nvPr/>
          </p:nvSpPr>
          <p:spPr>
            <a:xfrm>
              <a:off x="5759350"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9" name="Google Shape;3059;p10"/>
            <p:cNvSpPr/>
            <p:nvPr/>
          </p:nvSpPr>
          <p:spPr>
            <a:xfrm>
              <a:off x="5759350"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0" name="Google Shape;3060;p10"/>
            <p:cNvSpPr/>
            <p:nvPr/>
          </p:nvSpPr>
          <p:spPr>
            <a:xfrm>
              <a:off x="5759350"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1" name="Google Shape;3061;p10"/>
            <p:cNvSpPr/>
            <p:nvPr/>
          </p:nvSpPr>
          <p:spPr>
            <a:xfrm>
              <a:off x="5759350"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2" name="Google Shape;3062;p10"/>
            <p:cNvSpPr/>
            <p:nvPr/>
          </p:nvSpPr>
          <p:spPr>
            <a:xfrm>
              <a:off x="5759350"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3" name="Google Shape;3063;p10"/>
            <p:cNvSpPr/>
            <p:nvPr/>
          </p:nvSpPr>
          <p:spPr>
            <a:xfrm>
              <a:off x="5759350"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4" name="Google Shape;3064;p10"/>
            <p:cNvSpPr/>
            <p:nvPr/>
          </p:nvSpPr>
          <p:spPr>
            <a:xfrm>
              <a:off x="5759350"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5" name="Google Shape;3065;p10"/>
            <p:cNvSpPr/>
            <p:nvPr/>
          </p:nvSpPr>
          <p:spPr>
            <a:xfrm>
              <a:off x="5759350"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6" name="Google Shape;3066;p10"/>
            <p:cNvSpPr/>
            <p:nvPr/>
          </p:nvSpPr>
          <p:spPr>
            <a:xfrm>
              <a:off x="5759350"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7" name="Google Shape;3067;p10"/>
            <p:cNvSpPr/>
            <p:nvPr/>
          </p:nvSpPr>
          <p:spPr>
            <a:xfrm>
              <a:off x="5759350"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8" name="Google Shape;3068;p10"/>
            <p:cNvSpPr/>
            <p:nvPr/>
          </p:nvSpPr>
          <p:spPr>
            <a:xfrm>
              <a:off x="5759350"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9" name="Google Shape;3069;p10"/>
            <p:cNvSpPr/>
            <p:nvPr/>
          </p:nvSpPr>
          <p:spPr>
            <a:xfrm>
              <a:off x="590985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0" name="Google Shape;3070;p10"/>
            <p:cNvSpPr/>
            <p:nvPr/>
          </p:nvSpPr>
          <p:spPr>
            <a:xfrm>
              <a:off x="5909850"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1" name="Google Shape;3071;p10"/>
            <p:cNvSpPr/>
            <p:nvPr/>
          </p:nvSpPr>
          <p:spPr>
            <a:xfrm>
              <a:off x="5909850"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2" name="Google Shape;3072;p10"/>
            <p:cNvSpPr/>
            <p:nvPr/>
          </p:nvSpPr>
          <p:spPr>
            <a:xfrm>
              <a:off x="6060375"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3" name="Google Shape;3073;p10"/>
            <p:cNvSpPr/>
            <p:nvPr/>
          </p:nvSpPr>
          <p:spPr>
            <a:xfrm>
              <a:off x="621087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4" name="Google Shape;3074;p10"/>
            <p:cNvSpPr/>
            <p:nvPr/>
          </p:nvSpPr>
          <p:spPr>
            <a:xfrm>
              <a:off x="621087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5" name="Google Shape;3075;p10"/>
            <p:cNvSpPr/>
            <p:nvPr/>
          </p:nvSpPr>
          <p:spPr>
            <a:xfrm>
              <a:off x="6511900"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076" name="Google Shape;3076;p10"/>
          <p:cNvGrpSpPr/>
          <p:nvPr/>
        </p:nvGrpSpPr>
        <p:grpSpPr>
          <a:xfrm rot="10800000">
            <a:off x="7682451" y="28707"/>
            <a:ext cx="994639" cy="4940182"/>
            <a:chOff x="5759350" y="388625"/>
            <a:chExt cx="1024450" cy="5088250"/>
          </a:xfrm>
        </p:grpSpPr>
        <p:sp>
          <p:nvSpPr>
            <p:cNvPr id="3077" name="Google Shape;3077;p10"/>
            <p:cNvSpPr/>
            <p:nvPr/>
          </p:nvSpPr>
          <p:spPr>
            <a:xfrm>
              <a:off x="5759350"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8" name="Google Shape;3078;p10"/>
            <p:cNvSpPr/>
            <p:nvPr/>
          </p:nvSpPr>
          <p:spPr>
            <a:xfrm>
              <a:off x="5759350"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9" name="Google Shape;3079;p10"/>
            <p:cNvSpPr/>
            <p:nvPr/>
          </p:nvSpPr>
          <p:spPr>
            <a:xfrm>
              <a:off x="5759350"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0" name="Google Shape;3080;p10"/>
            <p:cNvSpPr/>
            <p:nvPr/>
          </p:nvSpPr>
          <p:spPr>
            <a:xfrm>
              <a:off x="5759350"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1" name="Google Shape;3081;p10"/>
            <p:cNvSpPr/>
            <p:nvPr/>
          </p:nvSpPr>
          <p:spPr>
            <a:xfrm>
              <a:off x="5759350"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2" name="Google Shape;3082;p10"/>
            <p:cNvSpPr/>
            <p:nvPr/>
          </p:nvSpPr>
          <p:spPr>
            <a:xfrm>
              <a:off x="5759350"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3" name="Google Shape;3083;p10"/>
            <p:cNvSpPr/>
            <p:nvPr/>
          </p:nvSpPr>
          <p:spPr>
            <a:xfrm>
              <a:off x="5759350"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4" name="Google Shape;3084;p10"/>
            <p:cNvSpPr/>
            <p:nvPr/>
          </p:nvSpPr>
          <p:spPr>
            <a:xfrm>
              <a:off x="5909850"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5" name="Google Shape;3085;p10"/>
            <p:cNvSpPr/>
            <p:nvPr/>
          </p:nvSpPr>
          <p:spPr>
            <a:xfrm>
              <a:off x="5909850"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6" name="Google Shape;3086;p10"/>
            <p:cNvSpPr/>
            <p:nvPr/>
          </p:nvSpPr>
          <p:spPr>
            <a:xfrm>
              <a:off x="5909850"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7" name="Google Shape;3087;p10"/>
            <p:cNvSpPr/>
            <p:nvPr/>
          </p:nvSpPr>
          <p:spPr>
            <a:xfrm>
              <a:off x="5909850"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8" name="Google Shape;3088;p10"/>
            <p:cNvSpPr/>
            <p:nvPr/>
          </p:nvSpPr>
          <p:spPr>
            <a:xfrm>
              <a:off x="5909850"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9" name="Google Shape;3089;p10"/>
            <p:cNvSpPr/>
            <p:nvPr/>
          </p:nvSpPr>
          <p:spPr>
            <a:xfrm>
              <a:off x="5909850"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0" name="Google Shape;3090;p10"/>
            <p:cNvSpPr/>
            <p:nvPr/>
          </p:nvSpPr>
          <p:spPr>
            <a:xfrm>
              <a:off x="590985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1" name="Google Shape;3091;p10"/>
            <p:cNvSpPr/>
            <p:nvPr/>
          </p:nvSpPr>
          <p:spPr>
            <a:xfrm>
              <a:off x="5909850"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2" name="Google Shape;3092;p10"/>
            <p:cNvSpPr/>
            <p:nvPr/>
          </p:nvSpPr>
          <p:spPr>
            <a:xfrm>
              <a:off x="5909850"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3" name="Google Shape;3093;p10"/>
            <p:cNvSpPr/>
            <p:nvPr/>
          </p:nvSpPr>
          <p:spPr>
            <a:xfrm>
              <a:off x="5909850"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4" name="Google Shape;3094;p10"/>
            <p:cNvSpPr/>
            <p:nvPr/>
          </p:nvSpPr>
          <p:spPr>
            <a:xfrm>
              <a:off x="5909850"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5" name="Google Shape;3095;p10"/>
            <p:cNvSpPr/>
            <p:nvPr/>
          </p:nvSpPr>
          <p:spPr>
            <a:xfrm>
              <a:off x="5909850"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6" name="Google Shape;3096;p10"/>
            <p:cNvSpPr/>
            <p:nvPr/>
          </p:nvSpPr>
          <p:spPr>
            <a:xfrm>
              <a:off x="5909850"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7" name="Google Shape;3097;p10"/>
            <p:cNvSpPr/>
            <p:nvPr/>
          </p:nvSpPr>
          <p:spPr>
            <a:xfrm>
              <a:off x="5909850"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8" name="Google Shape;3098;p10"/>
            <p:cNvSpPr/>
            <p:nvPr/>
          </p:nvSpPr>
          <p:spPr>
            <a:xfrm>
              <a:off x="5909850"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9" name="Google Shape;3099;p10"/>
            <p:cNvSpPr/>
            <p:nvPr/>
          </p:nvSpPr>
          <p:spPr>
            <a:xfrm>
              <a:off x="5909850"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0" name="Google Shape;3100;p10"/>
            <p:cNvSpPr/>
            <p:nvPr/>
          </p:nvSpPr>
          <p:spPr>
            <a:xfrm>
              <a:off x="590985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1" name="Google Shape;3101;p10"/>
            <p:cNvSpPr/>
            <p:nvPr/>
          </p:nvSpPr>
          <p:spPr>
            <a:xfrm>
              <a:off x="5909850"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2" name="Google Shape;3102;p10"/>
            <p:cNvSpPr/>
            <p:nvPr/>
          </p:nvSpPr>
          <p:spPr>
            <a:xfrm>
              <a:off x="5909850"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3" name="Google Shape;3103;p10"/>
            <p:cNvSpPr/>
            <p:nvPr/>
          </p:nvSpPr>
          <p:spPr>
            <a:xfrm>
              <a:off x="6060375"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4" name="Google Shape;3104;p10"/>
            <p:cNvSpPr/>
            <p:nvPr/>
          </p:nvSpPr>
          <p:spPr>
            <a:xfrm>
              <a:off x="6060375"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5" name="Google Shape;3105;p10"/>
            <p:cNvSpPr/>
            <p:nvPr/>
          </p:nvSpPr>
          <p:spPr>
            <a:xfrm>
              <a:off x="6060375"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6" name="Google Shape;3106;p10"/>
            <p:cNvSpPr/>
            <p:nvPr/>
          </p:nvSpPr>
          <p:spPr>
            <a:xfrm>
              <a:off x="6060375"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7" name="Google Shape;3107;p10"/>
            <p:cNvSpPr/>
            <p:nvPr/>
          </p:nvSpPr>
          <p:spPr>
            <a:xfrm>
              <a:off x="6060375"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8" name="Google Shape;3108;p10"/>
            <p:cNvSpPr/>
            <p:nvPr/>
          </p:nvSpPr>
          <p:spPr>
            <a:xfrm>
              <a:off x="6060375"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9" name="Google Shape;3109;p10"/>
            <p:cNvSpPr/>
            <p:nvPr/>
          </p:nvSpPr>
          <p:spPr>
            <a:xfrm>
              <a:off x="6060375"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0" name="Google Shape;3110;p10"/>
            <p:cNvSpPr/>
            <p:nvPr/>
          </p:nvSpPr>
          <p:spPr>
            <a:xfrm>
              <a:off x="6060375"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1" name="Google Shape;3111;p10"/>
            <p:cNvSpPr/>
            <p:nvPr/>
          </p:nvSpPr>
          <p:spPr>
            <a:xfrm>
              <a:off x="6060375"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2" name="Google Shape;3112;p10"/>
            <p:cNvSpPr/>
            <p:nvPr/>
          </p:nvSpPr>
          <p:spPr>
            <a:xfrm>
              <a:off x="6060375"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3" name="Google Shape;3113;p10"/>
            <p:cNvSpPr/>
            <p:nvPr/>
          </p:nvSpPr>
          <p:spPr>
            <a:xfrm>
              <a:off x="6060375"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4" name="Google Shape;3114;p10"/>
            <p:cNvSpPr/>
            <p:nvPr/>
          </p:nvSpPr>
          <p:spPr>
            <a:xfrm>
              <a:off x="6060375"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5" name="Google Shape;3115;p10"/>
            <p:cNvSpPr/>
            <p:nvPr/>
          </p:nvSpPr>
          <p:spPr>
            <a:xfrm>
              <a:off x="6060375"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6" name="Google Shape;3116;p10"/>
            <p:cNvSpPr/>
            <p:nvPr/>
          </p:nvSpPr>
          <p:spPr>
            <a:xfrm>
              <a:off x="6060375"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7" name="Google Shape;3117;p10"/>
            <p:cNvSpPr/>
            <p:nvPr/>
          </p:nvSpPr>
          <p:spPr>
            <a:xfrm>
              <a:off x="6060375"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8" name="Google Shape;3118;p10"/>
            <p:cNvSpPr/>
            <p:nvPr/>
          </p:nvSpPr>
          <p:spPr>
            <a:xfrm>
              <a:off x="6060375"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9" name="Google Shape;3119;p10"/>
            <p:cNvSpPr/>
            <p:nvPr/>
          </p:nvSpPr>
          <p:spPr>
            <a:xfrm>
              <a:off x="6060375"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0" name="Google Shape;3120;p10"/>
            <p:cNvSpPr/>
            <p:nvPr/>
          </p:nvSpPr>
          <p:spPr>
            <a:xfrm>
              <a:off x="6060375"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1" name="Google Shape;3121;p10"/>
            <p:cNvSpPr/>
            <p:nvPr/>
          </p:nvSpPr>
          <p:spPr>
            <a:xfrm>
              <a:off x="6060375"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2" name="Google Shape;3122;p10"/>
            <p:cNvSpPr/>
            <p:nvPr/>
          </p:nvSpPr>
          <p:spPr>
            <a:xfrm>
              <a:off x="6060375"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3" name="Google Shape;3123;p10"/>
            <p:cNvSpPr/>
            <p:nvPr/>
          </p:nvSpPr>
          <p:spPr>
            <a:xfrm>
              <a:off x="6060375"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4" name="Google Shape;3124;p10"/>
            <p:cNvSpPr/>
            <p:nvPr/>
          </p:nvSpPr>
          <p:spPr>
            <a:xfrm>
              <a:off x="6060375"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5" name="Google Shape;3125;p10"/>
            <p:cNvSpPr/>
            <p:nvPr/>
          </p:nvSpPr>
          <p:spPr>
            <a:xfrm>
              <a:off x="6060375"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6" name="Google Shape;3126;p10"/>
            <p:cNvSpPr/>
            <p:nvPr/>
          </p:nvSpPr>
          <p:spPr>
            <a:xfrm>
              <a:off x="6060375"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7" name="Google Shape;3127;p10"/>
            <p:cNvSpPr/>
            <p:nvPr/>
          </p:nvSpPr>
          <p:spPr>
            <a:xfrm>
              <a:off x="6060375"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8" name="Google Shape;3128;p10"/>
            <p:cNvSpPr/>
            <p:nvPr/>
          </p:nvSpPr>
          <p:spPr>
            <a:xfrm>
              <a:off x="6060375"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9" name="Google Shape;3129;p10"/>
            <p:cNvSpPr/>
            <p:nvPr/>
          </p:nvSpPr>
          <p:spPr>
            <a:xfrm>
              <a:off x="6210875"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0" name="Google Shape;3130;p10"/>
            <p:cNvSpPr/>
            <p:nvPr/>
          </p:nvSpPr>
          <p:spPr>
            <a:xfrm>
              <a:off x="621087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1" name="Google Shape;3131;p10"/>
            <p:cNvSpPr/>
            <p:nvPr/>
          </p:nvSpPr>
          <p:spPr>
            <a:xfrm>
              <a:off x="6210875"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2" name="Google Shape;3132;p10"/>
            <p:cNvSpPr/>
            <p:nvPr/>
          </p:nvSpPr>
          <p:spPr>
            <a:xfrm>
              <a:off x="6210875"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3" name="Google Shape;3133;p10"/>
            <p:cNvSpPr/>
            <p:nvPr/>
          </p:nvSpPr>
          <p:spPr>
            <a:xfrm>
              <a:off x="621087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4" name="Google Shape;3134;p10"/>
            <p:cNvSpPr/>
            <p:nvPr/>
          </p:nvSpPr>
          <p:spPr>
            <a:xfrm>
              <a:off x="6210875"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5" name="Google Shape;3135;p10"/>
            <p:cNvSpPr/>
            <p:nvPr/>
          </p:nvSpPr>
          <p:spPr>
            <a:xfrm>
              <a:off x="6210875"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6" name="Google Shape;3136;p10"/>
            <p:cNvSpPr/>
            <p:nvPr/>
          </p:nvSpPr>
          <p:spPr>
            <a:xfrm>
              <a:off x="621087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7" name="Google Shape;3137;p10"/>
            <p:cNvSpPr/>
            <p:nvPr/>
          </p:nvSpPr>
          <p:spPr>
            <a:xfrm>
              <a:off x="6210875"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8" name="Google Shape;3138;p10"/>
            <p:cNvSpPr/>
            <p:nvPr/>
          </p:nvSpPr>
          <p:spPr>
            <a:xfrm>
              <a:off x="621087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9" name="Google Shape;3139;p10"/>
            <p:cNvSpPr/>
            <p:nvPr/>
          </p:nvSpPr>
          <p:spPr>
            <a:xfrm>
              <a:off x="621087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0" name="Google Shape;3140;p10"/>
            <p:cNvSpPr/>
            <p:nvPr/>
          </p:nvSpPr>
          <p:spPr>
            <a:xfrm>
              <a:off x="6210875"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1" name="Google Shape;3141;p10"/>
            <p:cNvSpPr/>
            <p:nvPr/>
          </p:nvSpPr>
          <p:spPr>
            <a:xfrm>
              <a:off x="621087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2" name="Google Shape;3142;p10"/>
            <p:cNvSpPr/>
            <p:nvPr/>
          </p:nvSpPr>
          <p:spPr>
            <a:xfrm>
              <a:off x="6210875"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3" name="Google Shape;3143;p10"/>
            <p:cNvSpPr/>
            <p:nvPr/>
          </p:nvSpPr>
          <p:spPr>
            <a:xfrm>
              <a:off x="621087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4" name="Google Shape;3144;p10"/>
            <p:cNvSpPr/>
            <p:nvPr/>
          </p:nvSpPr>
          <p:spPr>
            <a:xfrm>
              <a:off x="621087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5" name="Google Shape;3145;p10"/>
            <p:cNvSpPr/>
            <p:nvPr/>
          </p:nvSpPr>
          <p:spPr>
            <a:xfrm>
              <a:off x="6210875"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6" name="Google Shape;3146;p10"/>
            <p:cNvSpPr/>
            <p:nvPr/>
          </p:nvSpPr>
          <p:spPr>
            <a:xfrm>
              <a:off x="6210875"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7" name="Google Shape;3147;p10"/>
            <p:cNvSpPr/>
            <p:nvPr/>
          </p:nvSpPr>
          <p:spPr>
            <a:xfrm>
              <a:off x="621087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8" name="Google Shape;3148;p10"/>
            <p:cNvSpPr/>
            <p:nvPr/>
          </p:nvSpPr>
          <p:spPr>
            <a:xfrm>
              <a:off x="6210875"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9" name="Google Shape;3149;p10"/>
            <p:cNvSpPr/>
            <p:nvPr/>
          </p:nvSpPr>
          <p:spPr>
            <a:xfrm>
              <a:off x="6361375"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0" name="Google Shape;3150;p10"/>
            <p:cNvSpPr/>
            <p:nvPr/>
          </p:nvSpPr>
          <p:spPr>
            <a:xfrm>
              <a:off x="6361375"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1" name="Google Shape;3151;p10"/>
            <p:cNvSpPr/>
            <p:nvPr/>
          </p:nvSpPr>
          <p:spPr>
            <a:xfrm>
              <a:off x="6361375"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2" name="Google Shape;3152;p10"/>
            <p:cNvSpPr/>
            <p:nvPr/>
          </p:nvSpPr>
          <p:spPr>
            <a:xfrm>
              <a:off x="6361375"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3" name="Google Shape;3153;p10"/>
            <p:cNvSpPr/>
            <p:nvPr/>
          </p:nvSpPr>
          <p:spPr>
            <a:xfrm>
              <a:off x="6361375"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4" name="Google Shape;3154;p10"/>
            <p:cNvSpPr/>
            <p:nvPr/>
          </p:nvSpPr>
          <p:spPr>
            <a:xfrm>
              <a:off x="6361375"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5" name="Google Shape;3155;p10"/>
            <p:cNvSpPr/>
            <p:nvPr/>
          </p:nvSpPr>
          <p:spPr>
            <a:xfrm>
              <a:off x="6361375"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6" name="Google Shape;3156;p10"/>
            <p:cNvSpPr/>
            <p:nvPr/>
          </p:nvSpPr>
          <p:spPr>
            <a:xfrm>
              <a:off x="6361375"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7" name="Google Shape;3157;p10"/>
            <p:cNvSpPr/>
            <p:nvPr/>
          </p:nvSpPr>
          <p:spPr>
            <a:xfrm>
              <a:off x="6361375"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8" name="Google Shape;3158;p10"/>
            <p:cNvSpPr/>
            <p:nvPr/>
          </p:nvSpPr>
          <p:spPr>
            <a:xfrm>
              <a:off x="6361375"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9" name="Google Shape;3159;p10"/>
            <p:cNvSpPr/>
            <p:nvPr/>
          </p:nvSpPr>
          <p:spPr>
            <a:xfrm>
              <a:off x="6361375"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0" name="Google Shape;3160;p10"/>
            <p:cNvSpPr/>
            <p:nvPr/>
          </p:nvSpPr>
          <p:spPr>
            <a:xfrm>
              <a:off x="6361375"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1" name="Google Shape;3161;p10"/>
            <p:cNvSpPr/>
            <p:nvPr/>
          </p:nvSpPr>
          <p:spPr>
            <a:xfrm>
              <a:off x="6361375"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2" name="Google Shape;3162;p10"/>
            <p:cNvSpPr/>
            <p:nvPr/>
          </p:nvSpPr>
          <p:spPr>
            <a:xfrm>
              <a:off x="6361375"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3" name="Google Shape;3163;p10"/>
            <p:cNvSpPr/>
            <p:nvPr/>
          </p:nvSpPr>
          <p:spPr>
            <a:xfrm>
              <a:off x="6361375"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4" name="Google Shape;3164;p10"/>
            <p:cNvSpPr/>
            <p:nvPr/>
          </p:nvSpPr>
          <p:spPr>
            <a:xfrm>
              <a:off x="6361375"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5" name="Google Shape;3165;p10"/>
            <p:cNvSpPr/>
            <p:nvPr/>
          </p:nvSpPr>
          <p:spPr>
            <a:xfrm>
              <a:off x="6361375"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6" name="Google Shape;3166;p10"/>
            <p:cNvSpPr/>
            <p:nvPr/>
          </p:nvSpPr>
          <p:spPr>
            <a:xfrm>
              <a:off x="6361375"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7" name="Google Shape;3167;p10"/>
            <p:cNvSpPr/>
            <p:nvPr/>
          </p:nvSpPr>
          <p:spPr>
            <a:xfrm>
              <a:off x="6511900"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8" name="Google Shape;3168;p10"/>
            <p:cNvSpPr/>
            <p:nvPr/>
          </p:nvSpPr>
          <p:spPr>
            <a:xfrm>
              <a:off x="6511900"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9" name="Google Shape;3169;p10"/>
            <p:cNvSpPr/>
            <p:nvPr/>
          </p:nvSpPr>
          <p:spPr>
            <a:xfrm>
              <a:off x="6511900"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0" name="Google Shape;3170;p10"/>
            <p:cNvSpPr/>
            <p:nvPr/>
          </p:nvSpPr>
          <p:spPr>
            <a:xfrm>
              <a:off x="6511900"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1" name="Google Shape;3171;p10"/>
            <p:cNvSpPr/>
            <p:nvPr/>
          </p:nvSpPr>
          <p:spPr>
            <a:xfrm>
              <a:off x="6511900"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2" name="Google Shape;3172;p10"/>
            <p:cNvSpPr/>
            <p:nvPr/>
          </p:nvSpPr>
          <p:spPr>
            <a:xfrm>
              <a:off x="6511900"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3" name="Google Shape;3173;p10"/>
            <p:cNvSpPr/>
            <p:nvPr/>
          </p:nvSpPr>
          <p:spPr>
            <a:xfrm>
              <a:off x="6511900"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4" name="Google Shape;3174;p10"/>
            <p:cNvSpPr/>
            <p:nvPr/>
          </p:nvSpPr>
          <p:spPr>
            <a:xfrm>
              <a:off x="6511900"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5" name="Google Shape;3175;p10"/>
            <p:cNvSpPr/>
            <p:nvPr/>
          </p:nvSpPr>
          <p:spPr>
            <a:xfrm>
              <a:off x="666240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6" name="Google Shape;3176;p10"/>
            <p:cNvSpPr/>
            <p:nvPr/>
          </p:nvSpPr>
          <p:spPr>
            <a:xfrm>
              <a:off x="6662400"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7" name="Google Shape;3177;p10"/>
            <p:cNvSpPr/>
            <p:nvPr/>
          </p:nvSpPr>
          <p:spPr>
            <a:xfrm>
              <a:off x="666240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178" name="Google Shape;3178;p10"/>
          <p:cNvGrpSpPr/>
          <p:nvPr/>
        </p:nvGrpSpPr>
        <p:grpSpPr>
          <a:xfrm rot="10800000">
            <a:off x="7682451" y="28707"/>
            <a:ext cx="1140783" cy="5086302"/>
            <a:chOff x="5608825" y="238125"/>
            <a:chExt cx="1174975" cy="5238750"/>
          </a:xfrm>
        </p:grpSpPr>
        <p:sp>
          <p:nvSpPr>
            <p:cNvPr id="3179" name="Google Shape;3179;p10"/>
            <p:cNvSpPr/>
            <p:nvPr/>
          </p:nvSpPr>
          <p:spPr>
            <a:xfrm>
              <a:off x="5608825"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0" name="Google Shape;3180;p10"/>
            <p:cNvSpPr/>
            <p:nvPr/>
          </p:nvSpPr>
          <p:spPr>
            <a:xfrm>
              <a:off x="560882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1" name="Google Shape;3181;p10"/>
            <p:cNvSpPr/>
            <p:nvPr/>
          </p:nvSpPr>
          <p:spPr>
            <a:xfrm>
              <a:off x="560882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2" name="Google Shape;3182;p10"/>
            <p:cNvSpPr/>
            <p:nvPr/>
          </p:nvSpPr>
          <p:spPr>
            <a:xfrm>
              <a:off x="560882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3" name="Google Shape;3183;p10"/>
            <p:cNvSpPr/>
            <p:nvPr/>
          </p:nvSpPr>
          <p:spPr>
            <a:xfrm>
              <a:off x="5759350"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4" name="Google Shape;3184;p10"/>
            <p:cNvSpPr/>
            <p:nvPr/>
          </p:nvSpPr>
          <p:spPr>
            <a:xfrm>
              <a:off x="5759350"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5" name="Google Shape;3185;p10"/>
            <p:cNvSpPr/>
            <p:nvPr/>
          </p:nvSpPr>
          <p:spPr>
            <a:xfrm>
              <a:off x="5759350"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6" name="Google Shape;3186;p10"/>
            <p:cNvSpPr/>
            <p:nvPr/>
          </p:nvSpPr>
          <p:spPr>
            <a:xfrm>
              <a:off x="5759350"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7" name="Google Shape;3187;p10"/>
            <p:cNvSpPr/>
            <p:nvPr/>
          </p:nvSpPr>
          <p:spPr>
            <a:xfrm>
              <a:off x="5759350"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8" name="Google Shape;3188;p10"/>
            <p:cNvSpPr/>
            <p:nvPr/>
          </p:nvSpPr>
          <p:spPr>
            <a:xfrm>
              <a:off x="5759350"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89" name="Google Shape;3189;p10"/>
            <p:cNvSpPr/>
            <p:nvPr/>
          </p:nvSpPr>
          <p:spPr>
            <a:xfrm>
              <a:off x="5759350"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0" name="Google Shape;3190;p10"/>
            <p:cNvSpPr/>
            <p:nvPr/>
          </p:nvSpPr>
          <p:spPr>
            <a:xfrm>
              <a:off x="5759350"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1" name="Google Shape;3191;p10"/>
            <p:cNvSpPr/>
            <p:nvPr/>
          </p:nvSpPr>
          <p:spPr>
            <a:xfrm>
              <a:off x="5759350"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2" name="Google Shape;3192;p10"/>
            <p:cNvSpPr/>
            <p:nvPr/>
          </p:nvSpPr>
          <p:spPr>
            <a:xfrm>
              <a:off x="5759350"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3" name="Google Shape;3193;p10"/>
            <p:cNvSpPr/>
            <p:nvPr/>
          </p:nvSpPr>
          <p:spPr>
            <a:xfrm>
              <a:off x="5759350"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4" name="Google Shape;3194;p10"/>
            <p:cNvSpPr/>
            <p:nvPr/>
          </p:nvSpPr>
          <p:spPr>
            <a:xfrm>
              <a:off x="5759350"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5" name="Google Shape;3195;p10"/>
            <p:cNvSpPr/>
            <p:nvPr/>
          </p:nvSpPr>
          <p:spPr>
            <a:xfrm>
              <a:off x="5759350"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6" name="Google Shape;3196;p10"/>
            <p:cNvSpPr/>
            <p:nvPr/>
          </p:nvSpPr>
          <p:spPr>
            <a:xfrm>
              <a:off x="5759350"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7" name="Google Shape;3197;p10"/>
            <p:cNvSpPr/>
            <p:nvPr/>
          </p:nvSpPr>
          <p:spPr>
            <a:xfrm>
              <a:off x="5759350"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8" name="Google Shape;3198;p10"/>
            <p:cNvSpPr/>
            <p:nvPr/>
          </p:nvSpPr>
          <p:spPr>
            <a:xfrm>
              <a:off x="5759350"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9" name="Google Shape;3199;p10"/>
            <p:cNvSpPr/>
            <p:nvPr/>
          </p:nvSpPr>
          <p:spPr>
            <a:xfrm>
              <a:off x="5759350"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0" name="Google Shape;3200;p10"/>
            <p:cNvSpPr/>
            <p:nvPr/>
          </p:nvSpPr>
          <p:spPr>
            <a:xfrm>
              <a:off x="5909850"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1" name="Google Shape;3201;p10"/>
            <p:cNvSpPr/>
            <p:nvPr/>
          </p:nvSpPr>
          <p:spPr>
            <a:xfrm>
              <a:off x="5909850"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2" name="Google Shape;3202;p10"/>
            <p:cNvSpPr/>
            <p:nvPr/>
          </p:nvSpPr>
          <p:spPr>
            <a:xfrm>
              <a:off x="5909850"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3" name="Google Shape;3203;p10"/>
            <p:cNvSpPr/>
            <p:nvPr/>
          </p:nvSpPr>
          <p:spPr>
            <a:xfrm>
              <a:off x="5909850"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4" name="Google Shape;3204;p10"/>
            <p:cNvSpPr/>
            <p:nvPr/>
          </p:nvSpPr>
          <p:spPr>
            <a:xfrm>
              <a:off x="5909850"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5" name="Google Shape;3205;p10"/>
            <p:cNvSpPr/>
            <p:nvPr/>
          </p:nvSpPr>
          <p:spPr>
            <a:xfrm>
              <a:off x="5909850"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6" name="Google Shape;3206;p10"/>
            <p:cNvSpPr/>
            <p:nvPr/>
          </p:nvSpPr>
          <p:spPr>
            <a:xfrm>
              <a:off x="5909850"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7" name="Google Shape;3207;p10"/>
            <p:cNvSpPr/>
            <p:nvPr/>
          </p:nvSpPr>
          <p:spPr>
            <a:xfrm>
              <a:off x="5909850"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8" name="Google Shape;3208;p10"/>
            <p:cNvSpPr/>
            <p:nvPr/>
          </p:nvSpPr>
          <p:spPr>
            <a:xfrm>
              <a:off x="5909850"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9" name="Google Shape;3209;p10"/>
            <p:cNvSpPr/>
            <p:nvPr/>
          </p:nvSpPr>
          <p:spPr>
            <a:xfrm>
              <a:off x="5909850"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0" name="Google Shape;3210;p10"/>
            <p:cNvSpPr/>
            <p:nvPr/>
          </p:nvSpPr>
          <p:spPr>
            <a:xfrm>
              <a:off x="5909850"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1" name="Google Shape;3211;p10"/>
            <p:cNvSpPr/>
            <p:nvPr/>
          </p:nvSpPr>
          <p:spPr>
            <a:xfrm>
              <a:off x="5909850"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2" name="Google Shape;3212;p10"/>
            <p:cNvSpPr/>
            <p:nvPr/>
          </p:nvSpPr>
          <p:spPr>
            <a:xfrm>
              <a:off x="5909850"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3" name="Google Shape;3213;p10"/>
            <p:cNvSpPr/>
            <p:nvPr/>
          </p:nvSpPr>
          <p:spPr>
            <a:xfrm>
              <a:off x="6060375"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4" name="Google Shape;3214;p10"/>
            <p:cNvSpPr/>
            <p:nvPr/>
          </p:nvSpPr>
          <p:spPr>
            <a:xfrm>
              <a:off x="6060375"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5" name="Google Shape;3215;p10"/>
            <p:cNvSpPr/>
            <p:nvPr/>
          </p:nvSpPr>
          <p:spPr>
            <a:xfrm>
              <a:off x="6060375"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6" name="Google Shape;3216;p10"/>
            <p:cNvSpPr/>
            <p:nvPr/>
          </p:nvSpPr>
          <p:spPr>
            <a:xfrm>
              <a:off x="6060375"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7" name="Google Shape;3217;p10"/>
            <p:cNvSpPr/>
            <p:nvPr/>
          </p:nvSpPr>
          <p:spPr>
            <a:xfrm>
              <a:off x="6060375"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8" name="Google Shape;3218;p10"/>
            <p:cNvSpPr/>
            <p:nvPr/>
          </p:nvSpPr>
          <p:spPr>
            <a:xfrm>
              <a:off x="6060375"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9" name="Google Shape;3219;p10"/>
            <p:cNvSpPr/>
            <p:nvPr/>
          </p:nvSpPr>
          <p:spPr>
            <a:xfrm>
              <a:off x="6060375"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0" name="Google Shape;3220;p10"/>
            <p:cNvSpPr/>
            <p:nvPr/>
          </p:nvSpPr>
          <p:spPr>
            <a:xfrm>
              <a:off x="6060375"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1" name="Google Shape;3221;p10"/>
            <p:cNvSpPr/>
            <p:nvPr/>
          </p:nvSpPr>
          <p:spPr>
            <a:xfrm>
              <a:off x="621087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2" name="Google Shape;3222;p10"/>
            <p:cNvSpPr/>
            <p:nvPr/>
          </p:nvSpPr>
          <p:spPr>
            <a:xfrm>
              <a:off x="621087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3" name="Google Shape;3223;p10"/>
            <p:cNvSpPr/>
            <p:nvPr/>
          </p:nvSpPr>
          <p:spPr>
            <a:xfrm>
              <a:off x="621087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4" name="Google Shape;3224;p10"/>
            <p:cNvSpPr/>
            <p:nvPr/>
          </p:nvSpPr>
          <p:spPr>
            <a:xfrm>
              <a:off x="6210875"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5" name="Google Shape;3225;p10"/>
            <p:cNvSpPr/>
            <p:nvPr/>
          </p:nvSpPr>
          <p:spPr>
            <a:xfrm>
              <a:off x="621087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6" name="Google Shape;3226;p10"/>
            <p:cNvSpPr/>
            <p:nvPr/>
          </p:nvSpPr>
          <p:spPr>
            <a:xfrm>
              <a:off x="6361375"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7" name="Google Shape;3227;p10"/>
            <p:cNvSpPr/>
            <p:nvPr/>
          </p:nvSpPr>
          <p:spPr>
            <a:xfrm>
              <a:off x="6361375"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8" name="Google Shape;3228;p10"/>
            <p:cNvSpPr/>
            <p:nvPr/>
          </p:nvSpPr>
          <p:spPr>
            <a:xfrm>
              <a:off x="666240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29" name="Google Shape;3229;p10"/>
          <p:cNvSpPr txBox="1">
            <a:spLocks noGrp="1"/>
          </p:cNvSpPr>
          <p:nvPr>
            <p:ph type="sldNum" idx="12"/>
          </p:nvPr>
        </p:nvSpPr>
        <p:spPr>
          <a:xfrm>
            <a:off x="91531" y="4720201"/>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l" rtl="0">
              <a:spcBef>
                <a:spcPts val="0"/>
              </a:spcBef>
              <a:spcAft>
                <a:spcPts val="0"/>
              </a:spcAft>
              <a:buNone/>
            </a:pPr>
            <a:fld id="{00000000-1234-1234-1234-123412341234}" type="slidenum">
              <a:rPr lang="en"/>
              <a:t>‹N°›</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439EEDE0-0360-4447-BED3-52150922E741}"/>
              </a:ext>
            </a:extLst>
          </p:cNvPr>
          <p:cNvSpPr>
            <a:spLocks noGrp="1"/>
          </p:cNvSpPr>
          <p:nvPr>
            <p:ph type="dt" sz="half" idx="10"/>
          </p:nvPr>
        </p:nvSpPr>
        <p:spPr/>
        <p:txBody>
          <a:bodyPr/>
          <a:lstStyle>
            <a:lvl1pPr>
              <a:defRPr/>
            </a:lvl1pPr>
          </a:lstStyle>
          <a:p>
            <a:pPr>
              <a:defRPr/>
            </a:pPr>
            <a:endParaRPr lang="fr-FR"/>
          </a:p>
        </p:txBody>
      </p:sp>
      <p:sp>
        <p:nvSpPr>
          <p:cNvPr id="5" name="Espace réservé du pied de page 4">
            <a:extLst>
              <a:ext uri="{FF2B5EF4-FFF2-40B4-BE49-F238E27FC236}">
                <a16:creationId xmlns:a16="http://schemas.microsoft.com/office/drawing/2014/main" id="{58212B78-BD92-45BE-BE49-E2BE7211A777}"/>
              </a:ext>
            </a:extLst>
          </p:cNvPr>
          <p:cNvSpPr>
            <a:spLocks noGrp="1"/>
          </p:cNvSpPr>
          <p:nvPr>
            <p:ph type="ftr" sz="quarter" idx="11"/>
          </p:nvPr>
        </p:nvSpPr>
        <p:spPr/>
        <p:txBody>
          <a:bodyPr/>
          <a:lstStyle>
            <a:lvl1pPr>
              <a:defRPr/>
            </a:lvl1pPr>
          </a:lstStyle>
          <a:p>
            <a:pPr>
              <a:defRPr/>
            </a:pPr>
            <a:endParaRPr lang="fr-FR"/>
          </a:p>
        </p:txBody>
      </p:sp>
      <p:sp>
        <p:nvSpPr>
          <p:cNvPr id="6" name="Espace réservé du numéro de diapositive 5">
            <a:extLst>
              <a:ext uri="{FF2B5EF4-FFF2-40B4-BE49-F238E27FC236}">
                <a16:creationId xmlns:a16="http://schemas.microsoft.com/office/drawing/2014/main" id="{0641F8D7-D647-423D-977D-4CAA35E2A5F8}"/>
              </a:ext>
            </a:extLst>
          </p:cNvPr>
          <p:cNvSpPr>
            <a:spLocks noGrp="1"/>
          </p:cNvSpPr>
          <p:nvPr>
            <p:ph type="sldNum" sz="quarter" idx="12"/>
          </p:nvPr>
        </p:nvSpPr>
        <p:spPr/>
        <p:txBody>
          <a:bodyPr/>
          <a:lstStyle>
            <a:lvl1pPr>
              <a:defRPr/>
            </a:lvl1pPr>
          </a:lstStyle>
          <a:p>
            <a:fld id="{0EC49B85-CA33-49F0-86E6-C9104968646D}" type="slidenum">
              <a:rPr lang="fr-FR" altLang="fr-FR"/>
              <a:pPr/>
              <a:t>‹N°›</a:t>
            </a:fld>
            <a:endParaRPr lang="fr-FR" altLang="fr-FR"/>
          </a:p>
        </p:txBody>
      </p:sp>
    </p:spTree>
    <p:extLst>
      <p:ext uri="{BB962C8B-B14F-4D97-AF65-F5344CB8AC3E}">
        <p14:creationId xmlns:p14="http://schemas.microsoft.com/office/powerpoint/2010/main" val="237763551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8300" y="739375"/>
            <a:ext cx="6761100" cy="857400"/>
          </a:xfrm>
          <a:prstGeom prst="rect">
            <a:avLst/>
          </a:prstGeom>
          <a:noFill/>
          <a:ln>
            <a:noFill/>
          </a:ln>
        </p:spPr>
        <p:txBody>
          <a:bodyPr spcFirstLastPara="1" wrap="square" lIns="91425" tIns="91425" rIns="91425" bIns="91425" anchor="b" anchorCtr="0"/>
          <a:lstStyle>
            <a:lvl1pPr lvl="0">
              <a:spcBef>
                <a:spcPts val="0"/>
              </a:spcBef>
              <a:spcAft>
                <a:spcPts val="0"/>
              </a:spcAft>
              <a:buClr>
                <a:srgbClr val="0B87A1"/>
              </a:buClr>
              <a:buSzPts val="3600"/>
              <a:buFont typeface="Dosis Light"/>
              <a:buNone/>
              <a:defRPr sz="3600">
                <a:solidFill>
                  <a:srgbClr val="0B87A1"/>
                </a:solidFill>
                <a:latin typeface="Dosis Light"/>
                <a:ea typeface="Dosis Light"/>
                <a:cs typeface="Dosis Light"/>
                <a:sym typeface="Dosis Light"/>
              </a:defRPr>
            </a:lvl1pPr>
            <a:lvl2pPr lvl="1">
              <a:spcBef>
                <a:spcPts val="0"/>
              </a:spcBef>
              <a:spcAft>
                <a:spcPts val="0"/>
              </a:spcAft>
              <a:buClr>
                <a:srgbClr val="0B87A1"/>
              </a:buClr>
              <a:buSzPts val="3600"/>
              <a:buFont typeface="Dosis Light"/>
              <a:buNone/>
              <a:defRPr sz="3600">
                <a:solidFill>
                  <a:srgbClr val="0B87A1"/>
                </a:solidFill>
                <a:latin typeface="Dosis Light"/>
                <a:ea typeface="Dosis Light"/>
                <a:cs typeface="Dosis Light"/>
                <a:sym typeface="Dosis Light"/>
              </a:defRPr>
            </a:lvl2pPr>
            <a:lvl3pPr lvl="2">
              <a:spcBef>
                <a:spcPts val="0"/>
              </a:spcBef>
              <a:spcAft>
                <a:spcPts val="0"/>
              </a:spcAft>
              <a:buClr>
                <a:srgbClr val="0B87A1"/>
              </a:buClr>
              <a:buSzPts val="3600"/>
              <a:buFont typeface="Dosis Light"/>
              <a:buNone/>
              <a:defRPr sz="3600">
                <a:solidFill>
                  <a:srgbClr val="0B87A1"/>
                </a:solidFill>
                <a:latin typeface="Dosis Light"/>
                <a:ea typeface="Dosis Light"/>
                <a:cs typeface="Dosis Light"/>
                <a:sym typeface="Dosis Light"/>
              </a:defRPr>
            </a:lvl3pPr>
            <a:lvl4pPr lvl="3">
              <a:spcBef>
                <a:spcPts val="0"/>
              </a:spcBef>
              <a:spcAft>
                <a:spcPts val="0"/>
              </a:spcAft>
              <a:buClr>
                <a:srgbClr val="0B87A1"/>
              </a:buClr>
              <a:buSzPts val="3600"/>
              <a:buFont typeface="Dosis Light"/>
              <a:buNone/>
              <a:defRPr sz="3600">
                <a:solidFill>
                  <a:srgbClr val="0B87A1"/>
                </a:solidFill>
                <a:latin typeface="Dosis Light"/>
                <a:ea typeface="Dosis Light"/>
                <a:cs typeface="Dosis Light"/>
                <a:sym typeface="Dosis Light"/>
              </a:defRPr>
            </a:lvl4pPr>
            <a:lvl5pPr lvl="4">
              <a:spcBef>
                <a:spcPts val="0"/>
              </a:spcBef>
              <a:spcAft>
                <a:spcPts val="0"/>
              </a:spcAft>
              <a:buClr>
                <a:srgbClr val="0B87A1"/>
              </a:buClr>
              <a:buSzPts val="3600"/>
              <a:buFont typeface="Dosis Light"/>
              <a:buNone/>
              <a:defRPr sz="3600">
                <a:solidFill>
                  <a:srgbClr val="0B87A1"/>
                </a:solidFill>
                <a:latin typeface="Dosis Light"/>
                <a:ea typeface="Dosis Light"/>
                <a:cs typeface="Dosis Light"/>
                <a:sym typeface="Dosis Light"/>
              </a:defRPr>
            </a:lvl5pPr>
            <a:lvl6pPr lvl="5">
              <a:spcBef>
                <a:spcPts val="0"/>
              </a:spcBef>
              <a:spcAft>
                <a:spcPts val="0"/>
              </a:spcAft>
              <a:buClr>
                <a:srgbClr val="0B87A1"/>
              </a:buClr>
              <a:buSzPts val="3600"/>
              <a:buFont typeface="Dosis Light"/>
              <a:buNone/>
              <a:defRPr sz="3600">
                <a:solidFill>
                  <a:srgbClr val="0B87A1"/>
                </a:solidFill>
                <a:latin typeface="Dosis Light"/>
                <a:ea typeface="Dosis Light"/>
                <a:cs typeface="Dosis Light"/>
                <a:sym typeface="Dosis Light"/>
              </a:defRPr>
            </a:lvl6pPr>
            <a:lvl7pPr lvl="6">
              <a:spcBef>
                <a:spcPts val="0"/>
              </a:spcBef>
              <a:spcAft>
                <a:spcPts val="0"/>
              </a:spcAft>
              <a:buClr>
                <a:srgbClr val="0B87A1"/>
              </a:buClr>
              <a:buSzPts val="3600"/>
              <a:buFont typeface="Dosis Light"/>
              <a:buNone/>
              <a:defRPr sz="3600">
                <a:solidFill>
                  <a:srgbClr val="0B87A1"/>
                </a:solidFill>
                <a:latin typeface="Dosis Light"/>
                <a:ea typeface="Dosis Light"/>
                <a:cs typeface="Dosis Light"/>
                <a:sym typeface="Dosis Light"/>
              </a:defRPr>
            </a:lvl7pPr>
            <a:lvl8pPr lvl="7">
              <a:spcBef>
                <a:spcPts val="0"/>
              </a:spcBef>
              <a:spcAft>
                <a:spcPts val="0"/>
              </a:spcAft>
              <a:buClr>
                <a:srgbClr val="0B87A1"/>
              </a:buClr>
              <a:buSzPts val="3600"/>
              <a:buFont typeface="Dosis Light"/>
              <a:buNone/>
              <a:defRPr sz="3600">
                <a:solidFill>
                  <a:srgbClr val="0B87A1"/>
                </a:solidFill>
                <a:latin typeface="Dosis Light"/>
                <a:ea typeface="Dosis Light"/>
                <a:cs typeface="Dosis Light"/>
                <a:sym typeface="Dosis Light"/>
              </a:defRPr>
            </a:lvl8pPr>
            <a:lvl9pPr lvl="8">
              <a:spcBef>
                <a:spcPts val="0"/>
              </a:spcBef>
              <a:spcAft>
                <a:spcPts val="0"/>
              </a:spcAft>
              <a:buClr>
                <a:srgbClr val="0B87A1"/>
              </a:buClr>
              <a:buSzPts val="3600"/>
              <a:buFont typeface="Dosis Light"/>
              <a:buNone/>
              <a:defRPr sz="3600">
                <a:solidFill>
                  <a:srgbClr val="0B87A1"/>
                </a:solidFill>
                <a:latin typeface="Dosis Light"/>
                <a:ea typeface="Dosis Light"/>
                <a:cs typeface="Dosis Light"/>
                <a:sym typeface="Dosis Light"/>
              </a:defRPr>
            </a:lvl9pPr>
          </a:lstStyle>
          <a:p>
            <a:endParaRPr/>
          </a:p>
        </p:txBody>
      </p:sp>
      <p:sp>
        <p:nvSpPr>
          <p:cNvPr id="7" name="Google Shape;7;p1"/>
          <p:cNvSpPr txBox="1">
            <a:spLocks noGrp="1"/>
          </p:cNvSpPr>
          <p:nvPr>
            <p:ph type="body" idx="1"/>
          </p:nvPr>
        </p:nvSpPr>
        <p:spPr>
          <a:xfrm>
            <a:off x="718300" y="1733550"/>
            <a:ext cx="6761100" cy="2980500"/>
          </a:xfrm>
          <a:prstGeom prst="rect">
            <a:avLst/>
          </a:prstGeom>
          <a:noFill/>
          <a:ln>
            <a:noFill/>
          </a:ln>
        </p:spPr>
        <p:txBody>
          <a:bodyPr spcFirstLastPara="1" wrap="square" lIns="91425" tIns="91425" rIns="91425" bIns="91425" anchor="t" anchorCtr="0"/>
          <a:lstStyle>
            <a:lvl1pPr marL="457200" lvl="0" indent="-381000">
              <a:spcBef>
                <a:spcPts val="600"/>
              </a:spcBef>
              <a:spcAft>
                <a:spcPts val="0"/>
              </a:spcAft>
              <a:buClr>
                <a:srgbClr val="D3EBD5"/>
              </a:buClr>
              <a:buSzPts val="2400"/>
              <a:buFont typeface="Titillium Web Light"/>
              <a:buChar char="▪"/>
              <a:defRPr sz="2400">
                <a:solidFill>
                  <a:srgbClr val="003B55"/>
                </a:solidFill>
                <a:latin typeface="Titillium Web Light"/>
                <a:ea typeface="Titillium Web Light"/>
                <a:cs typeface="Titillium Web Light"/>
                <a:sym typeface="Titillium Web Light"/>
              </a:defRPr>
            </a:lvl1pPr>
            <a:lvl2pPr marL="914400" lvl="1" indent="-381000">
              <a:spcBef>
                <a:spcPts val="0"/>
              </a:spcBef>
              <a:spcAft>
                <a:spcPts val="0"/>
              </a:spcAft>
              <a:buClr>
                <a:srgbClr val="D3EBD5"/>
              </a:buClr>
              <a:buSzPts val="2400"/>
              <a:buFont typeface="Titillium Web Light"/>
              <a:buChar char="▫"/>
              <a:defRPr sz="2400">
                <a:solidFill>
                  <a:srgbClr val="003B55"/>
                </a:solidFill>
                <a:latin typeface="Titillium Web Light"/>
                <a:ea typeface="Titillium Web Light"/>
                <a:cs typeface="Titillium Web Light"/>
                <a:sym typeface="Titillium Web Light"/>
              </a:defRPr>
            </a:lvl2pPr>
            <a:lvl3pPr marL="1371600" lvl="2" indent="-381000">
              <a:spcBef>
                <a:spcPts val="0"/>
              </a:spcBef>
              <a:spcAft>
                <a:spcPts val="0"/>
              </a:spcAft>
              <a:buClr>
                <a:srgbClr val="D3EBD5"/>
              </a:buClr>
              <a:buSzPts val="2400"/>
              <a:buFont typeface="Titillium Web Light"/>
              <a:buChar char="▫"/>
              <a:defRPr sz="2400">
                <a:solidFill>
                  <a:srgbClr val="003B55"/>
                </a:solidFill>
                <a:latin typeface="Titillium Web Light"/>
                <a:ea typeface="Titillium Web Light"/>
                <a:cs typeface="Titillium Web Light"/>
                <a:sym typeface="Titillium Web Light"/>
              </a:defRPr>
            </a:lvl3pPr>
            <a:lvl4pPr marL="1828800" lvl="3" indent="-381000">
              <a:spcBef>
                <a:spcPts val="0"/>
              </a:spcBef>
              <a:spcAft>
                <a:spcPts val="0"/>
              </a:spcAft>
              <a:buClr>
                <a:srgbClr val="D3EBD5"/>
              </a:buClr>
              <a:buSzPts val="2400"/>
              <a:buFont typeface="Titillium Web Light"/>
              <a:buChar char="▫"/>
              <a:defRPr sz="2400">
                <a:solidFill>
                  <a:srgbClr val="003B55"/>
                </a:solidFill>
                <a:latin typeface="Titillium Web Light"/>
                <a:ea typeface="Titillium Web Light"/>
                <a:cs typeface="Titillium Web Light"/>
                <a:sym typeface="Titillium Web Light"/>
              </a:defRPr>
            </a:lvl4pPr>
            <a:lvl5pPr marL="2286000" lvl="4" indent="-381000">
              <a:spcBef>
                <a:spcPts val="0"/>
              </a:spcBef>
              <a:spcAft>
                <a:spcPts val="0"/>
              </a:spcAft>
              <a:buClr>
                <a:srgbClr val="D3EBD5"/>
              </a:buClr>
              <a:buSzPts val="2400"/>
              <a:buFont typeface="Titillium Web Light"/>
              <a:buChar char="▫"/>
              <a:defRPr sz="2400">
                <a:solidFill>
                  <a:srgbClr val="003B55"/>
                </a:solidFill>
                <a:latin typeface="Titillium Web Light"/>
                <a:ea typeface="Titillium Web Light"/>
                <a:cs typeface="Titillium Web Light"/>
                <a:sym typeface="Titillium Web Light"/>
              </a:defRPr>
            </a:lvl5pPr>
            <a:lvl6pPr marL="2743200" lvl="5" indent="-381000">
              <a:spcBef>
                <a:spcPts val="0"/>
              </a:spcBef>
              <a:spcAft>
                <a:spcPts val="0"/>
              </a:spcAft>
              <a:buClr>
                <a:srgbClr val="D3EBD5"/>
              </a:buClr>
              <a:buSzPts val="2400"/>
              <a:buFont typeface="Titillium Web Light"/>
              <a:buChar char="▫"/>
              <a:defRPr sz="2400">
                <a:solidFill>
                  <a:srgbClr val="003B55"/>
                </a:solidFill>
                <a:latin typeface="Titillium Web Light"/>
                <a:ea typeface="Titillium Web Light"/>
                <a:cs typeface="Titillium Web Light"/>
                <a:sym typeface="Titillium Web Light"/>
              </a:defRPr>
            </a:lvl6pPr>
            <a:lvl7pPr marL="3200400" lvl="6" indent="-381000">
              <a:spcBef>
                <a:spcPts val="0"/>
              </a:spcBef>
              <a:spcAft>
                <a:spcPts val="0"/>
              </a:spcAft>
              <a:buClr>
                <a:srgbClr val="D3EBD5"/>
              </a:buClr>
              <a:buSzPts val="2400"/>
              <a:buFont typeface="Titillium Web Light"/>
              <a:buChar char="●"/>
              <a:defRPr sz="2400">
                <a:solidFill>
                  <a:srgbClr val="003B55"/>
                </a:solidFill>
                <a:latin typeface="Titillium Web Light"/>
                <a:ea typeface="Titillium Web Light"/>
                <a:cs typeface="Titillium Web Light"/>
                <a:sym typeface="Titillium Web Light"/>
              </a:defRPr>
            </a:lvl7pPr>
            <a:lvl8pPr marL="3657600" lvl="7" indent="-381000">
              <a:spcBef>
                <a:spcPts val="0"/>
              </a:spcBef>
              <a:spcAft>
                <a:spcPts val="0"/>
              </a:spcAft>
              <a:buClr>
                <a:srgbClr val="D3EBD5"/>
              </a:buClr>
              <a:buSzPts val="2400"/>
              <a:buFont typeface="Titillium Web Light"/>
              <a:buChar char="○"/>
              <a:defRPr sz="2400">
                <a:solidFill>
                  <a:srgbClr val="003B55"/>
                </a:solidFill>
                <a:latin typeface="Titillium Web Light"/>
                <a:ea typeface="Titillium Web Light"/>
                <a:cs typeface="Titillium Web Light"/>
                <a:sym typeface="Titillium Web Light"/>
              </a:defRPr>
            </a:lvl8pPr>
            <a:lvl9pPr marL="4114800" lvl="8" indent="-381000">
              <a:spcBef>
                <a:spcPts val="0"/>
              </a:spcBef>
              <a:spcAft>
                <a:spcPts val="0"/>
              </a:spcAft>
              <a:buClr>
                <a:srgbClr val="D3EBD5"/>
              </a:buClr>
              <a:buSzPts val="2400"/>
              <a:buFont typeface="Titillium Web Light"/>
              <a:buChar char="■"/>
              <a:defRPr sz="2400">
                <a:solidFill>
                  <a:srgbClr val="003B55"/>
                </a:solidFill>
                <a:latin typeface="Titillium Web Light"/>
                <a:ea typeface="Titillium Web Light"/>
                <a:cs typeface="Titillium Web Light"/>
                <a:sym typeface="Titillium Web Light"/>
              </a:defRPr>
            </a:lvl9pPr>
          </a:lstStyle>
          <a:p>
            <a:endParaRPr/>
          </a:p>
        </p:txBody>
      </p:sp>
      <p:sp>
        <p:nvSpPr>
          <p:cNvPr id="8" name="Google Shape;8;p1"/>
          <p:cNvSpPr txBox="1">
            <a:spLocks noGrp="1"/>
          </p:cNvSpPr>
          <p:nvPr>
            <p:ph type="sldNum" idx="12"/>
          </p:nvPr>
        </p:nvSpPr>
        <p:spPr>
          <a:xfrm>
            <a:off x="91531" y="4720201"/>
            <a:ext cx="548700" cy="393600"/>
          </a:xfrm>
          <a:prstGeom prst="rect">
            <a:avLst/>
          </a:prstGeom>
          <a:noFill/>
          <a:ln>
            <a:noFill/>
          </a:ln>
        </p:spPr>
        <p:txBody>
          <a:bodyPr spcFirstLastPara="1" wrap="square" lIns="91425" tIns="91425" rIns="91425" bIns="91425" anchor="ctr" anchorCtr="0">
            <a:noAutofit/>
          </a:bodyPr>
          <a:lstStyle>
            <a:lvl1pPr lvl="0">
              <a:buNone/>
              <a:defRPr sz="1200">
                <a:solidFill>
                  <a:srgbClr val="0B87A1"/>
                </a:solidFill>
                <a:latin typeface="Dosis Light"/>
                <a:ea typeface="Dosis Light"/>
                <a:cs typeface="Dosis Light"/>
                <a:sym typeface="Dosis Light"/>
              </a:defRPr>
            </a:lvl1pPr>
            <a:lvl2pPr lvl="1">
              <a:buNone/>
              <a:defRPr sz="1200">
                <a:solidFill>
                  <a:srgbClr val="0B87A1"/>
                </a:solidFill>
                <a:latin typeface="Dosis Light"/>
                <a:ea typeface="Dosis Light"/>
                <a:cs typeface="Dosis Light"/>
                <a:sym typeface="Dosis Light"/>
              </a:defRPr>
            </a:lvl2pPr>
            <a:lvl3pPr lvl="2">
              <a:buNone/>
              <a:defRPr sz="1200">
                <a:solidFill>
                  <a:srgbClr val="0B87A1"/>
                </a:solidFill>
                <a:latin typeface="Dosis Light"/>
                <a:ea typeface="Dosis Light"/>
                <a:cs typeface="Dosis Light"/>
                <a:sym typeface="Dosis Light"/>
              </a:defRPr>
            </a:lvl3pPr>
            <a:lvl4pPr lvl="3">
              <a:buNone/>
              <a:defRPr sz="1200">
                <a:solidFill>
                  <a:srgbClr val="0B87A1"/>
                </a:solidFill>
                <a:latin typeface="Dosis Light"/>
                <a:ea typeface="Dosis Light"/>
                <a:cs typeface="Dosis Light"/>
                <a:sym typeface="Dosis Light"/>
              </a:defRPr>
            </a:lvl4pPr>
            <a:lvl5pPr lvl="4">
              <a:buNone/>
              <a:defRPr sz="1200">
                <a:solidFill>
                  <a:srgbClr val="0B87A1"/>
                </a:solidFill>
                <a:latin typeface="Dosis Light"/>
                <a:ea typeface="Dosis Light"/>
                <a:cs typeface="Dosis Light"/>
                <a:sym typeface="Dosis Light"/>
              </a:defRPr>
            </a:lvl5pPr>
            <a:lvl6pPr lvl="5">
              <a:buNone/>
              <a:defRPr sz="1200">
                <a:solidFill>
                  <a:srgbClr val="0B87A1"/>
                </a:solidFill>
                <a:latin typeface="Dosis Light"/>
                <a:ea typeface="Dosis Light"/>
                <a:cs typeface="Dosis Light"/>
                <a:sym typeface="Dosis Light"/>
              </a:defRPr>
            </a:lvl6pPr>
            <a:lvl7pPr lvl="6">
              <a:buNone/>
              <a:defRPr sz="1200">
                <a:solidFill>
                  <a:srgbClr val="0B87A1"/>
                </a:solidFill>
                <a:latin typeface="Dosis Light"/>
                <a:ea typeface="Dosis Light"/>
                <a:cs typeface="Dosis Light"/>
                <a:sym typeface="Dosis Light"/>
              </a:defRPr>
            </a:lvl7pPr>
            <a:lvl8pPr lvl="7">
              <a:buNone/>
              <a:defRPr sz="1200">
                <a:solidFill>
                  <a:srgbClr val="0B87A1"/>
                </a:solidFill>
                <a:latin typeface="Dosis Light"/>
                <a:ea typeface="Dosis Light"/>
                <a:cs typeface="Dosis Light"/>
                <a:sym typeface="Dosis Light"/>
              </a:defRPr>
            </a:lvl8pPr>
            <a:lvl9pPr lvl="8">
              <a:buNone/>
              <a:defRPr sz="1200">
                <a:solidFill>
                  <a:srgbClr val="0B87A1"/>
                </a:solidFill>
                <a:latin typeface="Dosis Light"/>
                <a:ea typeface="Dosis Light"/>
                <a:cs typeface="Dosis Light"/>
                <a:sym typeface="Dosis Light"/>
              </a:defRPr>
            </a:lvl9pPr>
          </a:lstStyle>
          <a:p>
            <a:pPr marL="0" lvl="0" indent="0" algn="l" rtl="0">
              <a:spcBef>
                <a:spcPts val="0"/>
              </a:spcBef>
              <a:spcAft>
                <a:spcPts val="0"/>
              </a:spcAft>
              <a:buNone/>
            </a:pPr>
            <a:fld id="{00000000-1234-1234-1234-123412341234}" type="slidenum">
              <a:rPr lang="en"/>
              <a:t>‹N°›</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2" r:id="rId4"/>
    <p:sldLayoutId id="2147483656" r:id="rId5"/>
    <p:sldLayoutId id="2147483660" r:id="rId6"/>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hyperlink" Target="http://gallica.bnf.fr/ark:/12148/bpt6k48495b" TargetMode="Externa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835"/>
        <p:cNvGrpSpPr/>
        <p:nvPr/>
      </p:nvGrpSpPr>
      <p:grpSpPr>
        <a:xfrm>
          <a:off x="0" y="0"/>
          <a:ext cx="0" cy="0"/>
          <a:chOff x="0" y="0"/>
          <a:chExt cx="0" cy="0"/>
        </a:xfrm>
      </p:grpSpPr>
      <p:sp>
        <p:nvSpPr>
          <p:cNvPr id="3836" name="Google Shape;3836;p13"/>
          <p:cNvSpPr txBox="1">
            <a:spLocks noGrp="1"/>
          </p:cNvSpPr>
          <p:nvPr>
            <p:ph type="ctrTitle"/>
          </p:nvPr>
        </p:nvSpPr>
        <p:spPr>
          <a:xfrm>
            <a:off x="762000" y="696425"/>
            <a:ext cx="5396700" cy="1159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Patrimoine culturel</a:t>
            </a:r>
            <a:br>
              <a:rPr lang="en" dirty="0"/>
            </a:br>
            <a:r>
              <a:rPr lang="en" dirty="0"/>
              <a:t>L3, UE2, Option, S1</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185"/>
            <a:ext cx="9217924" cy="4925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ZoneTexte 1"/>
          <p:cNvSpPr txBox="1"/>
          <p:nvPr/>
        </p:nvSpPr>
        <p:spPr>
          <a:xfrm>
            <a:off x="1259632" y="4834695"/>
            <a:ext cx="4824536" cy="307777"/>
          </a:xfrm>
          <a:prstGeom prst="rect">
            <a:avLst/>
          </a:prstGeom>
          <a:noFill/>
        </p:spPr>
        <p:txBody>
          <a:bodyPr wrap="square" rtlCol="0">
            <a:spAutoFit/>
          </a:bodyPr>
          <a:lstStyle/>
          <a:p>
            <a:r>
              <a:rPr lang="fr-FR" b="1" dirty="0"/>
              <a:t>L’Eglise Sainte-Geneviève</a:t>
            </a:r>
          </a:p>
        </p:txBody>
      </p:sp>
      <p:sp>
        <p:nvSpPr>
          <p:cNvPr id="3" name="ZoneTexte 2">
            <a:extLst>
              <a:ext uri="{FF2B5EF4-FFF2-40B4-BE49-F238E27FC236}">
                <a16:creationId xmlns:a16="http://schemas.microsoft.com/office/drawing/2014/main" id="{4B52E92F-A8D8-45ED-8543-10FEA3B1049F}"/>
              </a:ext>
            </a:extLst>
          </p:cNvPr>
          <p:cNvSpPr txBox="1"/>
          <p:nvPr/>
        </p:nvSpPr>
        <p:spPr>
          <a:xfrm>
            <a:off x="395536" y="411510"/>
            <a:ext cx="2376264" cy="307777"/>
          </a:xfrm>
          <a:prstGeom prst="rect">
            <a:avLst/>
          </a:prstGeom>
          <a:noFill/>
        </p:spPr>
        <p:txBody>
          <a:bodyPr wrap="square" rtlCol="0">
            <a:spAutoFit/>
          </a:bodyPr>
          <a:lstStyle/>
          <a:p>
            <a:r>
              <a:rPr lang="fr-FR" dirty="0"/>
              <a:t>Biens immeubles</a:t>
            </a:r>
          </a:p>
        </p:txBody>
      </p:sp>
    </p:spTree>
    <p:extLst>
      <p:ext uri="{BB962C8B-B14F-4D97-AF65-F5344CB8AC3E}">
        <p14:creationId xmlns:p14="http://schemas.microsoft.com/office/powerpoint/2010/main" val="236500399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A224C597-6676-44CA-B751-758079DD220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artisticPencilGrayscale/>
                    </a14:imgEffect>
                  </a14:imgLayer>
                </a14:imgProps>
              </a:ext>
              <a:ext uri="{28A0092B-C50C-407E-A947-70E740481C1C}">
                <a14:useLocalDpi xmlns:a14="http://schemas.microsoft.com/office/drawing/2010/main" val="0"/>
              </a:ext>
            </a:extLst>
          </a:blip>
          <a:srcRect/>
          <a:stretch>
            <a:fillRect/>
          </a:stretch>
        </p:blipFill>
        <p:spPr bwMode="auto">
          <a:xfrm>
            <a:off x="0" y="22185"/>
            <a:ext cx="9217924" cy="49258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Espace réservé du numéro de diapositive 1">
            <a:extLst>
              <a:ext uri="{FF2B5EF4-FFF2-40B4-BE49-F238E27FC236}">
                <a16:creationId xmlns:a16="http://schemas.microsoft.com/office/drawing/2014/main" id="{F7876A83-FC2B-421E-8F86-5E892A7C5ABA}"/>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fr-FR" smtClean="0"/>
              <a:t>11</a:t>
            </a:fld>
            <a:endParaRPr lang="fr-FR"/>
          </a:p>
        </p:txBody>
      </p:sp>
      <p:sp>
        <p:nvSpPr>
          <p:cNvPr id="3" name="ZoneTexte 2">
            <a:extLst>
              <a:ext uri="{FF2B5EF4-FFF2-40B4-BE49-F238E27FC236}">
                <a16:creationId xmlns:a16="http://schemas.microsoft.com/office/drawing/2014/main" id="{D4C50DF5-4655-4A94-A750-60E37DC6A038}"/>
              </a:ext>
            </a:extLst>
          </p:cNvPr>
          <p:cNvSpPr txBox="1"/>
          <p:nvPr/>
        </p:nvSpPr>
        <p:spPr>
          <a:xfrm>
            <a:off x="179512" y="176775"/>
            <a:ext cx="8964488" cy="3262432"/>
          </a:xfrm>
          <a:prstGeom prst="rect">
            <a:avLst/>
          </a:prstGeom>
          <a:noFill/>
        </p:spPr>
        <p:txBody>
          <a:bodyPr wrap="square" rtlCol="0">
            <a:spAutoFit/>
          </a:bodyPr>
          <a:lstStyle/>
          <a:p>
            <a:r>
              <a:rPr lang="fr-FR" sz="1600" dirty="0">
                <a:effectLst>
                  <a:outerShdw blurRad="38100" dist="38100" dir="2700000" algn="tl">
                    <a:srgbClr val="000000">
                      <a:alpha val="43137"/>
                    </a:srgbClr>
                  </a:outerShdw>
                </a:effectLst>
              </a:rPr>
              <a:t>Emmanuel Pastoret, procureur de Paris : </a:t>
            </a:r>
          </a:p>
          <a:p>
            <a:r>
              <a:rPr lang="fr-FR" sz="1600" dirty="0">
                <a:effectLst>
                  <a:outerShdw blurRad="38100" dist="38100" dir="2700000" algn="tl">
                    <a:srgbClr val="000000">
                      <a:alpha val="43137"/>
                    </a:srgbClr>
                  </a:outerShdw>
                </a:effectLst>
              </a:rPr>
              <a:t>« Messieurs, Le Directoire du département propose à l'Assemblée nationale de décréter :</a:t>
            </a:r>
          </a:p>
          <a:p>
            <a:pPr lvl="0"/>
            <a:r>
              <a:rPr lang="fr-FR" sz="1600" dirty="0">
                <a:effectLst>
                  <a:outerShdw blurRad="38100" dist="38100" dir="2700000" algn="tl">
                    <a:srgbClr val="000000">
                      <a:alpha val="43137"/>
                    </a:srgbClr>
                  </a:outerShdw>
                </a:effectLst>
              </a:rPr>
              <a:t>Que le nouvel édifice Sainte-Geneviève soit destiné à recevoir les cendres des grands hommes, à dater de l'époque de notre liberté ;</a:t>
            </a:r>
          </a:p>
          <a:p>
            <a:pPr lvl="0"/>
            <a:r>
              <a:rPr lang="fr-FR" sz="1600" dirty="0">
                <a:effectLst>
                  <a:outerShdw blurRad="38100" dist="38100" dir="2700000" algn="tl">
                    <a:srgbClr val="000000">
                      <a:alpha val="43137"/>
                    </a:srgbClr>
                  </a:outerShdw>
                </a:effectLst>
              </a:rPr>
              <a:t>Que l'Assemblée nationale puisse seule juger à quels hommes cet honneur sera décerné ;</a:t>
            </a:r>
          </a:p>
          <a:p>
            <a:pPr lvl="0"/>
            <a:r>
              <a:rPr lang="fr-FR" sz="1600" dirty="0">
                <a:effectLst>
                  <a:outerShdw blurRad="38100" dist="38100" dir="2700000" algn="tl">
                    <a:srgbClr val="000000">
                      <a:alpha val="43137"/>
                    </a:srgbClr>
                  </a:outerShdw>
                </a:effectLst>
              </a:rPr>
              <a:t>Que Honoré-</a:t>
            </a:r>
            <a:r>
              <a:rPr lang="fr-FR" sz="1600" dirty="0" err="1">
                <a:effectLst>
                  <a:outerShdw blurRad="38100" dist="38100" dir="2700000" algn="tl">
                    <a:srgbClr val="000000">
                      <a:alpha val="43137"/>
                    </a:srgbClr>
                  </a:outerShdw>
                </a:effectLst>
              </a:rPr>
              <a:t>Riquetti</a:t>
            </a:r>
            <a:r>
              <a:rPr lang="fr-FR" sz="1600" dirty="0">
                <a:effectLst>
                  <a:outerShdw blurRad="38100" dist="38100" dir="2700000" algn="tl">
                    <a:srgbClr val="000000">
                      <a:alpha val="43137"/>
                    </a:srgbClr>
                  </a:outerShdw>
                </a:effectLst>
              </a:rPr>
              <a:t> Mirabeau en est jugé digne ;</a:t>
            </a:r>
          </a:p>
          <a:p>
            <a:pPr lvl="0"/>
            <a:r>
              <a:rPr lang="fr-FR" sz="1600" dirty="0">
                <a:effectLst>
                  <a:outerShdw blurRad="38100" dist="38100" dir="2700000" algn="tl">
                    <a:srgbClr val="000000">
                      <a:alpha val="43137"/>
                    </a:srgbClr>
                  </a:outerShdw>
                </a:effectLst>
              </a:rPr>
              <a:t>Que les exceptions qui pourront avoir lieu pour quelques grands hommes, morts avant la Révolution, tels que Descartes, Voltaire, Rousseau, ne puissent être faites que par l'Assemblée nationale ;</a:t>
            </a:r>
          </a:p>
          <a:p>
            <a:pPr lvl="0"/>
            <a:r>
              <a:rPr lang="fr-FR" sz="1600" dirty="0">
                <a:effectLst>
                  <a:outerShdw blurRad="38100" dist="38100" dir="2700000" algn="tl">
                    <a:srgbClr val="000000">
                      <a:alpha val="43137"/>
                    </a:srgbClr>
                  </a:outerShdw>
                </a:effectLst>
              </a:rPr>
              <a:t>Que le Directoire du département de Paris soit chargé de mettre promptement l'édifice Sainte-Geneviève en état de remplir sa nouvelle destination, et fasse graver au dessus du fronton ces mots : </a:t>
            </a:r>
            <a:r>
              <a:rPr lang="fr-FR" sz="1600" b="1" dirty="0">
                <a:effectLst>
                  <a:outerShdw blurRad="38100" dist="38100" dir="2700000" algn="tl">
                    <a:srgbClr val="000000">
                      <a:alpha val="43137"/>
                    </a:srgbClr>
                  </a:outerShdw>
                </a:effectLst>
              </a:rPr>
              <a:t>Aux grands hommes la patrie reconnaissante</a:t>
            </a:r>
            <a:r>
              <a:rPr lang="fr-FR" sz="1600" dirty="0">
                <a:effectLst>
                  <a:outerShdw blurRad="38100" dist="38100" dir="2700000" algn="tl">
                    <a:srgbClr val="000000">
                      <a:alpha val="43137"/>
                    </a:srgbClr>
                  </a:outerShdw>
                </a:effectLst>
              </a:rPr>
              <a:t> »</a:t>
            </a:r>
          </a:p>
          <a:p>
            <a:endParaRPr lang="fr-FR" dirty="0"/>
          </a:p>
        </p:txBody>
      </p:sp>
    </p:spTree>
    <p:extLst>
      <p:ext uri="{BB962C8B-B14F-4D97-AF65-F5344CB8AC3E}">
        <p14:creationId xmlns:p14="http://schemas.microsoft.com/office/powerpoint/2010/main" val="39151350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EB25C9E3-11FC-4498-BD66-C8359396B2CA}"/>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fr-FR" smtClean="0"/>
              <a:t>12</a:t>
            </a:fld>
            <a:endParaRPr lang="fr-FR"/>
          </a:p>
        </p:txBody>
      </p:sp>
      <p:pic>
        <p:nvPicPr>
          <p:cNvPr id="3" name="Image 2">
            <a:extLst>
              <a:ext uri="{FF2B5EF4-FFF2-40B4-BE49-F238E27FC236}">
                <a16:creationId xmlns:a16="http://schemas.microsoft.com/office/drawing/2014/main" id="{1CD2DF97-04AB-4177-9654-9FD76B8E3F49}"/>
              </a:ext>
            </a:extLst>
          </p:cNvPr>
          <p:cNvPicPr>
            <a:picLocks noChangeAspect="1"/>
          </p:cNvPicPr>
          <p:nvPr/>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24000693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292C14D3-301A-42EF-97AE-E5FAC1BF0F10}"/>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fr-FR" smtClean="0"/>
              <a:t>13</a:t>
            </a:fld>
            <a:endParaRPr lang="fr-FR"/>
          </a:p>
        </p:txBody>
      </p:sp>
      <p:pic>
        <p:nvPicPr>
          <p:cNvPr id="4" name="Image 3">
            <a:extLst>
              <a:ext uri="{FF2B5EF4-FFF2-40B4-BE49-F238E27FC236}">
                <a16:creationId xmlns:a16="http://schemas.microsoft.com/office/drawing/2014/main" id="{7A18CC0B-2F8D-4952-9607-1AD621070751}"/>
              </a:ext>
            </a:extLst>
          </p:cNvPr>
          <p:cNvPicPr>
            <a:picLocks noChangeAspect="1"/>
          </p:cNvPicPr>
          <p:nvPr/>
        </p:nvPicPr>
        <p:blipFill>
          <a:blip r:embed="rId2"/>
          <a:stretch>
            <a:fillRect/>
          </a:stretch>
        </p:blipFill>
        <p:spPr>
          <a:xfrm>
            <a:off x="2441097" y="0"/>
            <a:ext cx="4261805" cy="5143500"/>
          </a:xfrm>
          <a:prstGeom prst="rect">
            <a:avLst/>
          </a:prstGeom>
        </p:spPr>
      </p:pic>
    </p:spTree>
    <p:extLst>
      <p:ext uri="{BB962C8B-B14F-4D97-AF65-F5344CB8AC3E}">
        <p14:creationId xmlns:p14="http://schemas.microsoft.com/office/powerpoint/2010/main" val="23298509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617574F3-A6DA-4644-BADE-868F37618DE1}"/>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fr-FR" smtClean="0"/>
              <a:t>14</a:t>
            </a:fld>
            <a:endParaRPr lang="fr-FR"/>
          </a:p>
        </p:txBody>
      </p:sp>
      <p:pic>
        <p:nvPicPr>
          <p:cNvPr id="4" name="Image 3">
            <a:extLst>
              <a:ext uri="{FF2B5EF4-FFF2-40B4-BE49-F238E27FC236}">
                <a16:creationId xmlns:a16="http://schemas.microsoft.com/office/drawing/2014/main" id="{5983AEBF-7FB2-4BB7-B3CA-3635CF67B49E}"/>
              </a:ext>
            </a:extLst>
          </p:cNvPr>
          <p:cNvPicPr>
            <a:picLocks noChangeAspect="1"/>
          </p:cNvPicPr>
          <p:nvPr/>
        </p:nvPicPr>
        <p:blipFill>
          <a:blip r:embed="rId2"/>
          <a:stretch>
            <a:fillRect/>
          </a:stretch>
        </p:blipFill>
        <p:spPr>
          <a:xfrm>
            <a:off x="1798760" y="699542"/>
            <a:ext cx="6077686" cy="3888432"/>
          </a:xfrm>
          <a:prstGeom prst="rect">
            <a:avLst/>
          </a:prstGeom>
        </p:spPr>
      </p:pic>
      <p:sp>
        <p:nvSpPr>
          <p:cNvPr id="5" name="ZoneTexte 4">
            <a:extLst>
              <a:ext uri="{FF2B5EF4-FFF2-40B4-BE49-F238E27FC236}">
                <a16:creationId xmlns:a16="http://schemas.microsoft.com/office/drawing/2014/main" id="{076BB3C6-8822-4DD4-BB25-D16C9A190D20}"/>
              </a:ext>
            </a:extLst>
          </p:cNvPr>
          <p:cNvSpPr txBox="1"/>
          <p:nvPr/>
        </p:nvSpPr>
        <p:spPr>
          <a:xfrm>
            <a:off x="91531" y="1923678"/>
            <a:ext cx="1656183" cy="1815882"/>
          </a:xfrm>
          <a:prstGeom prst="rect">
            <a:avLst/>
          </a:prstGeom>
          <a:noFill/>
        </p:spPr>
        <p:txBody>
          <a:bodyPr wrap="square" rtlCol="0">
            <a:spAutoFit/>
          </a:bodyPr>
          <a:lstStyle/>
          <a:p>
            <a:r>
              <a:rPr lang="fr-FR" dirty="0"/>
              <a:t>Pierre Antoine </a:t>
            </a:r>
            <a:r>
              <a:rPr lang="fr-FR" dirty="0" err="1"/>
              <a:t>Demachy</a:t>
            </a:r>
            <a:r>
              <a:rPr lang="fr-FR" dirty="0"/>
              <a:t>, </a:t>
            </a:r>
            <a:r>
              <a:rPr lang="fr-FR" i="1" dirty="0"/>
              <a:t>La démolition de l'église des Saints-Innocents, rue Saint-Denis</a:t>
            </a:r>
            <a:r>
              <a:rPr lang="fr-FR" dirty="0"/>
              <a:t>, fin 18</a:t>
            </a:r>
            <a:r>
              <a:rPr lang="fr-FR" baseline="30000" dirty="0"/>
              <a:t>e</a:t>
            </a:r>
            <a:r>
              <a:rPr lang="fr-FR" dirty="0"/>
              <a:t> </a:t>
            </a:r>
          </a:p>
          <a:p>
            <a:endParaRPr lang="fr-FR" dirty="0"/>
          </a:p>
        </p:txBody>
      </p:sp>
    </p:spTree>
    <p:extLst>
      <p:ext uri="{BB962C8B-B14F-4D97-AF65-F5344CB8AC3E}">
        <p14:creationId xmlns:p14="http://schemas.microsoft.com/office/powerpoint/2010/main" val="206211648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E4B37E21-6B1D-46BE-B1B2-24E522A8CB71}"/>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fr-FR" smtClean="0"/>
              <a:t>15</a:t>
            </a:fld>
            <a:endParaRPr lang="fr-FR"/>
          </a:p>
        </p:txBody>
      </p:sp>
      <p:pic>
        <p:nvPicPr>
          <p:cNvPr id="4" name="Image 3">
            <a:extLst>
              <a:ext uri="{FF2B5EF4-FFF2-40B4-BE49-F238E27FC236}">
                <a16:creationId xmlns:a16="http://schemas.microsoft.com/office/drawing/2014/main" id="{74755FE4-1308-42FC-A344-A448684E2720}"/>
              </a:ext>
            </a:extLst>
          </p:cNvPr>
          <p:cNvPicPr>
            <a:picLocks noChangeAspect="1"/>
          </p:cNvPicPr>
          <p:nvPr/>
        </p:nvPicPr>
        <p:blipFill>
          <a:blip r:embed="rId2"/>
          <a:stretch>
            <a:fillRect/>
          </a:stretch>
        </p:blipFill>
        <p:spPr>
          <a:xfrm>
            <a:off x="126360" y="771550"/>
            <a:ext cx="5166338" cy="3816424"/>
          </a:xfrm>
          <a:prstGeom prst="rect">
            <a:avLst/>
          </a:prstGeom>
        </p:spPr>
      </p:pic>
      <p:sp>
        <p:nvSpPr>
          <p:cNvPr id="6" name="Rectangle 5">
            <a:extLst>
              <a:ext uri="{FF2B5EF4-FFF2-40B4-BE49-F238E27FC236}">
                <a16:creationId xmlns:a16="http://schemas.microsoft.com/office/drawing/2014/main" id="{4FDDB96D-D9B5-4869-9825-34F4120261AF}"/>
              </a:ext>
            </a:extLst>
          </p:cNvPr>
          <p:cNvSpPr/>
          <p:nvPr/>
        </p:nvSpPr>
        <p:spPr>
          <a:xfrm>
            <a:off x="5292080" y="2283718"/>
            <a:ext cx="2304256" cy="738664"/>
          </a:xfrm>
          <a:prstGeom prst="rect">
            <a:avLst/>
          </a:prstGeom>
        </p:spPr>
        <p:txBody>
          <a:bodyPr wrap="square">
            <a:spAutoFit/>
          </a:bodyPr>
          <a:lstStyle/>
          <a:p>
            <a:r>
              <a:rPr lang="fr-FR" b="1" dirty="0"/>
              <a:t>Pierre Antoine </a:t>
            </a:r>
            <a:r>
              <a:rPr lang="fr-FR" b="1" dirty="0" err="1"/>
              <a:t>Demachy</a:t>
            </a:r>
            <a:r>
              <a:rPr lang="fr-FR" b="1" dirty="0"/>
              <a:t>, Démolition de l'église Saint-Barthélemy, fin 18</a:t>
            </a:r>
            <a:r>
              <a:rPr lang="fr-FR" b="1" baseline="30000" dirty="0"/>
              <a:t>e</a:t>
            </a:r>
            <a:r>
              <a:rPr lang="fr-FR" b="1" dirty="0"/>
              <a:t> </a:t>
            </a:r>
          </a:p>
        </p:txBody>
      </p:sp>
    </p:spTree>
    <p:extLst>
      <p:ext uri="{BB962C8B-B14F-4D97-AF65-F5344CB8AC3E}">
        <p14:creationId xmlns:p14="http://schemas.microsoft.com/office/powerpoint/2010/main" val="380670856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D512117D-FCB3-446D-886E-D6FF8111AD52}"/>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fr-FR" smtClean="0"/>
              <a:t>16</a:t>
            </a:fld>
            <a:endParaRPr lang="fr-FR"/>
          </a:p>
        </p:txBody>
      </p:sp>
      <p:pic>
        <p:nvPicPr>
          <p:cNvPr id="4" name="Image 3">
            <a:extLst>
              <a:ext uri="{FF2B5EF4-FFF2-40B4-BE49-F238E27FC236}">
                <a16:creationId xmlns:a16="http://schemas.microsoft.com/office/drawing/2014/main" id="{5BC83FB6-9901-411A-973C-1160990F8FE6}"/>
              </a:ext>
            </a:extLst>
          </p:cNvPr>
          <p:cNvPicPr>
            <a:picLocks noChangeAspect="1"/>
          </p:cNvPicPr>
          <p:nvPr/>
        </p:nvPicPr>
        <p:blipFill rotWithShape="1">
          <a:blip r:embed="rId2"/>
          <a:srcRect l="5926" t="9302" r="8205" b="8328"/>
          <a:stretch/>
        </p:blipFill>
        <p:spPr>
          <a:xfrm>
            <a:off x="0" y="267494"/>
            <a:ext cx="5760640" cy="4236684"/>
          </a:xfrm>
          <a:prstGeom prst="rect">
            <a:avLst/>
          </a:prstGeom>
        </p:spPr>
      </p:pic>
      <p:sp>
        <p:nvSpPr>
          <p:cNvPr id="5" name="Rectangle 4">
            <a:extLst>
              <a:ext uri="{FF2B5EF4-FFF2-40B4-BE49-F238E27FC236}">
                <a16:creationId xmlns:a16="http://schemas.microsoft.com/office/drawing/2014/main" id="{4E047001-BE75-44A5-88B7-1C182CFC8590}"/>
              </a:ext>
            </a:extLst>
          </p:cNvPr>
          <p:cNvSpPr/>
          <p:nvPr/>
        </p:nvSpPr>
        <p:spPr>
          <a:xfrm>
            <a:off x="5940152" y="2283718"/>
            <a:ext cx="1800200" cy="1384995"/>
          </a:xfrm>
          <a:prstGeom prst="rect">
            <a:avLst/>
          </a:prstGeom>
        </p:spPr>
        <p:txBody>
          <a:bodyPr wrap="square">
            <a:spAutoFit/>
          </a:bodyPr>
          <a:lstStyle/>
          <a:p>
            <a:r>
              <a:rPr lang="fr-FR" b="1" dirty="0"/>
              <a:t>Pierre Antoine </a:t>
            </a:r>
            <a:r>
              <a:rPr lang="fr-FR" b="1" dirty="0" err="1"/>
              <a:t>Demachy</a:t>
            </a:r>
            <a:r>
              <a:rPr lang="fr-FR" b="1" dirty="0"/>
              <a:t>, Démolition du couvent des Cordeliers. (vers 1802)..</a:t>
            </a:r>
          </a:p>
        </p:txBody>
      </p:sp>
    </p:spTree>
    <p:extLst>
      <p:ext uri="{BB962C8B-B14F-4D97-AF65-F5344CB8AC3E}">
        <p14:creationId xmlns:p14="http://schemas.microsoft.com/office/powerpoint/2010/main" val="17816657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7FDAF0F8-0BB2-479A-A3D9-8A88A539E0B6}"/>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fr-FR" smtClean="0"/>
              <a:t>17</a:t>
            </a:fld>
            <a:endParaRPr lang="fr-FR"/>
          </a:p>
        </p:txBody>
      </p:sp>
      <p:pic>
        <p:nvPicPr>
          <p:cNvPr id="4" name="Image 3">
            <a:extLst>
              <a:ext uri="{FF2B5EF4-FFF2-40B4-BE49-F238E27FC236}">
                <a16:creationId xmlns:a16="http://schemas.microsoft.com/office/drawing/2014/main" id="{4C0FDC30-B30E-4727-8439-4BE02B983232}"/>
              </a:ext>
            </a:extLst>
          </p:cNvPr>
          <p:cNvPicPr>
            <a:picLocks noChangeAspect="1"/>
          </p:cNvPicPr>
          <p:nvPr/>
        </p:nvPicPr>
        <p:blipFill>
          <a:blip r:embed="rId2"/>
          <a:stretch>
            <a:fillRect/>
          </a:stretch>
        </p:blipFill>
        <p:spPr>
          <a:xfrm>
            <a:off x="1337094" y="0"/>
            <a:ext cx="6469811" cy="5143500"/>
          </a:xfrm>
          <a:prstGeom prst="rect">
            <a:avLst/>
          </a:prstGeom>
        </p:spPr>
      </p:pic>
    </p:spTree>
    <p:extLst>
      <p:ext uri="{BB962C8B-B14F-4D97-AF65-F5344CB8AC3E}">
        <p14:creationId xmlns:p14="http://schemas.microsoft.com/office/powerpoint/2010/main" val="8988274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3857"/>
        <p:cNvGrpSpPr/>
        <p:nvPr/>
      </p:nvGrpSpPr>
      <p:grpSpPr>
        <a:xfrm>
          <a:off x="0" y="0"/>
          <a:ext cx="0" cy="0"/>
          <a:chOff x="0" y="0"/>
          <a:chExt cx="0" cy="0"/>
        </a:xfrm>
      </p:grpSpPr>
      <p:sp>
        <p:nvSpPr>
          <p:cNvPr id="3858" name="Google Shape;3858;p16"/>
          <p:cNvSpPr txBox="1">
            <a:spLocks noGrp="1"/>
          </p:cNvSpPr>
          <p:nvPr>
            <p:ph type="ctrTitle"/>
          </p:nvPr>
        </p:nvSpPr>
        <p:spPr>
          <a:xfrm>
            <a:off x="107504" y="1825030"/>
            <a:ext cx="5904656" cy="110676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2. </a:t>
            </a:r>
            <a:r>
              <a:rPr lang="fr-FR" dirty="0"/>
              <a:t>Nationalisations et biens meubles</a:t>
            </a:r>
            <a:endParaRPr dirty="0"/>
          </a:p>
        </p:txBody>
      </p:sp>
      <p:sp>
        <p:nvSpPr>
          <p:cNvPr id="3859" name="Google Shape;3859;p16"/>
          <p:cNvSpPr txBox="1">
            <a:spLocks noGrp="1"/>
          </p:cNvSpPr>
          <p:nvPr>
            <p:ph type="subTitle" idx="1"/>
          </p:nvPr>
        </p:nvSpPr>
        <p:spPr>
          <a:xfrm>
            <a:off x="251520" y="2787774"/>
            <a:ext cx="5268900" cy="78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1709675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4BAFB4C-2DE4-4F50-AC4D-45E1901962A4}"/>
              </a:ext>
            </a:extLst>
          </p:cNvPr>
          <p:cNvSpPr>
            <a:spLocks noGrp="1"/>
          </p:cNvSpPr>
          <p:nvPr>
            <p:ph type="ctrTitle"/>
          </p:nvPr>
        </p:nvSpPr>
        <p:spPr>
          <a:xfrm>
            <a:off x="107504" y="1851670"/>
            <a:ext cx="6048672" cy="1159800"/>
          </a:xfrm>
        </p:spPr>
        <p:txBody>
          <a:bodyPr/>
          <a:lstStyle/>
          <a:p>
            <a:r>
              <a:rPr lang="fr-FR" sz="2800" dirty="0"/>
              <a:t>Janvier 1790 départements = 1 musée</a:t>
            </a:r>
            <a:br>
              <a:rPr lang="fr-FR" sz="2800" dirty="0"/>
            </a:br>
            <a:r>
              <a:rPr lang="fr-FR" sz="2800" dirty="0"/>
              <a:t>Bréquigny 2 </a:t>
            </a:r>
            <a:r>
              <a:rPr lang="fr-FR" sz="2800" dirty="0" err="1"/>
              <a:t>dec</a:t>
            </a:r>
            <a:r>
              <a:rPr lang="fr-FR" sz="2800" dirty="0"/>
              <a:t> 1790 « distribuer les monuments »  conserver, protéger et rendre accessible  = dépôts politique dotation collections publiques décentralisée</a:t>
            </a:r>
          </a:p>
        </p:txBody>
      </p:sp>
      <p:sp>
        <p:nvSpPr>
          <p:cNvPr id="3" name="Sous-titre 2">
            <a:extLst>
              <a:ext uri="{FF2B5EF4-FFF2-40B4-BE49-F238E27FC236}">
                <a16:creationId xmlns:a16="http://schemas.microsoft.com/office/drawing/2014/main" id="{7CAEE79C-1514-40AC-8452-00990F23AF35}"/>
              </a:ext>
            </a:extLst>
          </p:cNvPr>
          <p:cNvSpPr>
            <a:spLocks noGrp="1"/>
          </p:cNvSpPr>
          <p:nvPr>
            <p:ph type="subTitle" idx="1"/>
          </p:nvPr>
        </p:nvSpPr>
        <p:spPr/>
        <p:txBody>
          <a:bodyPr/>
          <a:lstStyle/>
          <a:p>
            <a:endParaRPr lang="fr-FR"/>
          </a:p>
        </p:txBody>
      </p:sp>
    </p:spTree>
    <p:extLst>
      <p:ext uri="{BB962C8B-B14F-4D97-AF65-F5344CB8AC3E}">
        <p14:creationId xmlns:p14="http://schemas.microsoft.com/office/powerpoint/2010/main" val="21114587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857"/>
        <p:cNvGrpSpPr/>
        <p:nvPr/>
      </p:nvGrpSpPr>
      <p:grpSpPr>
        <a:xfrm>
          <a:off x="0" y="0"/>
          <a:ext cx="0" cy="0"/>
          <a:chOff x="0" y="0"/>
          <a:chExt cx="0" cy="0"/>
        </a:xfrm>
      </p:grpSpPr>
      <p:sp>
        <p:nvSpPr>
          <p:cNvPr id="3858" name="Google Shape;3858;p16"/>
          <p:cNvSpPr txBox="1">
            <a:spLocks noGrp="1"/>
          </p:cNvSpPr>
          <p:nvPr>
            <p:ph type="ctrTitle"/>
          </p:nvPr>
        </p:nvSpPr>
        <p:spPr>
          <a:xfrm>
            <a:off x="85508" y="483518"/>
            <a:ext cx="5904656" cy="110676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L’Abbé Grégoire, </a:t>
            </a:r>
            <a:r>
              <a:rPr lang="en" i="1" dirty="0"/>
              <a:t>Contre le vandalisme, </a:t>
            </a:r>
            <a:r>
              <a:rPr lang="en" dirty="0"/>
              <a:t>1794</a:t>
            </a:r>
            <a:endParaRPr dirty="0"/>
          </a:p>
        </p:txBody>
      </p:sp>
      <p:sp>
        <p:nvSpPr>
          <p:cNvPr id="3" name="Sous-titre 2">
            <a:extLst>
              <a:ext uri="{FF2B5EF4-FFF2-40B4-BE49-F238E27FC236}">
                <a16:creationId xmlns:a16="http://schemas.microsoft.com/office/drawing/2014/main" id="{192C4C82-A4A6-4181-A28B-B34027002245}"/>
              </a:ext>
            </a:extLst>
          </p:cNvPr>
          <p:cNvSpPr>
            <a:spLocks noGrp="1"/>
          </p:cNvSpPr>
          <p:nvPr>
            <p:ph type="subTitle" idx="1"/>
          </p:nvPr>
        </p:nvSpPr>
        <p:spPr>
          <a:xfrm>
            <a:off x="2555776" y="4358700"/>
            <a:ext cx="5268900" cy="784800"/>
          </a:xfrm>
        </p:spPr>
        <p:txBody>
          <a:bodyPr/>
          <a:lstStyle/>
          <a:p>
            <a:r>
              <a:rPr lang="fr-FR" sz="1800" b="1" dirty="0"/>
              <a:t>Portrait de l’Abbé Grégoire (1801. </a:t>
            </a:r>
          </a:p>
          <a:p>
            <a:r>
              <a:rPr lang="fr-FR" sz="1800" b="1" dirty="0"/>
              <a:t>BNF, Cabinet des Estampes)</a:t>
            </a:r>
            <a:endParaRPr lang="fr-FR" sz="1800" dirty="0"/>
          </a:p>
          <a:p>
            <a:endParaRPr lang="fr-FR" sz="1800" dirty="0"/>
          </a:p>
        </p:txBody>
      </p:sp>
      <p:pic>
        <p:nvPicPr>
          <p:cNvPr id="6" name="Image 5" descr="https://upload.wikimedia.org/wikipedia/commons/thumb/1/13/Gregoire.jpg/800px-Gregoire.jpg">
            <a:extLst>
              <a:ext uri="{FF2B5EF4-FFF2-40B4-BE49-F238E27FC236}">
                <a16:creationId xmlns:a16="http://schemas.microsoft.com/office/drawing/2014/main" id="{5AA14678-2DD6-431D-84FB-54B358B2210F}"/>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5471592" y="-5338"/>
            <a:ext cx="3672408" cy="5143500"/>
          </a:xfrm>
          <a:prstGeom prst="ellipse">
            <a:avLst/>
          </a:prstGeom>
          <a:noFill/>
          <a:ln>
            <a:noFill/>
          </a:ln>
        </p:spPr>
      </p:pic>
    </p:spTree>
    <p:extLst>
      <p:ext uri="{BB962C8B-B14F-4D97-AF65-F5344CB8AC3E}">
        <p14:creationId xmlns:p14="http://schemas.microsoft.com/office/powerpoint/2010/main" val="6159952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A6DA29D-B437-49C9-B676-3D8130FC0015}"/>
              </a:ext>
            </a:extLst>
          </p:cNvPr>
          <p:cNvSpPr>
            <a:spLocks noGrp="1"/>
          </p:cNvSpPr>
          <p:nvPr>
            <p:ph type="ctrTitle"/>
          </p:nvPr>
        </p:nvSpPr>
        <p:spPr>
          <a:xfrm>
            <a:off x="685800" y="1131590"/>
            <a:ext cx="5268900" cy="1159800"/>
          </a:xfrm>
        </p:spPr>
        <p:txBody>
          <a:bodyPr/>
          <a:lstStyle/>
          <a:p>
            <a:r>
              <a:rPr lang="fr-FR" sz="2400" dirty="0"/>
              <a:t>Dépôts provisoires = dépôt départemental</a:t>
            </a:r>
            <a:br>
              <a:rPr lang="fr-FR" sz="2400" dirty="0"/>
            </a:br>
            <a:r>
              <a:rPr lang="fr-FR" sz="2400" dirty="0"/>
              <a:t>« ^dépôts littéraires »  = muséums = lieu d’éducation, de transmission culturelle, public, gratuit, ouvert à tous les citoyens (pas « collections » ou « cabinets » </a:t>
            </a:r>
          </a:p>
        </p:txBody>
      </p:sp>
      <p:sp>
        <p:nvSpPr>
          <p:cNvPr id="3" name="Sous-titre 2">
            <a:extLst>
              <a:ext uri="{FF2B5EF4-FFF2-40B4-BE49-F238E27FC236}">
                <a16:creationId xmlns:a16="http://schemas.microsoft.com/office/drawing/2014/main" id="{3C04C80C-00BF-46A6-A106-BE6A8E0D7EB1}"/>
              </a:ext>
            </a:extLst>
          </p:cNvPr>
          <p:cNvSpPr>
            <a:spLocks noGrp="1"/>
          </p:cNvSpPr>
          <p:nvPr>
            <p:ph type="subTitle" idx="1"/>
          </p:nvPr>
        </p:nvSpPr>
        <p:spPr/>
        <p:txBody>
          <a:bodyPr/>
          <a:lstStyle/>
          <a:p>
            <a:endParaRPr lang="fr-FR"/>
          </a:p>
        </p:txBody>
      </p:sp>
    </p:spTree>
    <p:extLst>
      <p:ext uri="{BB962C8B-B14F-4D97-AF65-F5344CB8AC3E}">
        <p14:creationId xmlns:p14="http://schemas.microsoft.com/office/powerpoint/2010/main" val="13663044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367644" y="4155926"/>
            <a:ext cx="4680520" cy="646331"/>
          </a:xfrm>
          <a:prstGeom prst="rect">
            <a:avLst/>
          </a:prstGeom>
          <a:noFill/>
        </p:spPr>
        <p:txBody>
          <a:bodyPr wrap="square" rtlCol="0">
            <a:spAutoFit/>
          </a:bodyPr>
          <a:lstStyle/>
          <a:p>
            <a:r>
              <a:rPr lang="fr-FR" sz="1800" dirty="0">
                <a:solidFill>
                  <a:schemeClr val="bg1"/>
                </a:solidFill>
              </a:rPr>
              <a:t>La cathédrale de Troyes</a:t>
            </a:r>
          </a:p>
          <a:p>
            <a:r>
              <a:rPr lang="fr-FR" sz="1800" dirty="0">
                <a:solidFill>
                  <a:schemeClr val="bg1"/>
                </a:solidFill>
              </a:rPr>
              <a:t>13 décembre 1790</a:t>
            </a:r>
          </a:p>
        </p:txBody>
      </p:sp>
      <p:pic>
        <p:nvPicPr>
          <p:cNvPr id="4" name="Picture 2" descr="https://image.jimcdn.com/app/cms/image/transf/none/path/s723c300432782df1/image/ic8f179d0cfb1c214/version/1346921959/ima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67944" y="0"/>
            <a:ext cx="4104456" cy="5198255"/>
          </a:xfrm>
          <a:prstGeom prst="rect">
            <a:avLst/>
          </a:prstGeom>
          <a:noFill/>
          <a:extLst>
            <a:ext uri="{909E8E84-426E-40DD-AFC4-6F175D3DCCD1}">
              <a14:hiddenFill xmlns:a14="http://schemas.microsoft.com/office/drawing/2010/main">
                <a:solidFill>
                  <a:srgbClr val="FFFFFF"/>
                </a:solidFill>
              </a14:hiddenFill>
            </a:ext>
          </a:extLst>
        </p:spPr>
      </p:pic>
      <p:sp>
        <p:nvSpPr>
          <p:cNvPr id="2" name="ZoneTexte 1"/>
          <p:cNvSpPr txBox="1"/>
          <p:nvPr/>
        </p:nvSpPr>
        <p:spPr>
          <a:xfrm>
            <a:off x="71500" y="195486"/>
            <a:ext cx="2592288" cy="1200329"/>
          </a:xfrm>
          <a:prstGeom prst="rect">
            <a:avLst/>
          </a:prstGeom>
          <a:noFill/>
        </p:spPr>
        <p:txBody>
          <a:bodyPr wrap="square" rtlCol="0">
            <a:spAutoFit/>
          </a:bodyPr>
          <a:lstStyle/>
          <a:p>
            <a:r>
              <a:rPr lang="fr-FR" sz="2400" b="1" dirty="0">
                <a:solidFill>
                  <a:schemeClr val="bg1"/>
                </a:solidFill>
              </a:rPr>
              <a:t>Des « dépôts » aux institutions patrimoniales</a:t>
            </a:r>
          </a:p>
        </p:txBody>
      </p:sp>
    </p:spTree>
    <p:extLst>
      <p:ext uri="{BB962C8B-B14F-4D97-AF65-F5344CB8AC3E}">
        <p14:creationId xmlns:p14="http://schemas.microsoft.com/office/powerpoint/2010/main" val="79835424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721E3F5-1AF2-47CB-A7EB-C857FAED8D78}"/>
              </a:ext>
            </a:extLst>
          </p:cNvPr>
          <p:cNvSpPr>
            <a:spLocks noGrp="1"/>
          </p:cNvSpPr>
          <p:nvPr>
            <p:ph type="ctrTitle"/>
          </p:nvPr>
        </p:nvSpPr>
        <p:spPr>
          <a:xfrm>
            <a:off x="611560" y="1923678"/>
            <a:ext cx="5268900" cy="1159800"/>
          </a:xfrm>
        </p:spPr>
        <p:txBody>
          <a:bodyPr/>
          <a:lstStyle/>
          <a:p>
            <a:r>
              <a:rPr lang="fr-FR" dirty="0"/>
              <a:t>3. Les livres: naissance des bibliothèques</a:t>
            </a:r>
          </a:p>
        </p:txBody>
      </p:sp>
      <p:sp>
        <p:nvSpPr>
          <p:cNvPr id="3" name="Sous-titre 2">
            <a:extLst>
              <a:ext uri="{FF2B5EF4-FFF2-40B4-BE49-F238E27FC236}">
                <a16:creationId xmlns:a16="http://schemas.microsoft.com/office/drawing/2014/main" id="{F607B9F1-BCDB-43C7-904E-7BDCEA64BAFD}"/>
              </a:ext>
            </a:extLst>
          </p:cNvPr>
          <p:cNvSpPr>
            <a:spLocks noGrp="1"/>
          </p:cNvSpPr>
          <p:nvPr>
            <p:ph type="subTitle" idx="1"/>
          </p:nvPr>
        </p:nvSpPr>
        <p:spPr/>
        <p:txBody>
          <a:bodyPr/>
          <a:lstStyle/>
          <a:p>
            <a:endParaRPr lang="fr-FR"/>
          </a:p>
        </p:txBody>
      </p:sp>
    </p:spTree>
    <p:extLst>
      <p:ext uri="{BB962C8B-B14F-4D97-AF65-F5344CB8AC3E}">
        <p14:creationId xmlns:p14="http://schemas.microsoft.com/office/powerpoint/2010/main" val="7358773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9740944-725E-41D3-B1ED-017248CBA247}"/>
              </a:ext>
            </a:extLst>
          </p:cNvPr>
          <p:cNvSpPr>
            <a:spLocks noGrp="1"/>
          </p:cNvSpPr>
          <p:nvPr>
            <p:ph type="ctrTitle"/>
          </p:nvPr>
        </p:nvSpPr>
        <p:spPr/>
        <p:txBody>
          <a:bodyPr/>
          <a:lstStyle/>
          <a:p>
            <a:endParaRPr lang="fr-FR"/>
          </a:p>
        </p:txBody>
      </p:sp>
      <p:sp>
        <p:nvSpPr>
          <p:cNvPr id="3" name="Sous-titre 2">
            <a:extLst>
              <a:ext uri="{FF2B5EF4-FFF2-40B4-BE49-F238E27FC236}">
                <a16:creationId xmlns:a16="http://schemas.microsoft.com/office/drawing/2014/main" id="{E0844B8E-DB41-4B74-B7C2-AF6613B89DB0}"/>
              </a:ext>
            </a:extLst>
          </p:cNvPr>
          <p:cNvSpPr>
            <a:spLocks noGrp="1"/>
          </p:cNvSpPr>
          <p:nvPr>
            <p:ph type="subTitle" idx="1"/>
          </p:nvPr>
        </p:nvSpPr>
        <p:spPr/>
        <p:txBody>
          <a:bodyPr/>
          <a:lstStyle/>
          <a:p>
            <a:endParaRPr lang="fr-FR"/>
          </a:p>
        </p:txBody>
      </p:sp>
      <p:pic>
        <p:nvPicPr>
          <p:cNvPr id="4" name="Image 3">
            <a:extLst>
              <a:ext uri="{FF2B5EF4-FFF2-40B4-BE49-F238E27FC236}">
                <a16:creationId xmlns:a16="http://schemas.microsoft.com/office/drawing/2014/main" id="{073F4001-7AFF-46B8-A959-4F2855644D89}"/>
              </a:ext>
            </a:extLst>
          </p:cNvPr>
          <p:cNvPicPr>
            <a:picLocks noChangeAspect="1"/>
          </p:cNvPicPr>
          <p:nvPr/>
        </p:nvPicPr>
        <p:blipFill rotWithShape="1">
          <a:blip r:embed="rId2"/>
          <a:srcRect t="12201" b="7303"/>
          <a:stretch/>
        </p:blipFill>
        <p:spPr>
          <a:xfrm>
            <a:off x="0" y="627534"/>
            <a:ext cx="9144000" cy="4140321"/>
          </a:xfrm>
          <a:prstGeom prst="rect">
            <a:avLst/>
          </a:prstGeom>
        </p:spPr>
      </p:pic>
    </p:spTree>
    <p:extLst>
      <p:ext uri="{BB962C8B-B14F-4D97-AF65-F5344CB8AC3E}">
        <p14:creationId xmlns:p14="http://schemas.microsoft.com/office/powerpoint/2010/main" val="6915381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03F930F-384A-4188-9F8B-896B51DEFDF7}"/>
              </a:ext>
            </a:extLst>
          </p:cNvPr>
          <p:cNvSpPr>
            <a:spLocks noGrp="1"/>
          </p:cNvSpPr>
          <p:nvPr>
            <p:ph type="ctrTitle"/>
          </p:nvPr>
        </p:nvSpPr>
        <p:spPr>
          <a:xfrm>
            <a:off x="827584" y="2211710"/>
            <a:ext cx="5268900" cy="1159800"/>
          </a:xfrm>
        </p:spPr>
        <p:txBody>
          <a:bodyPr/>
          <a:lstStyle/>
          <a:p>
            <a:r>
              <a:rPr lang="fr-FR" sz="4000" dirty="0"/>
              <a:t>27 janvier 1794 1 </a:t>
            </a:r>
            <a:r>
              <a:rPr lang="fr-FR" sz="4000" dirty="0" err="1"/>
              <a:t>dlitt</a:t>
            </a:r>
            <a:r>
              <a:rPr lang="fr-FR" sz="4000" dirty="0"/>
              <a:t> dans chaque district 545</a:t>
            </a:r>
            <a:br>
              <a:rPr lang="fr-FR" sz="4000" dirty="0"/>
            </a:br>
            <a:r>
              <a:rPr lang="fr-FR" sz="4000" dirty="0"/>
              <a:t>Hubert Pascal </a:t>
            </a:r>
            <a:r>
              <a:rPr lang="fr-FR" sz="4000" dirty="0" err="1"/>
              <a:t>Ameilhon</a:t>
            </a:r>
            <a:r>
              <a:rPr lang="fr-FR" sz="4000" dirty="0"/>
              <a:t> 160</a:t>
            </a:r>
          </a:p>
        </p:txBody>
      </p:sp>
      <p:sp>
        <p:nvSpPr>
          <p:cNvPr id="3" name="Sous-titre 2">
            <a:extLst>
              <a:ext uri="{FF2B5EF4-FFF2-40B4-BE49-F238E27FC236}">
                <a16:creationId xmlns:a16="http://schemas.microsoft.com/office/drawing/2014/main" id="{A3E73DF0-861A-4D71-92DB-51F28BFCFAFB}"/>
              </a:ext>
            </a:extLst>
          </p:cNvPr>
          <p:cNvSpPr>
            <a:spLocks noGrp="1"/>
          </p:cNvSpPr>
          <p:nvPr>
            <p:ph type="subTitle" idx="1"/>
          </p:nvPr>
        </p:nvSpPr>
        <p:spPr/>
        <p:txBody>
          <a:bodyPr/>
          <a:lstStyle/>
          <a:p>
            <a:endParaRPr lang="fr-FR"/>
          </a:p>
        </p:txBody>
      </p:sp>
    </p:spTree>
    <p:extLst>
      <p:ext uri="{BB962C8B-B14F-4D97-AF65-F5344CB8AC3E}">
        <p14:creationId xmlns:p14="http://schemas.microsoft.com/office/powerpoint/2010/main" val="13067983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108E84A-C6A8-47B1-AAFE-C80966F025C4}"/>
              </a:ext>
            </a:extLst>
          </p:cNvPr>
          <p:cNvSpPr>
            <a:spLocks noGrp="1"/>
          </p:cNvSpPr>
          <p:nvPr>
            <p:ph type="ctrTitle"/>
          </p:nvPr>
        </p:nvSpPr>
        <p:spPr/>
        <p:txBody>
          <a:bodyPr/>
          <a:lstStyle/>
          <a:p>
            <a:endParaRPr lang="fr-FR"/>
          </a:p>
        </p:txBody>
      </p:sp>
      <p:sp>
        <p:nvSpPr>
          <p:cNvPr id="3" name="Sous-titre 2">
            <a:extLst>
              <a:ext uri="{FF2B5EF4-FFF2-40B4-BE49-F238E27FC236}">
                <a16:creationId xmlns:a16="http://schemas.microsoft.com/office/drawing/2014/main" id="{67BDCC5A-1220-4195-838C-4503FA31F243}"/>
              </a:ext>
            </a:extLst>
          </p:cNvPr>
          <p:cNvSpPr>
            <a:spLocks noGrp="1"/>
          </p:cNvSpPr>
          <p:nvPr>
            <p:ph type="subTitle" idx="1"/>
          </p:nvPr>
        </p:nvSpPr>
        <p:spPr/>
        <p:txBody>
          <a:bodyPr/>
          <a:lstStyle/>
          <a:p>
            <a:endParaRPr lang="fr-FR"/>
          </a:p>
        </p:txBody>
      </p:sp>
      <p:pic>
        <p:nvPicPr>
          <p:cNvPr id="4" name="Image 3">
            <a:extLst>
              <a:ext uri="{FF2B5EF4-FFF2-40B4-BE49-F238E27FC236}">
                <a16:creationId xmlns:a16="http://schemas.microsoft.com/office/drawing/2014/main" id="{3D854AE2-B228-4A2F-AB1D-60CAF5F94DDF}"/>
              </a:ext>
            </a:extLst>
          </p:cNvPr>
          <p:cNvPicPr>
            <a:picLocks noChangeAspect="1"/>
          </p:cNvPicPr>
          <p:nvPr/>
        </p:nvPicPr>
        <p:blipFill rotWithShape="1">
          <a:blip r:embed="rId2"/>
          <a:srcRect t="12201" b="16400"/>
          <a:stretch/>
        </p:blipFill>
        <p:spPr>
          <a:xfrm>
            <a:off x="0" y="987574"/>
            <a:ext cx="9144000" cy="3672408"/>
          </a:xfrm>
          <a:prstGeom prst="rect">
            <a:avLst/>
          </a:prstGeom>
        </p:spPr>
      </p:pic>
    </p:spTree>
    <p:extLst>
      <p:ext uri="{BB962C8B-B14F-4D97-AF65-F5344CB8AC3E}">
        <p14:creationId xmlns:p14="http://schemas.microsoft.com/office/powerpoint/2010/main" val="25586944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79512" y="123478"/>
            <a:ext cx="8496944" cy="1209021"/>
          </a:xfrm>
        </p:spPr>
        <p:txBody>
          <a:bodyPr/>
          <a:lstStyle/>
          <a:p>
            <a:r>
              <a:rPr lang="fr-FR" b="1" dirty="0"/>
              <a:t>Des dépôts de livres aux bibliothèques</a:t>
            </a:r>
            <a:br>
              <a:rPr lang="fr-FR" b="1" dirty="0"/>
            </a:br>
            <a:r>
              <a:rPr lang="fr-FR" dirty="0"/>
              <a:t>Le couvent des capucins rue St Honoré</a:t>
            </a:r>
            <a:endParaRPr lang="fr-FR" b="1" dirty="0"/>
          </a:p>
        </p:txBody>
      </p:sp>
      <p:pic>
        <p:nvPicPr>
          <p:cNvPr id="3074" name="Picture 2" descr="Résultat de recherche d'images pour &quot;Couvent des Capucins de la rue Saint-Honoré&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491630"/>
            <a:ext cx="6282787" cy="33843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06675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texte 3">
            <a:extLst>
              <a:ext uri="{FF2B5EF4-FFF2-40B4-BE49-F238E27FC236}">
                <a16:creationId xmlns:a16="http://schemas.microsoft.com/office/drawing/2014/main" id="{B25BC240-D874-4127-87C4-B5FB4B6205FB}"/>
              </a:ext>
            </a:extLst>
          </p:cNvPr>
          <p:cNvSpPr>
            <a:spLocks noGrp="1"/>
          </p:cNvSpPr>
          <p:nvPr>
            <p:ph type="body" idx="2"/>
          </p:nvPr>
        </p:nvSpPr>
        <p:spPr/>
        <p:txBody>
          <a:bodyPr/>
          <a:lstStyle/>
          <a:p>
            <a:endParaRPr lang="fr-FR"/>
          </a:p>
        </p:txBody>
      </p:sp>
      <p:sp>
        <p:nvSpPr>
          <p:cNvPr id="5" name="Espace réservé du numéro de diapositive 4">
            <a:extLst>
              <a:ext uri="{FF2B5EF4-FFF2-40B4-BE49-F238E27FC236}">
                <a16:creationId xmlns:a16="http://schemas.microsoft.com/office/drawing/2014/main" id="{75F38BD2-A650-4FA7-B5FF-BC34F551C1D1}"/>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fr-FR" smtClean="0"/>
              <a:t>27</a:t>
            </a:fld>
            <a:endParaRPr lang="fr-FR"/>
          </a:p>
        </p:txBody>
      </p:sp>
      <p:pic>
        <p:nvPicPr>
          <p:cNvPr id="7" name="Image 6">
            <a:extLst>
              <a:ext uri="{FF2B5EF4-FFF2-40B4-BE49-F238E27FC236}">
                <a16:creationId xmlns:a16="http://schemas.microsoft.com/office/drawing/2014/main" id="{1FF1DAAC-D36A-48BE-B312-4DFFB484E3A3}"/>
              </a:ext>
            </a:extLst>
          </p:cNvPr>
          <p:cNvPicPr>
            <a:picLocks noChangeAspect="1"/>
          </p:cNvPicPr>
          <p:nvPr/>
        </p:nvPicPr>
        <p:blipFill>
          <a:blip r:embed="rId2"/>
          <a:stretch>
            <a:fillRect/>
          </a:stretch>
        </p:blipFill>
        <p:spPr>
          <a:xfrm>
            <a:off x="0" y="-11251"/>
            <a:ext cx="7668344" cy="5463695"/>
          </a:xfrm>
          <a:prstGeom prst="rect">
            <a:avLst/>
          </a:prstGeom>
        </p:spPr>
      </p:pic>
      <p:sp>
        <p:nvSpPr>
          <p:cNvPr id="8" name="Rectangle 1">
            <a:extLst>
              <a:ext uri="{FF2B5EF4-FFF2-40B4-BE49-F238E27FC236}">
                <a16:creationId xmlns:a16="http://schemas.microsoft.com/office/drawing/2014/main" id="{9A3BB0E5-15CC-4147-B002-E5B081BBA8E2}"/>
              </a:ext>
            </a:extLst>
          </p:cNvPr>
          <p:cNvSpPr>
            <a:spLocks noChangeArrowheads="1"/>
          </p:cNvSpPr>
          <p:nvPr/>
        </p:nvSpPr>
        <p:spPr bwMode="auto">
          <a:xfrm>
            <a:off x="2627784" y="98526"/>
            <a:ext cx="6516216" cy="553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fr-FR" altLang="fr-FR" sz="1200" b="1" i="0" u="none" strike="noStrike" cap="none" normalizeH="0" baseline="0" dirty="0">
                <a:ln>
                  <a:noFill/>
                </a:ln>
                <a:solidFill>
                  <a:schemeClr val="tx1"/>
                </a:solidFill>
                <a:effectLst/>
                <a:latin typeface="Arial" panose="020B0604020202020204" pitchFamily="34" charset="0"/>
              </a:rPr>
              <a:t>Ancien archevêché, actuellement musée des Beaux-Arts </a:t>
            </a:r>
            <a:r>
              <a:rPr kumimoji="0" lang="fr-FR" altLang="fr-FR" sz="1100" b="1" i="0" u="none" strike="noStrike" cap="none" normalizeH="0" baseline="0" dirty="0">
                <a:ln>
                  <a:noFill/>
                </a:ln>
                <a:solidFill>
                  <a:schemeClr val="tx1"/>
                </a:solidFill>
                <a:effectLst/>
                <a:latin typeface="Arial" panose="020B0604020202020204" pitchFamily="34" charset="0"/>
              </a:rPr>
              <a:t>à Tours</a:t>
            </a:r>
            <a:endParaRPr kumimoji="0" lang="fr-FR" altLang="fr-FR" sz="1200" b="1" i="0" u="none" strike="noStrike" cap="none" normalizeH="0" baseline="0" dirty="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fr-FR" altLang="fr-FR"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4698664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30FAD526-259F-4A6E-A842-121DFBE327DE}"/>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fr-FR" smtClean="0"/>
              <a:t>28</a:t>
            </a:fld>
            <a:endParaRPr lang="fr-FR"/>
          </a:p>
        </p:txBody>
      </p:sp>
      <p:sp>
        <p:nvSpPr>
          <p:cNvPr id="6" name="ZoneTexte 5">
            <a:extLst>
              <a:ext uri="{FF2B5EF4-FFF2-40B4-BE49-F238E27FC236}">
                <a16:creationId xmlns:a16="http://schemas.microsoft.com/office/drawing/2014/main" id="{224D8F90-2C84-4154-B3D5-14CF7AC7BE97}"/>
              </a:ext>
            </a:extLst>
          </p:cNvPr>
          <p:cNvSpPr txBox="1"/>
          <p:nvPr/>
        </p:nvSpPr>
        <p:spPr>
          <a:xfrm>
            <a:off x="137380" y="411510"/>
            <a:ext cx="9023624" cy="4031873"/>
          </a:xfrm>
          <a:prstGeom prst="rect">
            <a:avLst/>
          </a:prstGeom>
          <a:noFill/>
        </p:spPr>
        <p:txBody>
          <a:bodyPr wrap="none" rtlCol="0">
            <a:spAutoFit/>
          </a:bodyPr>
          <a:lstStyle/>
          <a:p>
            <a:r>
              <a:rPr lang="fr-FR" sz="3200" dirty="0"/>
              <a:t>Chapitre de Saint Gatien, de St Martin + </a:t>
            </a:r>
          </a:p>
          <a:p>
            <a:r>
              <a:rPr lang="fr-FR" sz="3200" dirty="0"/>
              <a:t>Marmoutier</a:t>
            </a:r>
          </a:p>
          <a:p>
            <a:r>
              <a:rPr lang="fr-FR" sz="3200" dirty="0"/>
              <a:t>Dépôt </a:t>
            </a:r>
            <a:r>
              <a:rPr lang="fr-FR" sz="3200" dirty="0" err="1"/>
              <a:t>litt</a:t>
            </a:r>
            <a:r>
              <a:rPr lang="fr-FR" sz="3200" dirty="0"/>
              <a:t> cloître St Martin</a:t>
            </a:r>
          </a:p>
          <a:p>
            <a:r>
              <a:rPr lang="fr-FR" sz="3200" dirty="0"/>
              <a:t>&gt;1792Couvent des Filles de l’Union chrétienne =</a:t>
            </a:r>
          </a:p>
          <a:p>
            <a:r>
              <a:rPr lang="fr-FR" sz="3200" dirty="0"/>
              <a:t>BB + dépôt d’arts et de sciences = musée</a:t>
            </a:r>
          </a:p>
          <a:p>
            <a:r>
              <a:rPr lang="fr-FR" sz="3200" dirty="0"/>
              <a:t>1793 dépôt lii public ouvert = </a:t>
            </a:r>
          </a:p>
          <a:p>
            <a:r>
              <a:rPr lang="fr-FR" sz="3200" dirty="0"/>
              <a:t>palais archevêché BB départementales +</a:t>
            </a:r>
          </a:p>
          <a:p>
            <a:r>
              <a:rPr lang="fr-FR" sz="3200" dirty="0"/>
              <a:t>Musée des Beaux Arts</a:t>
            </a:r>
          </a:p>
        </p:txBody>
      </p:sp>
    </p:spTree>
    <p:extLst>
      <p:ext uri="{BB962C8B-B14F-4D97-AF65-F5344CB8AC3E}">
        <p14:creationId xmlns:p14="http://schemas.microsoft.com/office/powerpoint/2010/main" val="68360199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7D5A773-2F91-48C5-821C-4D21BFA01C63}"/>
              </a:ext>
            </a:extLst>
          </p:cNvPr>
          <p:cNvSpPr>
            <a:spLocks noGrp="1"/>
          </p:cNvSpPr>
          <p:nvPr>
            <p:ph type="title"/>
          </p:nvPr>
        </p:nvSpPr>
        <p:spPr/>
        <p:txBody>
          <a:bodyPr/>
          <a:lstStyle/>
          <a:p>
            <a:r>
              <a:rPr lang="fr-FR" dirty="0"/>
              <a:t>4. Les archives: naissance des Archives publiques</a:t>
            </a:r>
          </a:p>
        </p:txBody>
      </p:sp>
      <p:sp>
        <p:nvSpPr>
          <p:cNvPr id="3" name="Espace réservé du texte 2">
            <a:extLst>
              <a:ext uri="{FF2B5EF4-FFF2-40B4-BE49-F238E27FC236}">
                <a16:creationId xmlns:a16="http://schemas.microsoft.com/office/drawing/2014/main" id="{5EACEF54-ADC6-4494-8505-ADB1C07F8F78}"/>
              </a:ext>
            </a:extLst>
          </p:cNvPr>
          <p:cNvSpPr>
            <a:spLocks noGrp="1"/>
          </p:cNvSpPr>
          <p:nvPr>
            <p:ph type="body" idx="1"/>
          </p:nvPr>
        </p:nvSpPr>
        <p:spPr/>
        <p:txBody>
          <a:bodyPr/>
          <a:lstStyle/>
          <a:p>
            <a:r>
              <a:rPr lang="fr-FR" dirty="0"/>
              <a:t>HILDESHEIMER (Françoise), Les archives de France, mémoire de l’histoire, Paris, Champion, 1997</a:t>
            </a:r>
          </a:p>
        </p:txBody>
      </p:sp>
      <p:sp>
        <p:nvSpPr>
          <p:cNvPr id="5" name="Espace réservé du numéro de diapositive 4">
            <a:extLst>
              <a:ext uri="{FF2B5EF4-FFF2-40B4-BE49-F238E27FC236}">
                <a16:creationId xmlns:a16="http://schemas.microsoft.com/office/drawing/2014/main" id="{07ECB3A2-9922-4A1F-AA64-CBF6BE9DEC9A}"/>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fr-FR" smtClean="0"/>
              <a:t>29</a:t>
            </a:fld>
            <a:endParaRPr lang="fr-FR"/>
          </a:p>
        </p:txBody>
      </p:sp>
      <p:sp>
        <p:nvSpPr>
          <p:cNvPr id="6" name="Rectangle 5">
            <a:extLst>
              <a:ext uri="{FF2B5EF4-FFF2-40B4-BE49-F238E27FC236}">
                <a16:creationId xmlns:a16="http://schemas.microsoft.com/office/drawing/2014/main" id="{DD9D6B84-66FF-4F97-BAAD-7A3B5B6613C5}"/>
              </a:ext>
            </a:extLst>
          </p:cNvPr>
          <p:cNvSpPr/>
          <p:nvPr/>
        </p:nvSpPr>
        <p:spPr>
          <a:xfrm>
            <a:off x="4355976" y="3019130"/>
            <a:ext cx="2819231" cy="1384995"/>
          </a:xfrm>
          <a:prstGeom prst="rect">
            <a:avLst/>
          </a:prstGeom>
        </p:spPr>
        <p:txBody>
          <a:bodyPr wrap="square">
            <a:spAutoFit/>
          </a:bodyPr>
          <a:lstStyle/>
          <a:p>
            <a:r>
              <a:rPr lang="fr-FR" dirty="0"/>
              <a:t>Décret du 7 sept 1790: Archives Nationales: « dépôt de tous les actes qui établissent la constitution du royaume, son droit public et sa distribution en</a:t>
            </a:r>
          </a:p>
          <a:p>
            <a:r>
              <a:rPr lang="fr-FR" dirty="0"/>
              <a:t>Départements »</a:t>
            </a:r>
          </a:p>
        </p:txBody>
      </p:sp>
    </p:spTree>
    <p:extLst>
      <p:ext uri="{BB962C8B-B14F-4D97-AF65-F5344CB8AC3E}">
        <p14:creationId xmlns:p14="http://schemas.microsoft.com/office/powerpoint/2010/main" val="279880553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FAB0F557-67ED-44F1-ACB0-D4F7866FE70A}"/>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fr-FR" smtClean="0"/>
              <a:t>3</a:t>
            </a:fld>
            <a:endParaRPr lang="fr-FR"/>
          </a:p>
        </p:txBody>
      </p:sp>
      <p:sp>
        <p:nvSpPr>
          <p:cNvPr id="3" name="ZoneTexte 2">
            <a:extLst>
              <a:ext uri="{FF2B5EF4-FFF2-40B4-BE49-F238E27FC236}">
                <a16:creationId xmlns:a16="http://schemas.microsoft.com/office/drawing/2014/main" id="{DB281F82-AED4-4AF5-931C-369ADDA067C2}"/>
              </a:ext>
            </a:extLst>
          </p:cNvPr>
          <p:cNvSpPr txBox="1"/>
          <p:nvPr/>
        </p:nvSpPr>
        <p:spPr>
          <a:xfrm>
            <a:off x="323528" y="555526"/>
            <a:ext cx="7776864" cy="5539978"/>
          </a:xfrm>
          <a:prstGeom prst="rect">
            <a:avLst/>
          </a:prstGeom>
          <a:noFill/>
        </p:spPr>
        <p:txBody>
          <a:bodyPr wrap="square" rtlCol="0">
            <a:spAutoFit/>
          </a:bodyPr>
          <a:lstStyle/>
          <a:p>
            <a:r>
              <a:rPr lang="fr-FR" sz="2000" b="1" dirty="0">
                <a:solidFill>
                  <a:schemeClr val="accent1">
                    <a:lumMod val="75000"/>
                  </a:schemeClr>
                </a:solidFill>
              </a:rPr>
              <a:t>4. Courte chronologie de l’ ’Iconoclasme’:</a:t>
            </a:r>
          </a:p>
          <a:p>
            <a:endParaRPr lang="fr-FR" sz="2000" b="1" dirty="0">
              <a:solidFill>
                <a:schemeClr val="accent1">
                  <a:lumMod val="75000"/>
                </a:schemeClr>
              </a:solidFill>
            </a:endParaRPr>
          </a:p>
          <a:p>
            <a:r>
              <a:rPr lang="fr-FR" dirty="0"/>
              <a:t>13 juillet 1789: pillage du Garde-Meuble de la Couronne</a:t>
            </a:r>
          </a:p>
          <a:p>
            <a:r>
              <a:rPr lang="fr-FR" dirty="0"/>
              <a:t>2 novembre 1789: nationalisation des biens du clergé</a:t>
            </a:r>
          </a:p>
          <a:p>
            <a:r>
              <a:rPr lang="fr-FR" dirty="0"/>
              <a:t>19 juin 1790: signes de féodalité</a:t>
            </a:r>
          </a:p>
          <a:p>
            <a:r>
              <a:rPr lang="fr-FR" dirty="0"/>
              <a:t>20 juin 1790: ne laisser subsister aucun monument qui rappelle les idées d’esclavage</a:t>
            </a:r>
          </a:p>
          <a:p>
            <a:r>
              <a:rPr lang="fr-FR" dirty="0"/>
              <a:t>23 octobre 1790 : fonte générale des orfèvreries ecclésiastiques</a:t>
            </a:r>
          </a:p>
          <a:p>
            <a:r>
              <a:rPr lang="fr-FR" dirty="0"/>
              <a:t>25 </a:t>
            </a:r>
            <a:r>
              <a:rPr lang="fr-FR" dirty="0" err="1"/>
              <a:t>oct</a:t>
            </a:r>
            <a:r>
              <a:rPr lang="fr-FR" dirty="0"/>
              <a:t> 1790 : obligation d’apposer les scellés, d’inventorier et d’envoyer les inventaires au Comité d’Instruction publique </a:t>
            </a:r>
          </a:p>
          <a:p>
            <a:r>
              <a:rPr lang="fr-FR" dirty="0"/>
              <a:t>3 mars 1791: Décret sur l'emploi de l'argenterie des églises</a:t>
            </a:r>
          </a:p>
          <a:p>
            <a:r>
              <a:rPr lang="fr-FR" dirty="0"/>
              <a:t>14 août 1792: un décret légitime la destruction des monuments élevés à l’orgueil, aux préjugés et à la tyrannie</a:t>
            </a:r>
          </a:p>
          <a:p>
            <a:r>
              <a:rPr lang="fr-FR" dirty="0"/>
              <a:t>6 juin 1793: Lakanal propose une peine de deux ans de prison pour les briseurs d’œuvres d’art appartenant à la nation</a:t>
            </a:r>
          </a:p>
          <a:p>
            <a:r>
              <a:rPr lang="fr-FR" dirty="0"/>
              <a:t>1</a:t>
            </a:r>
            <a:r>
              <a:rPr lang="fr-FR" baseline="30000" dirty="0"/>
              <a:t>er</a:t>
            </a:r>
            <a:r>
              <a:rPr lang="fr-FR" dirty="0"/>
              <a:t> août 1793: décret ordonnant l’effacement des armoiries sur les maisons particulières sous peine de confiscation</a:t>
            </a:r>
          </a:p>
          <a:p>
            <a:r>
              <a:rPr lang="fr-FR" dirty="0"/>
              <a:t>14 septembre 1793 décret sur l’enlèvement des signes de royauté et de féodalité dans les églises et monuments publics</a:t>
            </a:r>
          </a:p>
          <a:p>
            <a:r>
              <a:rPr lang="fr-FR" dirty="0"/>
              <a:t>9 octobre 1793 : le poète et député Chénier s’inquiète de la destruction des livres</a:t>
            </a:r>
          </a:p>
          <a:p>
            <a:r>
              <a:rPr lang="fr-FR" dirty="0"/>
              <a:t>11 octobre 1793 : Romme rend un rapport sur les abus concernant la destruction des emblèmes de féodalité et de royauté</a:t>
            </a:r>
          </a:p>
          <a:p>
            <a:r>
              <a:rPr lang="fr-FR" dirty="0"/>
              <a:t>Juin 1794 Invention du terme « vandalisme » et premiers inventaires des destructions </a:t>
            </a:r>
          </a:p>
          <a:p>
            <a:endParaRPr lang="fr-FR" dirty="0"/>
          </a:p>
          <a:p>
            <a:endParaRPr lang="fr-FR" sz="2000" b="1" dirty="0">
              <a:solidFill>
                <a:schemeClr val="accent1">
                  <a:lumMod val="75000"/>
                </a:schemeClr>
              </a:solidFill>
            </a:endParaRPr>
          </a:p>
        </p:txBody>
      </p:sp>
    </p:spTree>
    <p:extLst>
      <p:ext uri="{BB962C8B-B14F-4D97-AF65-F5344CB8AC3E}">
        <p14:creationId xmlns:p14="http://schemas.microsoft.com/office/powerpoint/2010/main" val="9493322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Espace réservé du numéro de diapositive 4">
            <a:extLst>
              <a:ext uri="{FF2B5EF4-FFF2-40B4-BE49-F238E27FC236}">
                <a16:creationId xmlns:a16="http://schemas.microsoft.com/office/drawing/2014/main" id="{53B0A1F5-C4E2-4C5A-A51F-2935BC638C29}"/>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fr-FR" smtClean="0"/>
              <a:t>30</a:t>
            </a:fld>
            <a:endParaRPr lang="fr-FR"/>
          </a:p>
        </p:txBody>
      </p:sp>
      <p:sp>
        <p:nvSpPr>
          <p:cNvPr id="6" name="ZoneTexte 5">
            <a:extLst>
              <a:ext uri="{FF2B5EF4-FFF2-40B4-BE49-F238E27FC236}">
                <a16:creationId xmlns:a16="http://schemas.microsoft.com/office/drawing/2014/main" id="{97A31F0E-A8BF-45B8-B91F-82BE3FD36D7A}"/>
              </a:ext>
            </a:extLst>
          </p:cNvPr>
          <p:cNvSpPr txBox="1"/>
          <p:nvPr/>
        </p:nvSpPr>
        <p:spPr>
          <a:xfrm>
            <a:off x="179512" y="1131590"/>
            <a:ext cx="7649851" cy="2523768"/>
          </a:xfrm>
          <a:prstGeom prst="rect">
            <a:avLst/>
          </a:prstGeom>
          <a:noFill/>
        </p:spPr>
        <p:txBody>
          <a:bodyPr wrap="none" rtlCol="0">
            <a:spAutoFit/>
          </a:bodyPr>
          <a:lstStyle/>
          <a:p>
            <a:r>
              <a:rPr lang="fr-FR" sz="2400" dirty="0"/>
              <a:t>1789 10.000 dépôts d’archives</a:t>
            </a:r>
          </a:p>
          <a:p>
            <a:r>
              <a:rPr lang="fr-FR" sz="2400" dirty="0"/>
              <a:t>29 juillet 89 Armand Gaston Camus</a:t>
            </a:r>
          </a:p>
          <a:p>
            <a:r>
              <a:rPr lang="fr-FR" sz="2400" dirty="0"/>
              <a:t>7août 1790 centralisation des dépôts archives</a:t>
            </a:r>
          </a:p>
          <a:p>
            <a:r>
              <a:rPr lang="fr-FR" sz="2400" dirty="0"/>
              <a:t>7 sept 90 = distribuer en départements </a:t>
            </a:r>
          </a:p>
          <a:p>
            <a:r>
              <a:rPr lang="fr-FR" sz="2400" dirty="0"/>
              <a:t>Camus politique de conservation des « titres anciens »</a:t>
            </a:r>
          </a:p>
          <a:p>
            <a:r>
              <a:rPr lang="fr-FR" sz="2400" dirty="0"/>
              <a:t>26 </a:t>
            </a:r>
            <a:r>
              <a:rPr lang="fr-FR" sz="2400" dirty="0" err="1"/>
              <a:t>oct</a:t>
            </a:r>
            <a:r>
              <a:rPr lang="fr-FR" sz="2400" dirty="0"/>
              <a:t> 1796 1 centre archives par département </a:t>
            </a:r>
          </a:p>
          <a:p>
            <a:endParaRPr lang="fr-FR" dirty="0"/>
          </a:p>
        </p:txBody>
      </p:sp>
    </p:spTree>
    <p:extLst>
      <p:ext uri="{BB962C8B-B14F-4D97-AF65-F5344CB8AC3E}">
        <p14:creationId xmlns:p14="http://schemas.microsoft.com/office/powerpoint/2010/main" val="363691805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9CB0B29-07E0-43D7-98A1-CA2C623389DF}"/>
              </a:ext>
            </a:extLst>
          </p:cNvPr>
          <p:cNvSpPr>
            <a:spLocks noGrp="1"/>
          </p:cNvSpPr>
          <p:nvPr>
            <p:ph type="title"/>
          </p:nvPr>
        </p:nvSpPr>
        <p:spPr>
          <a:xfrm>
            <a:off x="755576" y="2548529"/>
            <a:ext cx="6761100" cy="857400"/>
          </a:xfrm>
        </p:spPr>
        <p:txBody>
          <a:bodyPr/>
          <a:lstStyle/>
          <a:p>
            <a:r>
              <a:rPr lang="fr-FR" dirty="0"/>
              <a:t>5.Vandalisme, Iconoclasme, </a:t>
            </a:r>
            <a:r>
              <a:rPr lang="fr-FR" dirty="0" err="1"/>
              <a:t>Sémioclasme</a:t>
            </a:r>
            <a:r>
              <a:rPr lang="fr-FR" dirty="0"/>
              <a:t> ? « Patrimonialiser, </a:t>
            </a:r>
            <a:r>
              <a:rPr lang="fr-FR" dirty="0" err="1"/>
              <a:t>dépatrimonialiser</a:t>
            </a:r>
            <a:r>
              <a:rPr lang="fr-FR" dirty="0"/>
              <a:t> »</a:t>
            </a:r>
            <a:br>
              <a:rPr lang="fr-FR" dirty="0"/>
            </a:br>
            <a:endParaRPr lang="fr-FR" dirty="0"/>
          </a:p>
        </p:txBody>
      </p:sp>
      <p:sp>
        <p:nvSpPr>
          <p:cNvPr id="5" name="Espace réservé du numéro de diapositive 4">
            <a:extLst>
              <a:ext uri="{FF2B5EF4-FFF2-40B4-BE49-F238E27FC236}">
                <a16:creationId xmlns:a16="http://schemas.microsoft.com/office/drawing/2014/main" id="{8B56A0B3-EA25-4C7F-9605-F88B44B0C32B}"/>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fr-FR" smtClean="0"/>
              <a:t>31</a:t>
            </a:fld>
            <a:endParaRPr lang="fr-FR"/>
          </a:p>
        </p:txBody>
      </p:sp>
    </p:spTree>
    <p:extLst>
      <p:ext uri="{BB962C8B-B14F-4D97-AF65-F5344CB8AC3E}">
        <p14:creationId xmlns:p14="http://schemas.microsoft.com/office/powerpoint/2010/main" val="428717758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A05ED30-2DA9-4EB0-8047-97F63256F077}"/>
              </a:ext>
            </a:extLst>
          </p:cNvPr>
          <p:cNvSpPr>
            <a:spLocks noGrp="1"/>
          </p:cNvSpPr>
          <p:nvPr>
            <p:ph type="title"/>
          </p:nvPr>
        </p:nvSpPr>
        <p:spPr>
          <a:xfrm>
            <a:off x="755576" y="3147814"/>
            <a:ext cx="6761100" cy="857400"/>
          </a:xfrm>
        </p:spPr>
        <p:txBody>
          <a:bodyPr/>
          <a:lstStyle/>
          <a:p>
            <a:r>
              <a:rPr lang="fr-FR" dirty="0"/>
              <a:t>Mythe de la « table rase »//mythe du « Vandalisme »</a:t>
            </a:r>
            <a:br>
              <a:rPr lang="fr-FR" dirty="0"/>
            </a:br>
            <a:r>
              <a:rPr lang="fr-FR" dirty="0" err="1"/>
              <a:t>Rabaut</a:t>
            </a:r>
            <a:r>
              <a:rPr lang="fr-FR" dirty="0"/>
              <a:t> Saint Etienne « On s’appuie de l’histoire. Mais elle n’est pas notre code »</a:t>
            </a:r>
          </a:p>
        </p:txBody>
      </p:sp>
      <p:sp>
        <p:nvSpPr>
          <p:cNvPr id="5" name="Espace réservé du numéro de diapositive 4">
            <a:extLst>
              <a:ext uri="{FF2B5EF4-FFF2-40B4-BE49-F238E27FC236}">
                <a16:creationId xmlns:a16="http://schemas.microsoft.com/office/drawing/2014/main" id="{F49D9137-1F30-41FA-BFD8-0E298473A128}"/>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fr-FR" smtClean="0"/>
              <a:t>32</a:t>
            </a:fld>
            <a:endParaRPr lang="fr-FR"/>
          </a:p>
        </p:txBody>
      </p:sp>
    </p:spTree>
    <p:extLst>
      <p:ext uri="{BB962C8B-B14F-4D97-AF65-F5344CB8AC3E}">
        <p14:creationId xmlns:p14="http://schemas.microsoft.com/office/powerpoint/2010/main" val="960850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FAB0F557-67ED-44F1-ACB0-D4F7866FE70A}"/>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fr-FR" smtClean="0"/>
              <a:t>33</a:t>
            </a:fld>
            <a:endParaRPr lang="fr-FR"/>
          </a:p>
        </p:txBody>
      </p:sp>
      <p:sp>
        <p:nvSpPr>
          <p:cNvPr id="3" name="ZoneTexte 2">
            <a:extLst>
              <a:ext uri="{FF2B5EF4-FFF2-40B4-BE49-F238E27FC236}">
                <a16:creationId xmlns:a16="http://schemas.microsoft.com/office/drawing/2014/main" id="{DB281F82-AED4-4AF5-931C-369ADDA067C2}"/>
              </a:ext>
            </a:extLst>
          </p:cNvPr>
          <p:cNvSpPr txBox="1"/>
          <p:nvPr/>
        </p:nvSpPr>
        <p:spPr>
          <a:xfrm>
            <a:off x="611560" y="123479"/>
            <a:ext cx="7632848" cy="5539978"/>
          </a:xfrm>
          <a:prstGeom prst="rect">
            <a:avLst/>
          </a:prstGeom>
          <a:noFill/>
        </p:spPr>
        <p:txBody>
          <a:bodyPr wrap="square" rtlCol="0">
            <a:spAutoFit/>
          </a:bodyPr>
          <a:lstStyle/>
          <a:p>
            <a:r>
              <a:rPr lang="fr-FR" sz="2000" b="1" dirty="0">
                <a:solidFill>
                  <a:schemeClr val="accent1">
                    <a:lumMod val="75000"/>
                  </a:schemeClr>
                </a:solidFill>
              </a:rPr>
              <a:t>4. Petite chronologie de la </a:t>
            </a:r>
            <a:r>
              <a:rPr lang="fr-FR" sz="2000" b="1" dirty="0" err="1">
                <a:solidFill>
                  <a:schemeClr val="accent1">
                    <a:lumMod val="75000"/>
                  </a:schemeClr>
                </a:solidFill>
              </a:rPr>
              <a:t>dépatrimonialisation</a:t>
            </a:r>
            <a:r>
              <a:rPr lang="fr-FR" sz="2000" b="1" dirty="0">
                <a:solidFill>
                  <a:schemeClr val="accent1">
                    <a:lumMod val="75000"/>
                  </a:schemeClr>
                </a:solidFill>
              </a:rPr>
              <a:t>:</a:t>
            </a:r>
          </a:p>
          <a:p>
            <a:r>
              <a:rPr lang="fr-FR" b="1" dirty="0"/>
              <a:t>20 juin 1790: signes de féodalité doivent disparaître des rues</a:t>
            </a:r>
          </a:p>
          <a:p>
            <a:r>
              <a:rPr lang="fr-FR" dirty="0"/>
              <a:t>20 juin 1790: ne laisser subsister aucun monument qui rappelle les idées d’esclavage</a:t>
            </a:r>
          </a:p>
          <a:p>
            <a:r>
              <a:rPr lang="fr-FR" b="1" dirty="0"/>
              <a:t>23 octobre 1790</a:t>
            </a:r>
            <a:r>
              <a:rPr lang="fr-FR" dirty="0"/>
              <a:t> : </a:t>
            </a:r>
            <a:r>
              <a:rPr lang="fr-FR" b="1" dirty="0"/>
              <a:t>fonte générale des orfèvreries ecclésiastiques</a:t>
            </a:r>
          </a:p>
          <a:p>
            <a:r>
              <a:rPr lang="fr-FR" dirty="0"/>
              <a:t>3 mars 1791: Décret sur l'emploi de l'argenterie des églises « liste d’instructions »</a:t>
            </a:r>
          </a:p>
          <a:p>
            <a:r>
              <a:rPr lang="fr-FR" b="1" dirty="0"/>
              <a:t>14 août 1792</a:t>
            </a:r>
            <a:r>
              <a:rPr lang="fr-FR" dirty="0"/>
              <a:t>: </a:t>
            </a:r>
            <a:r>
              <a:rPr lang="fr-FR" sz="1200" dirty="0"/>
              <a:t>« </a:t>
            </a:r>
            <a:r>
              <a:rPr lang="fr-FR" sz="1200" i="1" dirty="0"/>
              <a:t>considérant que les principes sacrés de la Liberté et de l'Égalité ne permettent point de laisser plus longtemps sous les yeux du peuple français les monuments élevés à l'orgueil, aux préjugés et à la tyrannie » et « que le bronze de ces monuments, converti en canons, servira utilement à la défense de la Patrie ». Le décret dispose que « Toutes les statues, bas-reliefs et autres monuments en bronze, élevés sur les places publiques, seront enlevés par les soins des représentants des communes »</a:t>
            </a:r>
          </a:p>
          <a:p>
            <a:r>
              <a:rPr lang="fr-FR" b="1" dirty="0"/>
              <a:t>1 </a:t>
            </a:r>
            <a:r>
              <a:rPr lang="fr-FR" b="1" dirty="0" err="1"/>
              <a:t>nov</a:t>
            </a:r>
            <a:r>
              <a:rPr lang="fr-FR" b="1" dirty="0"/>
              <a:t> 1792 </a:t>
            </a:r>
            <a:r>
              <a:rPr lang="fr-FR" dirty="0"/>
              <a:t>décret ordonnant que « tous les monuments de la féodalité » soient « convertis en bouches à feu ou détruits ».</a:t>
            </a:r>
          </a:p>
          <a:p>
            <a:r>
              <a:rPr lang="fr-FR" b="1" dirty="0"/>
              <a:t>6 juin 1793</a:t>
            </a:r>
            <a:r>
              <a:rPr lang="fr-FR" dirty="0"/>
              <a:t>: Lakanal propose une peine de deux ans de prison pour les briseurs d’œuvres d’art appartenant à la nation</a:t>
            </a:r>
          </a:p>
          <a:p>
            <a:r>
              <a:rPr lang="fr-FR" dirty="0"/>
              <a:t>1</a:t>
            </a:r>
            <a:r>
              <a:rPr lang="fr-FR" baseline="30000" dirty="0"/>
              <a:t>er</a:t>
            </a:r>
            <a:r>
              <a:rPr lang="fr-FR" dirty="0"/>
              <a:t> août 1793: décret ordonnant l’effacement des armoiries sur les maisons particulières sous peine de confiscation</a:t>
            </a:r>
          </a:p>
          <a:p>
            <a:r>
              <a:rPr lang="fr-FR" dirty="0"/>
              <a:t>14 septembre 1793 décret sur l’enlèvement des signes de royauté et de féodalité dans les églises et monuments publics</a:t>
            </a:r>
          </a:p>
          <a:p>
            <a:r>
              <a:rPr lang="fr-FR" b="1" dirty="0"/>
              <a:t>9 octobre 1793 </a:t>
            </a:r>
            <a:r>
              <a:rPr lang="fr-FR" dirty="0"/>
              <a:t>: le poète et député Chénier s’inquiète de la destruction des livres</a:t>
            </a:r>
          </a:p>
          <a:p>
            <a:r>
              <a:rPr lang="fr-FR" dirty="0"/>
              <a:t>11 octobre 1793 : Romme rend un rapport sur les abus concernant la destruction des emblèmes de féodalité et de royauté</a:t>
            </a:r>
          </a:p>
          <a:p>
            <a:endParaRPr lang="fr-FR" dirty="0"/>
          </a:p>
          <a:p>
            <a:r>
              <a:rPr lang="fr-FR" dirty="0"/>
              <a:t>Juin 1794 Invention du terme « vandalisme » et premiers inventaires des destructions </a:t>
            </a:r>
          </a:p>
          <a:p>
            <a:endParaRPr lang="fr-FR" dirty="0"/>
          </a:p>
          <a:p>
            <a:endParaRPr lang="fr-FR" sz="2000" b="1" dirty="0">
              <a:solidFill>
                <a:schemeClr val="accent1">
                  <a:lumMod val="75000"/>
                </a:schemeClr>
              </a:solidFill>
            </a:endParaRPr>
          </a:p>
        </p:txBody>
      </p:sp>
    </p:spTree>
    <p:extLst>
      <p:ext uri="{BB962C8B-B14F-4D97-AF65-F5344CB8AC3E}">
        <p14:creationId xmlns:p14="http://schemas.microsoft.com/office/powerpoint/2010/main" val="307342755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a:extLst>
              <a:ext uri="{FF2B5EF4-FFF2-40B4-BE49-F238E27FC236}">
                <a16:creationId xmlns:a16="http://schemas.microsoft.com/office/drawing/2014/main" id="{C9C1865A-3141-4CD3-A790-F094CCB60BE1}"/>
              </a:ext>
            </a:extLst>
          </p:cNvPr>
          <p:cNvSpPr>
            <a:spLocks noGrp="1"/>
          </p:cNvSpPr>
          <p:nvPr>
            <p:ph type="sldNum" idx="12"/>
          </p:nvPr>
        </p:nvSpPr>
        <p:spPr/>
        <p:txBody>
          <a:bodyPr/>
          <a:lstStyle/>
          <a:p>
            <a:pPr marL="0" lvl="0" indent="0" algn="l" rtl="0">
              <a:spcBef>
                <a:spcPts val="0"/>
              </a:spcBef>
              <a:spcAft>
                <a:spcPts val="0"/>
              </a:spcAft>
              <a:buNone/>
            </a:pPr>
            <a:fld id="{00000000-1234-1234-1234-123412341234}" type="slidenum">
              <a:rPr lang="fr-FR" smtClean="0"/>
              <a:t>34</a:t>
            </a:fld>
            <a:endParaRPr lang="fr-FR"/>
          </a:p>
        </p:txBody>
      </p:sp>
      <p:pic>
        <p:nvPicPr>
          <p:cNvPr id="4" name="Image 3">
            <a:extLst>
              <a:ext uri="{FF2B5EF4-FFF2-40B4-BE49-F238E27FC236}">
                <a16:creationId xmlns:a16="http://schemas.microsoft.com/office/drawing/2014/main" id="{B9404860-3A0D-4AB3-9BFF-509B399D93B3}"/>
              </a:ext>
            </a:extLst>
          </p:cNvPr>
          <p:cNvPicPr>
            <a:picLocks noChangeAspect="1"/>
          </p:cNvPicPr>
          <p:nvPr/>
        </p:nvPicPr>
        <p:blipFill rotWithShape="1">
          <a:blip r:embed="rId2"/>
          <a:srcRect l="40664" t="54779" r="23028" b="14423"/>
          <a:stretch/>
        </p:blipFill>
        <p:spPr>
          <a:xfrm>
            <a:off x="91753" y="-30493"/>
            <a:ext cx="7871840" cy="4948014"/>
          </a:xfrm>
          <a:prstGeom prst="rect">
            <a:avLst/>
          </a:prstGeom>
        </p:spPr>
      </p:pic>
    </p:spTree>
    <p:extLst>
      <p:ext uri="{BB962C8B-B14F-4D97-AF65-F5344CB8AC3E}">
        <p14:creationId xmlns:p14="http://schemas.microsoft.com/office/powerpoint/2010/main" val="15925754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3">
            <a:extLst>
              <a:ext uri="{FF2B5EF4-FFF2-40B4-BE49-F238E27FC236}">
                <a16:creationId xmlns:a16="http://schemas.microsoft.com/office/drawing/2014/main" id="{C6AC180B-3474-4B0F-A989-F44CF11CEC4D}"/>
              </a:ext>
            </a:extLst>
          </p:cNvPr>
          <p:cNvSpPr>
            <a:spLocks noGrp="1" noChangeArrowheads="1"/>
          </p:cNvSpPr>
          <p:nvPr>
            <p:ph idx="1"/>
          </p:nvPr>
        </p:nvSpPr>
        <p:spPr>
          <a:xfrm>
            <a:off x="611560" y="2527697"/>
            <a:ext cx="2457450" cy="994172"/>
          </a:xfrm>
        </p:spPr>
        <p:txBody>
          <a:bodyPr/>
          <a:lstStyle/>
          <a:p>
            <a:pPr eaLnBrk="1" hangingPunct="1">
              <a:lnSpc>
                <a:spcPct val="90000"/>
              </a:lnSpc>
              <a:buFontTx/>
              <a:buNone/>
            </a:pPr>
            <a:r>
              <a:rPr lang="fr-FR" altLang="fr-FR" sz="1350" dirty="0">
                <a:latin typeface="Garamond" panose="02020404030301010803" pitchFamily="18" charset="0"/>
              </a:rPr>
              <a:t>Destruction des statues de Louis XVI à Paris en 1792</a:t>
            </a:r>
            <a:br>
              <a:rPr lang="fr-FR" altLang="fr-FR" sz="1800" dirty="0">
                <a:latin typeface="Garamond" panose="02020404030301010803" pitchFamily="18" charset="0"/>
              </a:rPr>
            </a:br>
            <a:endParaRPr lang="fr-FR" altLang="fr-FR" sz="1800" dirty="0">
              <a:latin typeface="Garamond" panose="02020404030301010803" pitchFamily="18" charset="0"/>
            </a:endParaRPr>
          </a:p>
        </p:txBody>
      </p:sp>
      <p:pic>
        <p:nvPicPr>
          <p:cNvPr id="11268" name="Picture 6">
            <a:extLst>
              <a:ext uri="{FF2B5EF4-FFF2-40B4-BE49-F238E27FC236}">
                <a16:creationId xmlns:a16="http://schemas.microsoft.com/office/drawing/2014/main" id="{EAA5E448-F673-4E3F-9676-F032456AE0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3850" y="0"/>
            <a:ext cx="3371850" cy="5169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5814BC2-F0BA-4D54-8992-2EF92F90B9D1}"/>
              </a:ext>
            </a:extLst>
          </p:cNvPr>
          <p:cNvSpPr>
            <a:spLocks noGrp="1"/>
          </p:cNvSpPr>
          <p:nvPr>
            <p:ph type="title"/>
          </p:nvPr>
        </p:nvSpPr>
        <p:spPr/>
        <p:txBody>
          <a:bodyPr/>
          <a:lstStyle/>
          <a:p>
            <a:endParaRPr lang="fr-FR"/>
          </a:p>
        </p:txBody>
      </p:sp>
      <p:pic>
        <p:nvPicPr>
          <p:cNvPr id="6" name="Espace réservé du contenu 5">
            <a:extLst>
              <a:ext uri="{FF2B5EF4-FFF2-40B4-BE49-F238E27FC236}">
                <a16:creationId xmlns:a16="http://schemas.microsoft.com/office/drawing/2014/main" id="{25DDB530-AC4E-4527-AF60-DE95045966B4}"/>
              </a:ext>
            </a:extLst>
          </p:cNvPr>
          <p:cNvPicPr>
            <a:picLocks noGrp="1" noChangeAspect="1"/>
          </p:cNvPicPr>
          <p:nvPr>
            <p:ph idx="1"/>
          </p:nvPr>
        </p:nvPicPr>
        <p:blipFill>
          <a:blip r:embed="rId2"/>
          <a:stretch>
            <a:fillRect/>
          </a:stretch>
        </p:blipFill>
        <p:spPr>
          <a:xfrm>
            <a:off x="2339752" y="-74545"/>
            <a:ext cx="3528392" cy="5292589"/>
          </a:xfrm>
        </p:spPr>
      </p:pic>
      <p:sp>
        <p:nvSpPr>
          <p:cNvPr id="4" name="Espace réservé du numéro de diapositive 3">
            <a:extLst>
              <a:ext uri="{FF2B5EF4-FFF2-40B4-BE49-F238E27FC236}">
                <a16:creationId xmlns:a16="http://schemas.microsoft.com/office/drawing/2014/main" id="{D7AAEE21-310E-4C32-9320-11A2383A73AD}"/>
              </a:ext>
            </a:extLst>
          </p:cNvPr>
          <p:cNvSpPr>
            <a:spLocks noGrp="1"/>
          </p:cNvSpPr>
          <p:nvPr>
            <p:ph type="sldNum" sz="quarter" idx="12"/>
          </p:nvPr>
        </p:nvSpPr>
        <p:spPr/>
        <p:txBody>
          <a:bodyPr/>
          <a:lstStyle/>
          <a:p>
            <a:fld id="{0EC49B85-CA33-49F0-86E6-C9104968646D}" type="slidenum">
              <a:rPr lang="fr-FR" altLang="fr-FR" smtClean="0"/>
              <a:pPr/>
              <a:t>36</a:t>
            </a:fld>
            <a:endParaRPr lang="fr-FR" altLang="fr-FR"/>
          </a:p>
        </p:txBody>
      </p:sp>
    </p:spTree>
    <p:extLst>
      <p:ext uri="{BB962C8B-B14F-4D97-AF65-F5344CB8AC3E}">
        <p14:creationId xmlns:p14="http://schemas.microsoft.com/office/powerpoint/2010/main" val="59640701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8">
            <a:extLst>
              <a:ext uri="{FF2B5EF4-FFF2-40B4-BE49-F238E27FC236}">
                <a16:creationId xmlns:a16="http://schemas.microsoft.com/office/drawing/2014/main" id="{E4AF6DA0-1658-4835-A5C2-232D96C6A52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8429" y="2568179"/>
            <a:ext cx="7144" cy="7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9">
            <a:extLst>
              <a:ext uri="{FF2B5EF4-FFF2-40B4-BE49-F238E27FC236}">
                <a16:creationId xmlns:a16="http://schemas.microsoft.com/office/drawing/2014/main" id="{1908F0AB-0B79-4981-8048-098B0D0F15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8429" y="2568179"/>
            <a:ext cx="7144" cy="7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2" name="Picture 10">
            <a:extLst>
              <a:ext uri="{FF2B5EF4-FFF2-40B4-BE49-F238E27FC236}">
                <a16:creationId xmlns:a16="http://schemas.microsoft.com/office/drawing/2014/main" id="{77AA226C-487E-44A1-A3F9-F9C2FBD3AF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68429" y="2568179"/>
            <a:ext cx="7144" cy="71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3" name="Picture 11">
            <a:extLst>
              <a:ext uri="{FF2B5EF4-FFF2-40B4-BE49-F238E27FC236}">
                <a16:creationId xmlns:a16="http://schemas.microsoft.com/office/drawing/2014/main" id="{4B5608A5-EDF6-4B19-B815-DA78A91B6F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24448" y="94492"/>
            <a:ext cx="5544616" cy="45631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94" name="Text Box 12">
            <a:extLst>
              <a:ext uri="{FF2B5EF4-FFF2-40B4-BE49-F238E27FC236}">
                <a16:creationId xmlns:a16="http://schemas.microsoft.com/office/drawing/2014/main" id="{D4E590EC-0602-4E38-8678-A0BAA02DCC29}"/>
              </a:ext>
            </a:extLst>
          </p:cNvPr>
          <p:cNvSpPr txBox="1">
            <a:spLocks noChangeArrowheads="1"/>
          </p:cNvSpPr>
          <p:nvPr/>
        </p:nvSpPr>
        <p:spPr bwMode="auto">
          <a:xfrm>
            <a:off x="251520" y="4728002"/>
            <a:ext cx="8208912" cy="4962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spcBef>
                <a:spcPct val="50000"/>
              </a:spcBef>
            </a:pPr>
            <a:r>
              <a:rPr lang="fr-FR" altLang="fr-FR" sz="1050" b="1" dirty="0"/>
              <a:t>Hubert Robert, </a:t>
            </a:r>
            <a:r>
              <a:rPr lang="fr-FR" altLang="fr-FR" sz="1050" b="1" i="1" dirty="0"/>
              <a:t>La violation des caveaux des rois dans la basilique Saint-Denis, en Octobre 1793</a:t>
            </a:r>
            <a:r>
              <a:rPr lang="fr-FR" altLang="fr-FR" sz="1050" b="1" dirty="0"/>
              <a:t>. </a:t>
            </a:r>
          </a:p>
          <a:p>
            <a:pPr algn="ctr" eaLnBrk="1" hangingPunct="1">
              <a:spcBef>
                <a:spcPct val="50000"/>
              </a:spcBef>
            </a:pPr>
            <a:r>
              <a:rPr lang="fr-FR" altLang="fr-FR" sz="1050" b="1" dirty="0"/>
              <a:t>Musée Carnavalet</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Espace réservé du contenu 6">
            <a:extLst>
              <a:ext uri="{FF2B5EF4-FFF2-40B4-BE49-F238E27FC236}">
                <a16:creationId xmlns:a16="http://schemas.microsoft.com/office/drawing/2014/main" id="{CC60EE39-EBFD-436E-928E-BD0813DE239D}"/>
              </a:ext>
            </a:extLst>
          </p:cNvPr>
          <p:cNvPicPr>
            <a:picLocks noGrp="1" noChangeAspect="1"/>
          </p:cNvPicPr>
          <p:nvPr>
            <p:ph idx="1"/>
          </p:nvPr>
        </p:nvPicPr>
        <p:blipFill>
          <a:blip r:embed="rId2"/>
          <a:stretch>
            <a:fillRect/>
          </a:stretch>
        </p:blipFill>
        <p:spPr>
          <a:xfrm>
            <a:off x="2015716" y="-164554"/>
            <a:ext cx="5112568" cy="6635355"/>
          </a:xfrm>
        </p:spPr>
      </p:pic>
      <p:sp>
        <p:nvSpPr>
          <p:cNvPr id="4" name="Espace réservé du numéro de diapositive 3">
            <a:extLst>
              <a:ext uri="{FF2B5EF4-FFF2-40B4-BE49-F238E27FC236}">
                <a16:creationId xmlns:a16="http://schemas.microsoft.com/office/drawing/2014/main" id="{66E908B4-9F5C-4011-BEE7-91CE66543D5A}"/>
              </a:ext>
            </a:extLst>
          </p:cNvPr>
          <p:cNvSpPr>
            <a:spLocks noGrp="1"/>
          </p:cNvSpPr>
          <p:nvPr>
            <p:ph type="sldNum" sz="quarter" idx="12"/>
          </p:nvPr>
        </p:nvSpPr>
        <p:spPr/>
        <p:txBody>
          <a:bodyPr/>
          <a:lstStyle/>
          <a:p>
            <a:fld id="{0EC49B85-CA33-49F0-86E6-C9104968646D}" type="slidenum">
              <a:rPr lang="fr-FR" altLang="fr-FR" smtClean="0"/>
              <a:pPr/>
              <a:t>38</a:t>
            </a:fld>
            <a:endParaRPr lang="fr-FR" altLang="fr-FR"/>
          </a:p>
        </p:txBody>
      </p:sp>
    </p:spTree>
    <p:extLst>
      <p:ext uri="{BB962C8B-B14F-4D97-AF65-F5344CB8AC3E}">
        <p14:creationId xmlns:p14="http://schemas.microsoft.com/office/powerpoint/2010/main" val="46983138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idx="12"/>
          </p:nvPr>
        </p:nvSpPr>
        <p:spPr/>
        <p:txBody>
          <a:bodyPr/>
          <a:lstStyle/>
          <a:p>
            <a:pPr marL="0" lvl="0" indent="0" algn="l" rtl="0">
              <a:spcBef>
                <a:spcPts val="0"/>
              </a:spcBef>
              <a:spcAft>
                <a:spcPts val="0"/>
              </a:spcAft>
              <a:buNone/>
            </a:pPr>
            <a:fld id="{00000000-1234-1234-1234-123412341234}" type="slidenum">
              <a:rPr lang="fr-FR" smtClean="0"/>
              <a:t>39</a:t>
            </a:fld>
            <a:endParaRPr lang="fr-FR"/>
          </a:p>
        </p:txBody>
      </p:sp>
      <p:sp>
        <p:nvSpPr>
          <p:cNvPr id="3" name="Rectangle 2"/>
          <p:cNvSpPr/>
          <p:nvPr/>
        </p:nvSpPr>
        <p:spPr>
          <a:xfrm>
            <a:off x="13852" y="195486"/>
            <a:ext cx="4572000" cy="1600438"/>
          </a:xfrm>
          <a:prstGeom prst="rect">
            <a:avLst/>
          </a:prstGeom>
        </p:spPr>
        <p:txBody>
          <a:bodyPr>
            <a:spAutoFit/>
          </a:bodyPr>
          <a:lstStyle/>
          <a:p>
            <a:r>
              <a:rPr lang="fr-FR" b="1" dirty="0"/>
              <a:t>Contre le vandalisme, Abbé Grégoire</a:t>
            </a:r>
          </a:p>
          <a:p>
            <a:endParaRPr lang="fr-FR" b="1" dirty="0"/>
          </a:p>
          <a:p>
            <a:r>
              <a:rPr lang="fr-FR" b="1" dirty="0"/>
              <a:t>Référence</a:t>
            </a:r>
            <a:r>
              <a:rPr lang="fr-FR" dirty="0"/>
              <a:t> : « Rapport sur les destructions opérées par le Vandalisme et sur les moyens de le réprimer, par Grégoire, séance du 14 Fructidor, l’an second de la République une et indivisible », Numérisé sur </a:t>
            </a:r>
            <a:r>
              <a:rPr lang="fr-FR" dirty="0" err="1"/>
              <a:t>Gallica</a:t>
            </a:r>
            <a:r>
              <a:rPr lang="fr-FR" dirty="0"/>
              <a:t> : </a:t>
            </a:r>
            <a:r>
              <a:rPr lang="fr-FR" u="sng" dirty="0">
                <a:hlinkClick r:id="rId2"/>
              </a:rPr>
              <a:t>http://gallica.bnf.fr/ark:/12148/bpt6k48495b</a:t>
            </a:r>
            <a:r>
              <a:rPr lang="fr-FR" dirty="0"/>
              <a:t> </a:t>
            </a:r>
          </a:p>
        </p:txBody>
      </p:sp>
    </p:spTree>
    <p:extLst>
      <p:ext uri="{BB962C8B-B14F-4D97-AF65-F5344CB8AC3E}">
        <p14:creationId xmlns:p14="http://schemas.microsoft.com/office/powerpoint/2010/main" val="23506302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913"/>
        <p:cNvGrpSpPr/>
        <p:nvPr/>
      </p:nvGrpSpPr>
      <p:grpSpPr>
        <a:xfrm>
          <a:off x="0" y="0"/>
          <a:ext cx="0" cy="0"/>
          <a:chOff x="0" y="0"/>
          <a:chExt cx="0" cy="0"/>
        </a:xfrm>
      </p:grpSpPr>
      <p:sp>
        <p:nvSpPr>
          <p:cNvPr id="3914" name="Google Shape;3914;p22"/>
          <p:cNvSpPr txBox="1">
            <a:spLocks noGrp="1"/>
          </p:cNvSpPr>
          <p:nvPr>
            <p:ph type="title"/>
          </p:nvPr>
        </p:nvSpPr>
        <p:spPr>
          <a:xfrm>
            <a:off x="3528624" y="1653775"/>
            <a:ext cx="4427751" cy="857400"/>
          </a:xfrm>
          <a:prstGeom prst="rect">
            <a:avLst/>
          </a:prstGeom>
        </p:spPr>
        <p:txBody>
          <a:bodyPr spcFirstLastPara="1" wrap="square" lIns="91425" tIns="91425" rIns="91425" bIns="91425" anchor="b" anchorCtr="0">
            <a:noAutofit/>
          </a:bodyPr>
          <a:lstStyle/>
          <a:p>
            <a:pPr lvl="0"/>
            <a:br>
              <a:rPr lang="en" dirty="0"/>
            </a:br>
            <a:r>
              <a:rPr lang="en" dirty="0"/>
              <a:t>séance 3</a:t>
            </a:r>
            <a:br>
              <a:rPr lang="en" dirty="0"/>
            </a:br>
            <a:r>
              <a:rPr lang="fr-FR" dirty="0"/>
              <a:t>L</a:t>
            </a:r>
            <a:r>
              <a:rPr lang="en" dirty="0"/>
              <a:t>e patrimoine </a:t>
            </a:r>
            <a:r>
              <a:rPr lang="fr-FR" dirty="0"/>
              <a:t>et</a:t>
            </a:r>
            <a:r>
              <a:rPr lang="en" dirty="0"/>
              <a:t> la Révolution française (1)</a:t>
            </a:r>
            <a:endParaRPr dirty="0"/>
          </a:p>
        </p:txBody>
      </p:sp>
      <p:sp>
        <p:nvSpPr>
          <p:cNvPr id="3915" name="Google Shape;3915;p22"/>
          <p:cNvSpPr txBox="1">
            <a:spLocks noGrp="1"/>
          </p:cNvSpPr>
          <p:nvPr>
            <p:ph type="body" idx="1"/>
          </p:nvPr>
        </p:nvSpPr>
        <p:spPr>
          <a:xfrm>
            <a:off x="3528624" y="2419350"/>
            <a:ext cx="4139719" cy="2271900"/>
          </a:xfrm>
          <a:prstGeom prst="rect">
            <a:avLst/>
          </a:prstGeom>
        </p:spPr>
        <p:txBody>
          <a:bodyPr spcFirstLastPara="1" wrap="square" lIns="91425" tIns="91425" rIns="91425" bIns="91425" anchor="t" anchorCtr="0">
            <a:noAutofit/>
          </a:bodyPr>
          <a:lstStyle/>
          <a:p>
            <a:pPr marL="342900" lvl="0" indent="-342900">
              <a:buAutoNum type="arabicPeriod"/>
            </a:pPr>
            <a:r>
              <a:rPr lang="fr-FR" sz="1800" b="1" dirty="0"/>
              <a:t>Cours</a:t>
            </a:r>
            <a:r>
              <a:rPr lang="fr-FR" sz="1800" dirty="0"/>
              <a:t> : La Révolution française entre effacement, </a:t>
            </a:r>
            <a:r>
              <a:rPr lang="fr-FR" sz="1800" dirty="0" err="1"/>
              <a:t>réusages</a:t>
            </a:r>
            <a:r>
              <a:rPr lang="fr-FR" sz="1800" dirty="0"/>
              <a:t> et patrimonialisation: les « nationalisations »</a:t>
            </a:r>
          </a:p>
          <a:p>
            <a:pPr marL="342900" lvl="0" indent="-342900">
              <a:buAutoNum type="arabicPeriod"/>
            </a:pPr>
            <a:r>
              <a:rPr lang="fr-FR" sz="1800" b="1" dirty="0"/>
              <a:t>Etude</a:t>
            </a:r>
            <a:r>
              <a:rPr lang="fr-FR" sz="1800" dirty="0"/>
              <a:t> L’invention de la notion de « Vandalisme » </a:t>
            </a:r>
          </a:p>
          <a:p>
            <a:pPr marL="342900" lvl="0" indent="-342900">
              <a:buAutoNum type="arabicPeriod"/>
            </a:pPr>
            <a:r>
              <a:rPr lang="fr-FR" sz="1800" b="1" dirty="0"/>
              <a:t>Débats</a:t>
            </a:r>
            <a:r>
              <a:rPr lang="fr-FR" sz="1800" dirty="0"/>
              <a:t> contemporains : Pourquoi détruire le patrimoine?</a:t>
            </a:r>
            <a:endParaRPr sz="1800" dirty="0"/>
          </a:p>
        </p:txBody>
      </p:sp>
      <p:sp>
        <p:nvSpPr>
          <p:cNvPr id="3917" name="Google Shape;3917;p22"/>
          <p:cNvSpPr txBox="1">
            <a:spLocks noGrp="1"/>
          </p:cNvSpPr>
          <p:nvPr>
            <p:ph type="sldNum" idx="12"/>
          </p:nvPr>
        </p:nvSpPr>
        <p:spPr>
          <a:xfrm>
            <a:off x="91531" y="4720201"/>
            <a:ext cx="5487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4</a:t>
            </a:fld>
            <a:endParaRPr/>
          </a:p>
        </p:txBody>
      </p:sp>
      <p:pic>
        <p:nvPicPr>
          <p:cNvPr id="7" name="Picture 2" descr="Hubert Robert Vue Louvre ruines">
            <a:extLst>
              <a:ext uri="{FF2B5EF4-FFF2-40B4-BE49-F238E27FC236}">
                <a16:creationId xmlns:a16="http://schemas.microsoft.com/office/drawing/2014/main" id="{817A1B76-7E33-4058-B4F0-1D1E2BD455D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816" t="-40" r="42656" b="40"/>
          <a:stretch/>
        </p:blipFill>
        <p:spPr bwMode="auto">
          <a:xfrm>
            <a:off x="-770503" y="0"/>
            <a:ext cx="4118368"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921121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4481A58B-445D-43A5-BEE6-7EFE4ADE3D79}"/>
              </a:ext>
            </a:extLst>
          </p:cNvPr>
          <p:cNvSpPr/>
          <p:nvPr/>
        </p:nvSpPr>
        <p:spPr>
          <a:xfrm>
            <a:off x="23992" y="446"/>
            <a:ext cx="9144000" cy="5262979"/>
          </a:xfrm>
          <a:prstGeom prst="rect">
            <a:avLst/>
          </a:prstGeom>
        </p:spPr>
        <p:txBody>
          <a:bodyPr wrap="square">
            <a:spAutoFit/>
          </a:bodyPr>
          <a:lstStyle/>
          <a:p>
            <a:r>
              <a:rPr lang="fr-FR" b="1" dirty="0"/>
              <a:t>Contre le Vandalisme, Grégoire, 1794 </a:t>
            </a:r>
            <a:endParaRPr lang="fr-FR" dirty="0"/>
          </a:p>
          <a:p>
            <a:r>
              <a:rPr lang="fr-FR" dirty="0"/>
              <a:t> </a:t>
            </a:r>
          </a:p>
          <a:p>
            <a:r>
              <a:rPr lang="fr-FR" dirty="0"/>
              <a:t>« Le mobilier appartenant à la Nation a souffert des dilapidations immenses parce que les </a:t>
            </a:r>
            <a:r>
              <a:rPr lang="fr-FR" b="1" dirty="0"/>
              <a:t>fripons</a:t>
            </a:r>
            <a:r>
              <a:rPr lang="fr-FR" dirty="0"/>
              <a:t>, qui ont toujours une logique à part, ont dit : </a:t>
            </a:r>
            <a:r>
              <a:rPr lang="fr-FR" i="1" dirty="0"/>
              <a:t>nous sommes la nation</a:t>
            </a:r>
            <a:r>
              <a:rPr lang="fr-FR" dirty="0"/>
              <a:t> ; et quoiqu’en général on doive avoir mauvaise idée de quelconque s’est enrichi dans la révolution, plusieurs n’ont pas eu l’adresse de cacher des fortunes colossales élevées tout à coup. Autrefois, ces hommes vivaient à peine du produit de leur travail, et depuis longtemps ne travaillant pas, ils nagent dans l’abondance.</a:t>
            </a:r>
          </a:p>
          <a:p>
            <a:r>
              <a:rPr lang="fr-FR" dirty="0"/>
              <a:t>C'est dans le domaine des </a:t>
            </a:r>
            <a:r>
              <a:rPr lang="fr-FR" b="1" dirty="0"/>
              <a:t>arts</a:t>
            </a:r>
            <a:r>
              <a:rPr lang="fr-FR" dirty="0"/>
              <a:t> que les plus grandes dilapidations ont été commises. Ne croyez pas qu'on exagère en vous disant que la seule nomenclature des objets enlevés, détruits ou dégradés, formerait plusieurs volumes. La commission temporaire des arts, dont le zèle est infatigable, regarde comme des </a:t>
            </a:r>
            <a:r>
              <a:rPr lang="fr-FR" b="1" dirty="0"/>
              <a:t>conquêtes</a:t>
            </a:r>
            <a:r>
              <a:rPr lang="fr-FR" dirty="0"/>
              <a:t>, les monuments qu'elle arrache à l'ignorance, à la cupidité, à l'esprit contre-révolutionnaire, qui semblent ligués pour appauvrir, et déshonorer la Nation.</a:t>
            </a:r>
          </a:p>
          <a:p>
            <a:r>
              <a:rPr lang="fr-FR" dirty="0"/>
              <a:t>Tandis que la flamme dévore l’une des plus belles bibliothèques de la République, tandis que des dépôts de matières combustibles semblent menacer encore d’autres bibliothèques, le </a:t>
            </a:r>
            <a:r>
              <a:rPr lang="fr-FR" b="1" dirty="0"/>
              <a:t>vandalisme</a:t>
            </a:r>
            <a:r>
              <a:rPr lang="fr-FR" dirty="0"/>
              <a:t> redouble ses efforts. Il n'est pas de jour où le récit de quelque destruction nouvelle ne vienne nous affliger : les lois conservatrices des monuments étant inexécutées ou inefficaces, nous avons cru devoir présenter à votre sollicitude un rapport détaillé sur cet objet. </a:t>
            </a:r>
          </a:p>
          <a:p>
            <a:r>
              <a:rPr lang="fr-FR" dirty="0"/>
              <a:t>La Convention nationale s’empressera sans doute de faire retentir dans toute la France le cri de son indignation, d'appeler la surveillance des </a:t>
            </a:r>
            <a:r>
              <a:rPr lang="fr-FR" b="1" dirty="0"/>
              <a:t>bons citoyens </a:t>
            </a:r>
            <a:r>
              <a:rPr lang="fr-FR" dirty="0"/>
              <a:t>sur les monuments des arts pour les conserver, et sur les auteurs et instigateurs contre-révolutionnaires de ces délits, pour les traîner sous le glaive de la loi. (…) </a:t>
            </a:r>
          </a:p>
          <a:p>
            <a:r>
              <a:rPr lang="fr-FR" dirty="0"/>
              <a:t>(… ) Inscrivons donc, s’il est possible, sur tous les monuments, et gravons dans tous les cœurs cette sentence : </a:t>
            </a:r>
          </a:p>
          <a:p>
            <a:pPr algn="ctr"/>
            <a:r>
              <a:rPr lang="fr-FR" dirty="0"/>
              <a:t>« Les barbares et les esclaves détestent les sciences, et détruisent les monuments des arts ; </a:t>
            </a:r>
          </a:p>
          <a:p>
            <a:pPr algn="ctr"/>
            <a:r>
              <a:rPr lang="fr-FR" dirty="0"/>
              <a:t>les hommes libres les aiment et les conservent ».</a:t>
            </a:r>
          </a:p>
          <a:p>
            <a:endParaRPr lang="fr-FR" dirty="0"/>
          </a:p>
        </p:txBody>
      </p:sp>
    </p:spTree>
    <p:extLst>
      <p:ext uri="{BB962C8B-B14F-4D97-AF65-F5344CB8AC3E}">
        <p14:creationId xmlns:p14="http://schemas.microsoft.com/office/powerpoint/2010/main" val="24900684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idx="12"/>
          </p:nvPr>
        </p:nvSpPr>
        <p:spPr/>
        <p:txBody>
          <a:bodyPr/>
          <a:lstStyle/>
          <a:p>
            <a:pPr marL="0" lvl="0" indent="0" algn="l" rtl="0">
              <a:spcBef>
                <a:spcPts val="0"/>
              </a:spcBef>
              <a:spcAft>
                <a:spcPts val="0"/>
              </a:spcAft>
              <a:buNone/>
            </a:pPr>
            <a:fld id="{00000000-1234-1234-1234-123412341234}" type="slidenum">
              <a:rPr lang="fr-FR" smtClean="0"/>
              <a:t>41</a:t>
            </a:fld>
            <a:endParaRPr lang="fr-FR"/>
          </a:p>
        </p:txBody>
      </p:sp>
      <p:sp>
        <p:nvSpPr>
          <p:cNvPr id="3" name="ZoneTexte 2"/>
          <p:cNvSpPr txBox="1"/>
          <p:nvPr/>
        </p:nvSpPr>
        <p:spPr>
          <a:xfrm>
            <a:off x="179512" y="339502"/>
            <a:ext cx="7632848" cy="2554545"/>
          </a:xfrm>
          <a:prstGeom prst="rect">
            <a:avLst/>
          </a:prstGeom>
          <a:noFill/>
        </p:spPr>
        <p:txBody>
          <a:bodyPr wrap="square" rtlCol="0">
            <a:spAutoFit/>
          </a:bodyPr>
          <a:lstStyle/>
          <a:p>
            <a:r>
              <a:rPr lang="fr-FR" sz="2000" dirty="0">
                <a:solidFill>
                  <a:schemeClr val="accent1">
                    <a:lumMod val="75000"/>
                  </a:schemeClr>
                </a:solidFill>
                <a:latin typeface="Bahnschrift SemiBold SemiConden" panose="020B0502040204020203" pitchFamily="34" charset="0"/>
              </a:rPr>
              <a:t>Conclusion</a:t>
            </a:r>
          </a:p>
          <a:p>
            <a:endParaRPr lang="fr-FR" sz="2000" dirty="0">
              <a:solidFill>
                <a:schemeClr val="accent1">
                  <a:lumMod val="75000"/>
                </a:schemeClr>
              </a:solidFill>
              <a:latin typeface="Bahnschrift SemiBold SemiConden" panose="020B0502040204020203" pitchFamily="34" charset="0"/>
            </a:endParaRPr>
          </a:p>
          <a:p>
            <a:r>
              <a:rPr lang="fr-FR" sz="2000" dirty="0">
                <a:solidFill>
                  <a:schemeClr val="accent1">
                    <a:lumMod val="75000"/>
                  </a:schemeClr>
                </a:solidFill>
                <a:latin typeface="Bahnschrift SemiBold SemiConden" panose="020B0502040204020203" pitchFamily="34" charset="0"/>
              </a:rPr>
              <a:t>« Je créai le mot pour tuer la chose » (Grégoire)</a:t>
            </a:r>
          </a:p>
          <a:p>
            <a:r>
              <a:rPr lang="fr-FR" sz="2000" dirty="0">
                <a:solidFill>
                  <a:schemeClr val="accent1">
                    <a:lumMod val="75000"/>
                  </a:schemeClr>
                </a:solidFill>
                <a:latin typeface="Bahnschrift SemiBold SemiConden" panose="020B0502040204020203" pitchFamily="34" charset="0"/>
              </a:rPr>
              <a:t>Vicq d’</a:t>
            </a:r>
            <a:r>
              <a:rPr lang="fr-FR" sz="2000" dirty="0" err="1">
                <a:solidFill>
                  <a:schemeClr val="accent1">
                    <a:lumMod val="75000"/>
                  </a:schemeClr>
                </a:solidFill>
                <a:latin typeface="Bahnschrift SemiBold SemiConden" panose="020B0502040204020203" pitchFamily="34" charset="0"/>
              </a:rPr>
              <a:t>Azyr</a:t>
            </a:r>
            <a:r>
              <a:rPr lang="fr-FR" sz="2000" dirty="0">
                <a:solidFill>
                  <a:schemeClr val="accent1">
                    <a:lumMod val="75000"/>
                  </a:schemeClr>
                </a:solidFill>
                <a:latin typeface="Bahnschrift SemiBold SemiConden" panose="020B0502040204020203" pitchFamily="34" charset="0"/>
              </a:rPr>
              <a:t>, </a:t>
            </a:r>
            <a:r>
              <a:rPr lang="fr-FR" sz="2000" i="1" dirty="0">
                <a:solidFill>
                  <a:schemeClr val="accent1">
                    <a:lumMod val="75000"/>
                  </a:schemeClr>
                </a:solidFill>
                <a:latin typeface="Bahnschrift SemiBold SemiConden" panose="020B0502040204020203" pitchFamily="34" charset="0"/>
              </a:rPr>
              <a:t>Instruction…</a:t>
            </a:r>
            <a:endParaRPr lang="fr-FR" sz="2000" dirty="0">
              <a:solidFill>
                <a:schemeClr val="accent1">
                  <a:lumMod val="75000"/>
                </a:schemeClr>
              </a:solidFill>
              <a:latin typeface="Bahnschrift SemiBold SemiConden" panose="020B0502040204020203" pitchFamily="34" charset="0"/>
            </a:endParaRPr>
          </a:p>
          <a:p>
            <a:endParaRPr lang="fr-FR" sz="2000" dirty="0">
              <a:solidFill>
                <a:schemeClr val="accent1">
                  <a:lumMod val="75000"/>
                </a:schemeClr>
              </a:solidFill>
              <a:latin typeface="Bahnschrift SemiBold SemiConden" panose="020B0502040204020203" pitchFamily="34" charset="0"/>
            </a:endParaRPr>
          </a:p>
          <a:p>
            <a:r>
              <a:rPr lang="fr-FR" sz="2000" dirty="0">
                <a:solidFill>
                  <a:schemeClr val="accent1">
                    <a:lumMod val="75000"/>
                  </a:schemeClr>
                </a:solidFill>
                <a:latin typeface="Bahnschrift SemiBold SemiConden" panose="020B0502040204020203" pitchFamily="34" charset="0"/>
              </a:rPr>
              <a:t>Vandalisme et naissance d’une conscience patrimoniale</a:t>
            </a:r>
          </a:p>
          <a:p>
            <a:endParaRPr lang="fr-FR" sz="2000" dirty="0">
              <a:solidFill>
                <a:schemeClr val="accent1">
                  <a:lumMod val="75000"/>
                </a:schemeClr>
              </a:solidFill>
              <a:latin typeface="Bahnschrift SemiBold SemiConden" panose="020B0502040204020203" pitchFamily="34" charset="0"/>
            </a:endParaRPr>
          </a:p>
          <a:p>
            <a:r>
              <a:rPr lang="fr-FR" sz="2000" dirty="0">
                <a:solidFill>
                  <a:schemeClr val="accent1">
                    <a:lumMod val="75000"/>
                  </a:schemeClr>
                </a:solidFill>
                <a:latin typeface="Bahnschrift SemiBold SemiConden" panose="020B0502040204020203" pitchFamily="34" charset="0"/>
              </a:rPr>
              <a:t>Trois valeurs nouvelles : nationale, éducative et économique</a:t>
            </a:r>
          </a:p>
        </p:txBody>
      </p:sp>
    </p:spTree>
    <p:extLst>
      <p:ext uri="{BB962C8B-B14F-4D97-AF65-F5344CB8AC3E}">
        <p14:creationId xmlns:p14="http://schemas.microsoft.com/office/powerpoint/2010/main" val="23290258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3913"/>
        <p:cNvGrpSpPr/>
        <p:nvPr/>
      </p:nvGrpSpPr>
      <p:grpSpPr>
        <a:xfrm>
          <a:off x="0" y="0"/>
          <a:ext cx="0" cy="0"/>
          <a:chOff x="0" y="0"/>
          <a:chExt cx="0" cy="0"/>
        </a:xfrm>
      </p:grpSpPr>
      <p:sp>
        <p:nvSpPr>
          <p:cNvPr id="3914" name="Google Shape;3914;p22"/>
          <p:cNvSpPr txBox="1">
            <a:spLocks noGrp="1"/>
          </p:cNvSpPr>
          <p:nvPr>
            <p:ph type="title"/>
          </p:nvPr>
        </p:nvSpPr>
        <p:spPr>
          <a:xfrm>
            <a:off x="3528624" y="1653775"/>
            <a:ext cx="4355743" cy="8574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br>
              <a:rPr lang="en" dirty="0"/>
            </a:br>
            <a:r>
              <a:rPr lang="en" dirty="0"/>
              <a:t>séance 3</a:t>
            </a:r>
            <a:br>
              <a:rPr lang="en" dirty="0"/>
            </a:br>
            <a:r>
              <a:rPr lang="fr-FR" dirty="0"/>
              <a:t>L</a:t>
            </a:r>
            <a:r>
              <a:rPr lang="en" dirty="0"/>
              <a:t>e patrimoine </a:t>
            </a:r>
            <a:r>
              <a:rPr lang="fr-FR" dirty="0"/>
              <a:t>et</a:t>
            </a:r>
            <a:r>
              <a:rPr lang="en" dirty="0"/>
              <a:t> la Révolution française (1)</a:t>
            </a:r>
            <a:endParaRPr dirty="0"/>
          </a:p>
        </p:txBody>
      </p:sp>
      <p:sp>
        <p:nvSpPr>
          <p:cNvPr id="3915" name="Google Shape;3915;p22"/>
          <p:cNvSpPr txBox="1">
            <a:spLocks noGrp="1"/>
          </p:cNvSpPr>
          <p:nvPr>
            <p:ph type="body" idx="1"/>
          </p:nvPr>
        </p:nvSpPr>
        <p:spPr>
          <a:xfrm>
            <a:off x="3528625" y="2419350"/>
            <a:ext cx="3906600" cy="22719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fr-FR" sz="1800" dirty="0"/>
              <a:t>« Nationalisations »</a:t>
            </a:r>
          </a:p>
          <a:p>
            <a:pPr marL="0" lvl="0" indent="0" algn="l" rtl="0">
              <a:spcBef>
                <a:spcPts val="600"/>
              </a:spcBef>
              <a:spcAft>
                <a:spcPts val="0"/>
              </a:spcAft>
              <a:buNone/>
            </a:pPr>
            <a:r>
              <a:rPr lang="fr-FR" sz="1800" dirty="0" err="1"/>
              <a:t>Babelon</a:t>
            </a:r>
            <a:r>
              <a:rPr lang="fr-FR" sz="1800" dirty="0"/>
              <a:t> Chastel 4</a:t>
            </a:r>
            <a:r>
              <a:rPr lang="fr-FR" sz="1800" baseline="30000" dirty="0"/>
              <a:t>e</a:t>
            </a:r>
            <a:r>
              <a:rPr lang="fr-FR" sz="1800" dirty="0"/>
              <a:t> couche « fait national » nations : forces motrices </a:t>
            </a:r>
          </a:p>
          <a:p>
            <a:pPr marL="0" lvl="0" indent="0" algn="l" rtl="0">
              <a:spcBef>
                <a:spcPts val="600"/>
              </a:spcBef>
              <a:spcAft>
                <a:spcPts val="0"/>
              </a:spcAft>
              <a:buNone/>
            </a:pPr>
            <a:r>
              <a:rPr lang="fr-FR" sz="1800" dirty="0"/>
              <a:t>Révolution française </a:t>
            </a:r>
            <a:endParaRPr sz="1800" dirty="0"/>
          </a:p>
        </p:txBody>
      </p:sp>
      <p:sp>
        <p:nvSpPr>
          <p:cNvPr id="3917" name="Google Shape;3917;p22"/>
          <p:cNvSpPr txBox="1">
            <a:spLocks noGrp="1"/>
          </p:cNvSpPr>
          <p:nvPr>
            <p:ph type="sldNum" idx="12"/>
          </p:nvPr>
        </p:nvSpPr>
        <p:spPr>
          <a:xfrm>
            <a:off x="91531" y="4720201"/>
            <a:ext cx="548700" cy="393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fld id="{00000000-1234-1234-1234-123412341234}" type="slidenum">
              <a:rPr lang="en"/>
              <a:t>5</a:t>
            </a:fld>
            <a:endParaRPr/>
          </a:p>
        </p:txBody>
      </p:sp>
      <p:pic>
        <p:nvPicPr>
          <p:cNvPr id="1026" name="Picture 2" descr="Hubert Robert Vue Louvre ruines"/>
          <p:cNvPicPr>
            <a:picLocks noChangeAspect="1" noChangeArrowheads="1"/>
          </p:cNvPicPr>
          <p:nvPr/>
        </p:nvPicPr>
        <p:blipFill rotWithShape="1">
          <a:blip r:embed="rId3">
            <a:extLst>
              <a:ext uri="{28A0092B-C50C-407E-A947-70E740481C1C}">
                <a14:useLocalDpi xmlns:a14="http://schemas.microsoft.com/office/drawing/2010/main" val="0"/>
              </a:ext>
            </a:extLst>
          </a:blip>
          <a:srcRect l="-10816" t="-40" r="42656" b="40"/>
          <a:stretch/>
        </p:blipFill>
        <p:spPr bwMode="auto">
          <a:xfrm>
            <a:off x="-770503" y="0"/>
            <a:ext cx="4118368"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92546"/>
            <a:ext cx="7407392" cy="857400"/>
          </a:xfrm>
        </p:spPr>
        <p:txBody>
          <a:bodyPr/>
          <a:lstStyle/>
          <a:p>
            <a:r>
              <a:rPr lang="fr-FR" b="1" dirty="0"/>
              <a:t>Le « fait national » (Chastel </a:t>
            </a:r>
            <a:r>
              <a:rPr lang="fr-FR" b="1" dirty="0" err="1"/>
              <a:t>Babelon</a:t>
            </a:r>
            <a:r>
              <a:rPr lang="fr-FR" b="1" dirty="0"/>
              <a:t>)</a:t>
            </a:r>
          </a:p>
        </p:txBody>
      </p:sp>
      <p:sp>
        <p:nvSpPr>
          <p:cNvPr id="3" name="Espace réservé du texte 2"/>
          <p:cNvSpPr>
            <a:spLocks noGrp="1"/>
          </p:cNvSpPr>
          <p:nvPr>
            <p:ph type="body" idx="1"/>
          </p:nvPr>
        </p:nvSpPr>
        <p:spPr>
          <a:xfrm>
            <a:off x="107504" y="843558"/>
            <a:ext cx="7488832" cy="3725775"/>
          </a:xfrm>
        </p:spPr>
        <p:txBody>
          <a:bodyPr/>
          <a:lstStyle/>
          <a:p>
            <a:pPr>
              <a:buNone/>
            </a:pPr>
            <a:r>
              <a:rPr lang="fr-FR" b="1" dirty="0"/>
              <a:t>1789 : La mise à disposition de la nation des biens du clergé (puis ceux des « émigrés » et de la Couronne) nationalisation des biens des églises, monastères, abbayes = redistribuer à la nation </a:t>
            </a:r>
          </a:p>
          <a:p>
            <a:pPr>
              <a:buNone/>
            </a:pPr>
            <a:r>
              <a:rPr lang="fr-FR" b="1" dirty="0"/>
              <a:t>Transfert de ppté </a:t>
            </a:r>
          </a:p>
          <a:p>
            <a:pPr>
              <a:buNone/>
            </a:pPr>
            <a:r>
              <a:rPr lang="fr-FR" b="1" dirty="0"/>
              <a:t>Biens qui sont saisis/spoliés</a:t>
            </a:r>
          </a:p>
          <a:p>
            <a:pPr>
              <a:buNone/>
            </a:pPr>
            <a:r>
              <a:rPr lang="fr-FR" b="1" dirty="0" err="1"/>
              <a:t>Dépatrimonialisation</a:t>
            </a:r>
            <a:r>
              <a:rPr lang="fr-FR" b="1" dirty="0"/>
              <a:t>/patrimonialisation</a:t>
            </a:r>
          </a:p>
        </p:txBody>
      </p:sp>
    </p:spTree>
    <p:extLst>
      <p:ext uri="{BB962C8B-B14F-4D97-AF65-F5344CB8AC3E}">
        <p14:creationId xmlns:p14="http://schemas.microsoft.com/office/powerpoint/2010/main" val="12790603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0" y="-92546"/>
            <a:ext cx="7407392" cy="857400"/>
          </a:xfrm>
        </p:spPr>
        <p:txBody>
          <a:bodyPr/>
          <a:lstStyle/>
          <a:p>
            <a:r>
              <a:rPr lang="fr-FR" b="1" dirty="0"/>
              <a:t>Le patrimoine naît-il de la Révolution ? </a:t>
            </a:r>
          </a:p>
        </p:txBody>
      </p:sp>
      <p:sp>
        <p:nvSpPr>
          <p:cNvPr id="3" name="Espace réservé du texte 2"/>
          <p:cNvSpPr>
            <a:spLocks noGrp="1"/>
          </p:cNvSpPr>
          <p:nvPr>
            <p:ph type="body" idx="1"/>
          </p:nvPr>
        </p:nvSpPr>
        <p:spPr>
          <a:xfrm>
            <a:off x="0" y="915566"/>
            <a:ext cx="7488832" cy="3725775"/>
          </a:xfrm>
        </p:spPr>
        <p:txBody>
          <a:bodyPr/>
          <a:lstStyle/>
          <a:p>
            <a:pPr>
              <a:buNone/>
            </a:pPr>
            <a:r>
              <a:rPr lang="fr-FR" b="1" dirty="0"/>
              <a:t>1789 : La mise à disposition de la nation des biens du clergé (puis ceux des émigrés et de la Couronne) 2 </a:t>
            </a:r>
            <a:r>
              <a:rPr lang="fr-FR" b="1" dirty="0" err="1"/>
              <a:t>nov</a:t>
            </a:r>
            <a:r>
              <a:rPr lang="fr-FR" b="1" dirty="0"/>
              <a:t> 1789</a:t>
            </a:r>
          </a:p>
          <a:p>
            <a:pPr>
              <a:buNone/>
            </a:pPr>
            <a:endParaRPr lang="fr-FR" b="1" dirty="0"/>
          </a:p>
          <a:p>
            <a:pPr>
              <a:buNone/>
            </a:pPr>
            <a:r>
              <a:rPr lang="fr-FR" b="1" dirty="0"/>
              <a:t>1790 : La « Commission des monuments » : </a:t>
            </a:r>
            <a:r>
              <a:rPr lang="fr-FR" dirty="0"/>
              <a:t>la Commission des monuments organisée en 10 sections se réunit à compter du 8 novembre 1790 :</a:t>
            </a:r>
            <a:br>
              <a:rPr lang="fr-FR" dirty="0"/>
            </a:br>
            <a:r>
              <a:rPr lang="fr-FR" dirty="0"/>
              <a:t>les savants rassemblés dans cette commission doivent donner leur avis sur la vente ou le recueil pour la Nation des livres, monuments, chartes, et autres objets scientifiques. </a:t>
            </a:r>
          </a:p>
          <a:p>
            <a:pPr>
              <a:buNone/>
            </a:pPr>
            <a:endParaRPr lang="fr-FR" dirty="0"/>
          </a:p>
          <a:p>
            <a:pPr>
              <a:buNone/>
            </a:pPr>
            <a:r>
              <a:rPr lang="fr-FR" b="1" dirty="0"/>
              <a:t>1790: comité d’aliénation des domaines nationaux</a:t>
            </a:r>
          </a:p>
        </p:txBody>
      </p:sp>
    </p:spTree>
    <p:extLst>
      <p:ext uri="{BB962C8B-B14F-4D97-AF65-F5344CB8AC3E}">
        <p14:creationId xmlns:p14="http://schemas.microsoft.com/office/powerpoint/2010/main" val="6519643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u numéro de diapositive 1"/>
          <p:cNvSpPr>
            <a:spLocks noGrp="1"/>
          </p:cNvSpPr>
          <p:nvPr>
            <p:ph type="sldNum" idx="12"/>
          </p:nvPr>
        </p:nvSpPr>
        <p:spPr/>
        <p:txBody>
          <a:bodyPr/>
          <a:lstStyle/>
          <a:p>
            <a:pPr marL="0" lvl="0" indent="0" algn="l" rtl="0">
              <a:spcBef>
                <a:spcPts val="0"/>
              </a:spcBef>
              <a:spcAft>
                <a:spcPts val="0"/>
              </a:spcAft>
              <a:buNone/>
            </a:pPr>
            <a:fld id="{00000000-1234-1234-1234-123412341234}" type="slidenum">
              <a:rPr lang="fr-FR" smtClean="0"/>
              <a:t>8</a:t>
            </a:fld>
            <a:endParaRPr lang="fr-FR"/>
          </a:p>
        </p:txBody>
      </p:sp>
      <p:pic>
        <p:nvPicPr>
          <p:cNvPr id="3" name="Picture 7"/>
          <p:cNvPicPr>
            <a:picLocks noChangeAspect="1" noChangeArrowheads="1"/>
          </p:cNvPicPr>
          <p:nvPr/>
        </p:nvPicPr>
        <p:blipFill rotWithShape="1">
          <a:blip r:embed="rId2">
            <a:extLst>
              <a:ext uri="{28A0092B-C50C-407E-A947-70E740481C1C}">
                <a14:useLocalDpi xmlns:a14="http://schemas.microsoft.com/office/drawing/2010/main" val="0"/>
              </a:ext>
            </a:extLst>
          </a:blip>
          <a:srcRect b="10251"/>
          <a:stretch/>
        </p:blipFill>
        <p:spPr bwMode="auto">
          <a:xfrm>
            <a:off x="1547664" y="1223343"/>
            <a:ext cx="2232248" cy="3148608"/>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8"/>
          <p:cNvPicPr>
            <a:picLocks noChangeAspect="1" noChangeArrowheads="1"/>
          </p:cNvPicPr>
          <p:nvPr/>
        </p:nvPicPr>
        <p:blipFill>
          <a:blip r:embed="rId3">
            <a:extLst>
              <a:ext uri="{28A0092B-C50C-407E-A947-70E740481C1C}">
                <a14:useLocalDpi xmlns:a14="http://schemas.microsoft.com/office/drawing/2010/main" val="0"/>
              </a:ext>
            </a:extLst>
          </a:blip>
          <a:srcRect l="7100" t="7556" r="17160" b="15999"/>
          <a:stretch>
            <a:fillRect/>
          </a:stretch>
        </p:blipFill>
        <p:spPr bwMode="auto">
          <a:xfrm>
            <a:off x="4312334" y="1151335"/>
            <a:ext cx="2376264" cy="3313388"/>
          </a:xfrm>
          <a:prstGeom prst="ellipse">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 Box 9"/>
          <p:cNvSpPr txBox="1">
            <a:spLocks noChangeArrowheads="1"/>
          </p:cNvSpPr>
          <p:nvPr/>
        </p:nvSpPr>
        <p:spPr bwMode="auto">
          <a:xfrm>
            <a:off x="2195736" y="843558"/>
            <a:ext cx="14478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b="1" dirty="0"/>
              <a:t>Mirabeau</a:t>
            </a:r>
          </a:p>
        </p:txBody>
      </p:sp>
      <p:sp>
        <p:nvSpPr>
          <p:cNvPr id="6" name="Text Box 11"/>
          <p:cNvSpPr txBox="1">
            <a:spLocks noChangeArrowheads="1"/>
          </p:cNvSpPr>
          <p:nvPr/>
        </p:nvSpPr>
        <p:spPr bwMode="auto">
          <a:xfrm>
            <a:off x="5004048" y="835387"/>
            <a:ext cx="1447800"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fr-FR" b="1" dirty="0"/>
              <a:t>Talleyrand</a:t>
            </a:r>
          </a:p>
        </p:txBody>
      </p:sp>
    </p:spTree>
    <p:extLst>
      <p:ext uri="{BB962C8B-B14F-4D97-AF65-F5344CB8AC3E}">
        <p14:creationId xmlns:p14="http://schemas.microsoft.com/office/powerpoint/2010/main" val="24805048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857"/>
        <p:cNvGrpSpPr/>
        <p:nvPr/>
      </p:nvGrpSpPr>
      <p:grpSpPr>
        <a:xfrm>
          <a:off x="0" y="0"/>
          <a:ext cx="0" cy="0"/>
          <a:chOff x="0" y="0"/>
          <a:chExt cx="0" cy="0"/>
        </a:xfrm>
      </p:grpSpPr>
      <p:sp>
        <p:nvSpPr>
          <p:cNvPr id="3858" name="Google Shape;3858;p16"/>
          <p:cNvSpPr txBox="1">
            <a:spLocks noGrp="1"/>
          </p:cNvSpPr>
          <p:nvPr>
            <p:ph type="ctrTitle"/>
          </p:nvPr>
        </p:nvSpPr>
        <p:spPr>
          <a:xfrm>
            <a:off x="107504" y="1825030"/>
            <a:ext cx="5904656" cy="110676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dirty="0"/>
              <a:t>1. </a:t>
            </a:r>
            <a:r>
              <a:rPr lang="fr-FR" dirty="0"/>
              <a:t>Nationalisations et biens immeubles</a:t>
            </a:r>
            <a:endParaRPr dirty="0"/>
          </a:p>
        </p:txBody>
      </p:sp>
      <p:sp>
        <p:nvSpPr>
          <p:cNvPr id="3859" name="Google Shape;3859;p16"/>
          <p:cNvSpPr txBox="1">
            <a:spLocks noGrp="1"/>
          </p:cNvSpPr>
          <p:nvPr>
            <p:ph type="subTitle" idx="1"/>
          </p:nvPr>
        </p:nvSpPr>
        <p:spPr>
          <a:xfrm>
            <a:off x="251520" y="2787774"/>
            <a:ext cx="5268900" cy="78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sld>
</file>

<file path=ppt/theme/theme1.xml><?xml version="1.0" encoding="utf-8"?>
<a:theme xmlns:a="http://schemas.openxmlformats.org/drawingml/2006/main" name="Mowbray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531</TotalTime>
  <Words>1851</Words>
  <Application>Microsoft Office PowerPoint</Application>
  <PresentationFormat>Affichage à l'écran (16:9)</PresentationFormat>
  <Paragraphs>144</Paragraphs>
  <Slides>41</Slides>
  <Notes>6</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41</vt:i4>
      </vt:variant>
    </vt:vector>
  </HeadingPairs>
  <TitlesOfParts>
    <vt:vector size="47" baseType="lpstr">
      <vt:lpstr>Garamond</vt:lpstr>
      <vt:lpstr>Arial</vt:lpstr>
      <vt:lpstr>Titillium Web Light</vt:lpstr>
      <vt:lpstr>Bahnschrift SemiBold SemiConden</vt:lpstr>
      <vt:lpstr>Dosis Light</vt:lpstr>
      <vt:lpstr>Mowbray template</vt:lpstr>
      <vt:lpstr>Patrimoine culturel L3, UE2, Option, S1</vt:lpstr>
      <vt:lpstr>L’Abbé Grégoire, Contre le vandalisme, 1794</vt:lpstr>
      <vt:lpstr>Présentation PowerPoint</vt:lpstr>
      <vt:lpstr> séance 3 Le patrimoine et la Révolution française (1)</vt:lpstr>
      <vt:lpstr> séance 3 Le patrimoine et la Révolution française (1)</vt:lpstr>
      <vt:lpstr>Le « fait national » (Chastel Babelon)</vt:lpstr>
      <vt:lpstr>Le patrimoine naît-il de la Révolution ? </vt:lpstr>
      <vt:lpstr>Présentation PowerPoint</vt:lpstr>
      <vt:lpstr>1. Nationalisations et biens immeubles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2. Nationalisations et biens meubles</vt:lpstr>
      <vt:lpstr>Janvier 1790 départements = 1 musée Bréquigny 2 dec 1790 « distribuer les monuments »  conserver, protéger et rendre accessible  = dépôts politique dotation collections publiques décentralisée</vt:lpstr>
      <vt:lpstr>Dépôts provisoires = dépôt départemental « ^dépôts littéraires »  = muséums = lieu d’éducation, de transmission culturelle, public, gratuit, ouvert à tous les citoyens (pas « collections » ou « cabinets » </vt:lpstr>
      <vt:lpstr>Présentation PowerPoint</vt:lpstr>
      <vt:lpstr>3. Les livres: naissance des bibliothèques</vt:lpstr>
      <vt:lpstr>Présentation PowerPoint</vt:lpstr>
      <vt:lpstr>27 janvier 1794 1 dlitt dans chaque district 545 Hubert Pascal Ameilhon 160</vt:lpstr>
      <vt:lpstr>Présentation PowerPoint</vt:lpstr>
      <vt:lpstr>Des dépôts de livres aux bibliothèques Le couvent des capucins rue St Honoré</vt:lpstr>
      <vt:lpstr>Présentation PowerPoint</vt:lpstr>
      <vt:lpstr>Présentation PowerPoint</vt:lpstr>
      <vt:lpstr>4. Les archives: naissance des Archives publiques</vt:lpstr>
      <vt:lpstr>Présentation PowerPoint</vt:lpstr>
      <vt:lpstr>5.Vandalisme, Iconoclasme, Sémioclasme ? « Patrimonialiser, dépatrimonialiser » </vt:lpstr>
      <vt:lpstr>Mythe de la « table rase »//mythe du « Vandalisme » Rabaut Saint Etienne « On s’appuie de l’histoire. Mais elle n’est pas notre code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Gestion du patrimoine culturel L3, UE2, Option, S1</dc:title>
  <cp:lastModifiedBy>Guillaume Mazeau</cp:lastModifiedBy>
  <cp:revision>82</cp:revision>
  <cp:lastPrinted>2019-09-27T11:37:02Z</cp:lastPrinted>
  <dcterms:modified xsi:type="dcterms:W3CDTF">2024-10-17T08:19:15Z</dcterms:modified>
</cp:coreProperties>
</file>