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50"/>
  </p:notesMasterIdLst>
  <p:sldIdLst>
    <p:sldId id="256" r:id="rId2"/>
    <p:sldId id="265" r:id="rId3"/>
    <p:sldId id="286" r:id="rId4"/>
    <p:sldId id="259" r:id="rId5"/>
    <p:sldId id="348" r:id="rId6"/>
    <p:sldId id="349" r:id="rId7"/>
    <p:sldId id="350" r:id="rId8"/>
    <p:sldId id="307" r:id="rId9"/>
    <p:sldId id="319" r:id="rId10"/>
    <p:sldId id="343" r:id="rId11"/>
    <p:sldId id="330" r:id="rId12"/>
    <p:sldId id="291" r:id="rId13"/>
    <p:sldId id="332" r:id="rId14"/>
    <p:sldId id="331" r:id="rId15"/>
    <p:sldId id="320" r:id="rId16"/>
    <p:sldId id="333" r:id="rId17"/>
    <p:sldId id="344" r:id="rId18"/>
    <p:sldId id="334" r:id="rId19"/>
    <p:sldId id="317" r:id="rId20"/>
    <p:sldId id="324" r:id="rId21"/>
    <p:sldId id="345" r:id="rId22"/>
    <p:sldId id="326" r:id="rId23"/>
    <p:sldId id="335" r:id="rId24"/>
    <p:sldId id="336" r:id="rId25"/>
    <p:sldId id="337" r:id="rId26"/>
    <p:sldId id="338" r:id="rId27"/>
    <p:sldId id="339" r:id="rId28"/>
    <p:sldId id="346" r:id="rId29"/>
    <p:sldId id="347" r:id="rId30"/>
    <p:sldId id="315" r:id="rId31"/>
    <p:sldId id="352" r:id="rId32"/>
    <p:sldId id="311" r:id="rId33"/>
    <p:sldId id="340" r:id="rId34"/>
    <p:sldId id="312" r:id="rId35"/>
    <p:sldId id="351" r:id="rId36"/>
    <p:sldId id="341" r:id="rId37"/>
    <p:sldId id="313" r:id="rId38"/>
    <p:sldId id="314" r:id="rId39"/>
    <p:sldId id="302" r:id="rId40"/>
    <p:sldId id="304" r:id="rId41"/>
    <p:sldId id="325" r:id="rId42"/>
    <p:sldId id="318" r:id="rId43"/>
    <p:sldId id="329" r:id="rId44"/>
    <p:sldId id="285" r:id="rId45"/>
    <p:sldId id="342" r:id="rId46"/>
    <p:sldId id="321" r:id="rId47"/>
    <p:sldId id="322" r:id="rId48"/>
    <p:sldId id="323" r:id="rId49"/>
  </p:sldIdLst>
  <p:sldSz cx="9144000" cy="5143500" type="screen16x9"/>
  <p:notesSz cx="6858000" cy="9144000"/>
  <p:embeddedFontLst>
    <p:embeddedFont>
      <p:font typeface="Dosis" panose="020B0604020202020204" charset="0"/>
      <p:regular r:id="rId51"/>
      <p:bold r:id="rId52"/>
    </p:embeddedFont>
    <p:embeddedFont>
      <p:font typeface="Dosis Light" panose="020B0604020202020204" charset="0"/>
      <p:regular r:id="rId53"/>
      <p:bold r:id="rId54"/>
    </p:embeddedFont>
    <p:embeddedFont>
      <p:font typeface="Titillium Web Light" panose="020B0604020202020204" charset="0"/>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49A884F-7B45-4B84-8A9A-4E917F0A5F5C}">
  <a:tblStyle styleId="{949A884F-7B45-4B84-8A9A-4E917F0A5F5C}"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228" y="-9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226735905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2"/>
        <p:cNvGrpSpPr/>
        <p:nvPr/>
      </p:nvGrpSpPr>
      <p:grpSpPr>
        <a:xfrm>
          <a:off x="0" y="0"/>
          <a:ext cx="0" cy="0"/>
          <a:chOff x="0" y="0"/>
          <a:chExt cx="0" cy="0"/>
        </a:xfrm>
      </p:grpSpPr>
      <p:sp>
        <p:nvSpPr>
          <p:cNvPr id="3833" name="Google Shape;3833;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4" name="Google Shape;3834;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0"/>
        <p:cNvGrpSpPr/>
        <p:nvPr/>
      </p:nvGrpSpPr>
      <p:grpSpPr>
        <a:xfrm>
          <a:off x="0" y="0"/>
          <a:ext cx="0" cy="0"/>
          <a:chOff x="0" y="0"/>
          <a:chExt cx="0" cy="0"/>
        </a:xfrm>
      </p:grpSpPr>
      <p:sp>
        <p:nvSpPr>
          <p:cNvPr id="3911" name="Google Shape;3911;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2" name="Google Shape;3912;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0"/>
        <p:cNvGrpSpPr/>
        <p:nvPr/>
      </p:nvGrpSpPr>
      <p:grpSpPr>
        <a:xfrm>
          <a:off x="0" y="0"/>
          <a:ext cx="0" cy="0"/>
          <a:chOff x="0" y="0"/>
          <a:chExt cx="0" cy="0"/>
        </a:xfrm>
      </p:grpSpPr>
      <p:sp>
        <p:nvSpPr>
          <p:cNvPr id="3911" name="Google Shape;3911;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2" name="Google Shape;3912;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4"/>
        <p:cNvGrpSpPr/>
        <p:nvPr/>
      </p:nvGrpSpPr>
      <p:grpSpPr>
        <a:xfrm>
          <a:off x="0" y="0"/>
          <a:ext cx="0" cy="0"/>
          <a:chOff x="0" y="0"/>
          <a:chExt cx="0" cy="0"/>
        </a:xfrm>
      </p:grpSpPr>
      <p:sp>
        <p:nvSpPr>
          <p:cNvPr id="3855" name="Google Shape;385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6" name="Google Shape;385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4"/>
        <p:cNvGrpSpPr/>
        <p:nvPr/>
      </p:nvGrpSpPr>
      <p:grpSpPr>
        <a:xfrm>
          <a:off x="0" y="0"/>
          <a:ext cx="0" cy="0"/>
          <a:chOff x="0" y="0"/>
          <a:chExt cx="0" cy="0"/>
        </a:xfrm>
      </p:grpSpPr>
      <p:sp>
        <p:nvSpPr>
          <p:cNvPr id="3855" name="Google Shape;385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6" name="Google Shape;385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003B55"/>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762000" y="696425"/>
            <a:ext cx="5396700" cy="1159800"/>
          </a:xfrm>
          <a:prstGeom prst="rect">
            <a:avLst/>
          </a:prstGeom>
        </p:spPr>
        <p:txBody>
          <a:bodyPr spcFirstLastPara="1" wrap="square" lIns="91425" tIns="91425" rIns="91425" bIns="91425" anchor="t" anchorCtr="0"/>
          <a:lstStyle>
            <a:lvl1pPr lvl="0">
              <a:spcBef>
                <a:spcPts val="0"/>
              </a:spcBef>
              <a:spcAft>
                <a:spcPts val="0"/>
              </a:spcAft>
              <a:buClr>
                <a:srgbClr val="80BFB7"/>
              </a:buClr>
              <a:buSzPts val="6000"/>
              <a:buNone/>
              <a:defRPr sz="6000">
                <a:solidFill>
                  <a:srgbClr val="80BFB7"/>
                </a:solidFill>
              </a:defRPr>
            </a:lvl1pPr>
            <a:lvl2pPr lvl="1">
              <a:spcBef>
                <a:spcPts val="0"/>
              </a:spcBef>
              <a:spcAft>
                <a:spcPts val="0"/>
              </a:spcAft>
              <a:buClr>
                <a:srgbClr val="80BFB7"/>
              </a:buClr>
              <a:buSzPts val="6000"/>
              <a:buNone/>
              <a:defRPr sz="6000">
                <a:solidFill>
                  <a:srgbClr val="80BFB7"/>
                </a:solidFill>
              </a:defRPr>
            </a:lvl2pPr>
            <a:lvl3pPr lvl="2">
              <a:spcBef>
                <a:spcPts val="0"/>
              </a:spcBef>
              <a:spcAft>
                <a:spcPts val="0"/>
              </a:spcAft>
              <a:buClr>
                <a:srgbClr val="80BFB7"/>
              </a:buClr>
              <a:buSzPts val="6000"/>
              <a:buNone/>
              <a:defRPr sz="6000">
                <a:solidFill>
                  <a:srgbClr val="80BFB7"/>
                </a:solidFill>
              </a:defRPr>
            </a:lvl3pPr>
            <a:lvl4pPr lvl="3">
              <a:spcBef>
                <a:spcPts val="0"/>
              </a:spcBef>
              <a:spcAft>
                <a:spcPts val="0"/>
              </a:spcAft>
              <a:buClr>
                <a:srgbClr val="80BFB7"/>
              </a:buClr>
              <a:buSzPts val="6000"/>
              <a:buNone/>
              <a:defRPr sz="6000">
                <a:solidFill>
                  <a:srgbClr val="80BFB7"/>
                </a:solidFill>
              </a:defRPr>
            </a:lvl4pPr>
            <a:lvl5pPr lvl="4">
              <a:spcBef>
                <a:spcPts val="0"/>
              </a:spcBef>
              <a:spcAft>
                <a:spcPts val="0"/>
              </a:spcAft>
              <a:buClr>
                <a:srgbClr val="80BFB7"/>
              </a:buClr>
              <a:buSzPts val="6000"/>
              <a:buNone/>
              <a:defRPr sz="6000">
                <a:solidFill>
                  <a:srgbClr val="80BFB7"/>
                </a:solidFill>
              </a:defRPr>
            </a:lvl5pPr>
            <a:lvl6pPr lvl="5">
              <a:spcBef>
                <a:spcPts val="0"/>
              </a:spcBef>
              <a:spcAft>
                <a:spcPts val="0"/>
              </a:spcAft>
              <a:buClr>
                <a:srgbClr val="80BFB7"/>
              </a:buClr>
              <a:buSzPts val="6000"/>
              <a:buNone/>
              <a:defRPr sz="6000">
                <a:solidFill>
                  <a:srgbClr val="80BFB7"/>
                </a:solidFill>
              </a:defRPr>
            </a:lvl6pPr>
            <a:lvl7pPr lvl="6">
              <a:spcBef>
                <a:spcPts val="0"/>
              </a:spcBef>
              <a:spcAft>
                <a:spcPts val="0"/>
              </a:spcAft>
              <a:buClr>
                <a:srgbClr val="80BFB7"/>
              </a:buClr>
              <a:buSzPts val="6000"/>
              <a:buNone/>
              <a:defRPr sz="6000">
                <a:solidFill>
                  <a:srgbClr val="80BFB7"/>
                </a:solidFill>
              </a:defRPr>
            </a:lvl7pPr>
            <a:lvl8pPr lvl="7">
              <a:spcBef>
                <a:spcPts val="0"/>
              </a:spcBef>
              <a:spcAft>
                <a:spcPts val="0"/>
              </a:spcAft>
              <a:buClr>
                <a:srgbClr val="80BFB7"/>
              </a:buClr>
              <a:buSzPts val="6000"/>
              <a:buNone/>
              <a:defRPr sz="6000">
                <a:solidFill>
                  <a:srgbClr val="80BFB7"/>
                </a:solidFill>
              </a:defRPr>
            </a:lvl8pPr>
            <a:lvl9pPr lvl="8">
              <a:spcBef>
                <a:spcPts val="0"/>
              </a:spcBef>
              <a:spcAft>
                <a:spcPts val="0"/>
              </a:spcAft>
              <a:buClr>
                <a:srgbClr val="80BFB7"/>
              </a:buClr>
              <a:buSzPts val="6000"/>
              <a:buNone/>
              <a:defRPr sz="6000">
                <a:solidFill>
                  <a:srgbClr val="80BFB7"/>
                </a:solidFill>
              </a:defRPr>
            </a:lvl9pPr>
          </a:lstStyle>
          <a:p>
            <a:endParaRPr/>
          </a:p>
        </p:txBody>
      </p:sp>
      <p:grpSp>
        <p:nvGrpSpPr>
          <p:cNvPr id="11" name="Google Shape;11;p2"/>
          <p:cNvGrpSpPr/>
          <p:nvPr/>
        </p:nvGrpSpPr>
        <p:grpSpPr>
          <a:xfrm rot="10800000">
            <a:off x="8705367" y="28698"/>
            <a:ext cx="410132" cy="5086302"/>
            <a:chOff x="836200" y="238125"/>
            <a:chExt cx="422425" cy="5238750"/>
          </a:xfrm>
        </p:grpSpPr>
        <p:sp>
          <p:nvSpPr>
            <p:cNvPr id="12" name="Google Shape;12;p2"/>
            <p:cNvSpPr/>
            <p:nvPr/>
          </p:nvSpPr>
          <p:spPr>
            <a:xfrm>
              <a:off x="83620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3620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83620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83620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83620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3620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83620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3620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83620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83620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3620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83620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83620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3620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83620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83620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3620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83620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83620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83620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83620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83620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83620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83620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83620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83620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83620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83620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83620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83620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83620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83620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83620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83620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83620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9867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986700"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986700"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986700"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9867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986700"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986700"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986700"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986700"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986700"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9867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986700"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986700"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986700"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9867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986700"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986700"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986700"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9867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9867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986700"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986700"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986700"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11372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11372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11372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11372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11372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11372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1372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1372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11372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1372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1372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1372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11372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11372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11372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1372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1372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11372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11372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1372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1372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1372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 name="Google Shape;92;p2"/>
          <p:cNvGrpSpPr/>
          <p:nvPr/>
        </p:nvGrpSpPr>
        <p:grpSpPr>
          <a:xfrm rot="10800000">
            <a:off x="6659535" y="28698"/>
            <a:ext cx="2309844" cy="5086302"/>
            <a:chOff x="986700" y="238125"/>
            <a:chExt cx="2379075" cy="5238750"/>
          </a:xfrm>
        </p:grpSpPr>
        <p:sp>
          <p:nvSpPr>
            <p:cNvPr id="93" name="Google Shape;93;p2"/>
            <p:cNvSpPr/>
            <p:nvPr/>
          </p:nvSpPr>
          <p:spPr>
            <a:xfrm>
              <a:off x="986700"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986700"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9867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986700"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986700"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9867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986700"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986700"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986700"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986700"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986700"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9867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1372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1372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1372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11372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11372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11372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11372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1372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1372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1372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11372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11372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11372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128772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28772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128772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128772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28772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28772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128772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128772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28772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128772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128772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128772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128772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128772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128772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28772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128772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28772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28772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28772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14382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14382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14382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14382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14382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14382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14382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4382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4382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4382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4382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4382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4382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4382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14382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4382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4382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14382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4382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14382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14382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14382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14382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14382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14382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14382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14382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14382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14382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14382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14382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15887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15887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15887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15887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15887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15887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15887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15887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15887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15887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15887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15887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15887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15887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15887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15887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15887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15887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15887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17392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17392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17392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17392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17392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17392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17392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17392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17392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17392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17392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188975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188975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188975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188975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188975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204027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204027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204027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21907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234130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264232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264232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324435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2"/>
          <p:cNvGrpSpPr/>
          <p:nvPr/>
        </p:nvGrpSpPr>
        <p:grpSpPr>
          <a:xfrm rot="10800000">
            <a:off x="6367294" y="28698"/>
            <a:ext cx="2017554" cy="5086302"/>
            <a:chOff x="1588750" y="238125"/>
            <a:chExt cx="2078025" cy="5238750"/>
          </a:xfrm>
        </p:grpSpPr>
        <p:sp>
          <p:nvSpPr>
            <p:cNvPr id="213" name="Google Shape;213;p2"/>
            <p:cNvSpPr/>
            <p:nvPr/>
          </p:nvSpPr>
          <p:spPr>
            <a:xfrm>
              <a:off x="15887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15887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15887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15887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15887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15887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17392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17392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17392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17392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17392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17392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17392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188975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188975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188975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188975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188975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188975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188975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188975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188975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188975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188975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188975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188975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188975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188975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188975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188975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188975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188975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204027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204027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204027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204027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204027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204027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204027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204027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204027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204027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204027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204027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204027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204027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204027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204027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204027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204027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204027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2190775"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2190775"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a:off x="2190775"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
            <p:cNvSpPr/>
            <p:nvPr/>
          </p:nvSpPr>
          <p:spPr>
            <a:xfrm>
              <a:off x="2190775"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
            <p:cNvSpPr/>
            <p:nvPr/>
          </p:nvSpPr>
          <p:spPr>
            <a:xfrm>
              <a:off x="21907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21907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2190775"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2190775"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21907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2190775"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21907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2190775"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a:off x="21907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21907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a:off x="21907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a:off x="2190775"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
            <p:cNvSpPr/>
            <p:nvPr/>
          </p:nvSpPr>
          <p:spPr>
            <a:xfrm>
              <a:off x="21907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a:off x="21907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a:off x="2190775"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21907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2190775"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a:off x="2190775"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a:off x="21907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
            <p:cNvSpPr/>
            <p:nvPr/>
          </p:nvSpPr>
          <p:spPr>
            <a:xfrm>
              <a:off x="21907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
            <p:cNvSpPr/>
            <p:nvPr/>
          </p:nvSpPr>
          <p:spPr>
            <a:xfrm>
              <a:off x="2190775"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a:off x="234130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
            <p:cNvSpPr/>
            <p:nvPr/>
          </p:nvSpPr>
          <p:spPr>
            <a:xfrm>
              <a:off x="234130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
            <p:cNvSpPr/>
            <p:nvPr/>
          </p:nvSpPr>
          <p:spPr>
            <a:xfrm>
              <a:off x="234130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a:off x="234130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a:off x="234130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234130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234130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a:off x="234130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a:off x="234130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a:off x="234130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234130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234130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234130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234130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a:off x="234130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a:off x="234130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
            <p:cNvSpPr/>
            <p:nvPr/>
          </p:nvSpPr>
          <p:spPr>
            <a:xfrm>
              <a:off x="234130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
            <p:cNvSpPr/>
            <p:nvPr/>
          </p:nvSpPr>
          <p:spPr>
            <a:xfrm>
              <a:off x="234130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
            <p:cNvSpPr/>
            <p:nvPr/>
          </p:nvSpPr>
          <p:spPr>
            <a:xfrm>
              <a:off x="234130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
            <p:cNvSpPr/>
            <p:nvPr/>
          </p:nvSpPr>
          <p:spPr>
            <a:xfrm>
              <a:off x="234130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
            <p:cNvSpPr/>
            <p:nvPr/>
          </p:nvSpPr>
          <p:spPr>
            <a:xfrm>
              <a:off x="234130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
            <p:cNvSpPr/>
            <p:nvPr/>
          </p:nvSpPr>
          <p:spPr>
            <a:xfrm>
              <a:off x="234130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
            <p:cNvSpPr/>
            <p:nvPr/>
          </p:nvSpPr>
          <p:spPr>
            <a:xfrm>
              <a:off x="234130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
            <p:cNvSpPr/>
            <p:nvPr/>
          </p:nvSpPr>
          <p:spPr>
            <a:xfrm>
              <a:off x="234130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p:nvPr/>
          </p:nvSpPr>
          <p:spPr>
            <a:xfrm>
              <a:off x="234130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
            <p:cNvSpPr/>
            <p:nvPr/>
          </p:nvSpPr>
          <p:spPr>
            <a:xfrm>
              <a:off x="234130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
            <p:cNvSpPr/>
            <p:nvPr/>
          </p:nvSpPr>
          <p:spPr>
            <a:xfrm>
              <a:off x="249180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p:nvPr/>
          </p:nvSpPr>
          <p:spPr>
            <a:xfrm>
              <a:off x="24918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
            <p:cNvSpPr/>
            <p:nvPr/>
          </p:nvSpPr>
          <p:spPr>
            <a:xfrm>
              <a:off x="249180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
            <p:cNvSpPr/>
            <p:nvPr/>
          </p:nvSpPr>
          <p:spPr>
            <a:xfrm>
              <a:off x="249180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
            <p:cNvSpPr/>
            <p:nvPr/>
          </p:nvSpPr>
          <p:spPr>
            <a:xfrm>
              <a:off x="249180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
            <p:cNvSpPr/>
            <p:nvPr/>
          </p:nvSpPr>
          <p:spPr>
            <a:xfrm>
              <a:off x="249180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
            <p:cNvSpPr/>
            <p:nvPr/>
          </p:nvSpPr>
          <p:spPr>
            <a:xfrm>
              <a:off x="249180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
            <p:cNvSpPr/>
            <p:nvPr/>
          </p:nvSpPr>
          <p:spPr>
            <a:xfrm>
              <a:off x="249180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
            <p:cNvSpPr/>
            <p:nvPr/>
          </p:nvSpPr>
          <p:spPr>
            <a:xfrm>
              <a:off x="249180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
            <p:cNvSpPr/>
            <p:nvPr/>
          </p:nvSpPr>
          <p:spPr>
            <a:xfrm>
              <a:off x="249180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
            <p:cNvSpPr/>
            <p:nvPr/>
          </p:nvSpPr>
          <p:spPr>
            <a:xfrm>
              <a:off x="249180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
            <p:cNvSpPr/>
            <p:nvPr/>
          </p:nvSpPr>
          <p:spPr>
            <a:xfrm>
              <a:off x="24918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
            <p:cNvSpPr/>
            <p:nvPr/>
          </p:nvSpPr>
          <p:spPr>
            <a:xfrm>
              <a:off x="249180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
            <p:cNvSpPr/>
            <p:nvPr/>
          </p:nvSpPr>
          <p:spPr>
            <a:xfrm>
              <a:off x="249180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
            <p:cNvSpPr/>
            <p:nvPr/>
          </p:nvSpPr>
          <p:spPr>
            <a:xfrm>
              <a:off x="249180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
            <p:cNvSpPr/>
            <p:nvPr/>
          </p:nvSpPr>
          <p:spPr>
            <a:xfrm>
              <a:off x="249180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
            <p:cNvSpPr/>
            <p:nvPr/>
          </p:nvSpPr>
          <p:spPr>
            <a:xfrm>
              <a:off x="249180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
            <p:cNvSpPr/>
            <p:nvPr/>
          </p:nvSpPr>
          <p:spPr>
            <a:xfrm>
              <a:off x="249180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
            <p:cNvSpPr/>
            <p:nvPr/>
          </p:nvSpPr>
          <p:spPr>
            <a:xfrm>
              <a:off x="249180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
            <p:cNvSpPr/>
            <p:nvPr/>
          </p:nvSpPr>
          <p:spPr>
            <a:xfrm>
              <a:off x="249180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
            <p:cNvSpPr/>
            <p:nvPr/>
          </p:nvSpPr>
          <p:spPr>
            <a:xfrm>
              <a:off x="249180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
            <p:cNvSpPr/>
            <p:nvPr/>
          </p:nvSpPr>
          <p:spPr>
            <a:xfrm>
              <a:off x="249180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
            <p:cNvSpPr/>
            <p:nvPr/>
          </p:nvSpPr>
          <p:spPr>
            <a:xfrm>
              <a:off x="249180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
            <p:cNvSpPr/>
            <p:nvPr/>
          </p:nvSpPr>
          <p:spPr>
            <a:xfrm>
              <a:off x="249180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
            <p:cNvSpPr/>
            <p:nvPr/>
          </p:nvSpPr>
          <p:spPr>
            <a:xfrm>
              <a:off x="249180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
            <p:cNvSpPr/>
            <p:nvPr/>
          </p:nvSpPr>
          <p:spPr>
            <a:xfrm>
              <a:off x="264232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
            <p:cNvSpPr/>
            <p:nvPr/>
          </p:nvSpPr>
          <p:spPr>
            <a:xfrm>
              <a:off x="264232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
            <p:cNvSpPr/>
            <p:nvPr/>
          </p:nvSpPr>
          <p:spPr>
            <a:xfrm>
              <a:off x="264232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
            <p:cNvSpPr/>
            <p:nvPr/>
          </p:nvSpPr>
          <p:spPr>
            <a:xfrm>
              <a:off x="264232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
            <p:cNvSpPr/>
            <p:nvPr/>
          </p:nvSpPr>
          <p:spPr>
            <a:xfrm>
              <a:off x="264232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
            <p:cNvSpPr/>
            <p:nvPr/>
          </p:nvSpPr>
          <p:spPr>
            <a:xfrm>
              <a:off x="264232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
            <p:cNvSpPr/>
            <p:nvPr/>
          </p:nvSpPr>
          <p:spPr>
            <a:xfrm>
              <a:off x="264232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
            <p:cNvSpPr/>
            <p:nvPr/>
          </p:nvSpPr>
          <p:spPr>
            <a:xfrm>
              <a:off x="264232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
            <p:cNvSpPr/>
            <p:nvPr/>
          </p:nvSpPr>
          <p:spPr>
            <a:xfrm>
              <a:off x="264232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
            <p:cNvSpPr/>
            <p:nvPr/>
          </p:nvSpPr>
          <p:spPr>
            <a:xfrm>
              <a:off x="264232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a:off x="264232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
            <p:cNvSpPr/>
            <p:nvPr/>
          </p:nvSpPr>
          <p:spPr>
            <a:xfrm>
              <a:off x="264232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
            <p:cNvSpPr/>
            <p:nvPr/>
          </p:nvSpPr>
          <p:spPr>
            <a:xfrm>
              <a:off x="264232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
            <p:cNvSpPr/>
            <p:nvPr/>
          </p:nvSpPr>
          <p:spPr>
            <a:xfrm>
              <a:off x="264232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
            <p:cNvSpPr/>
            <p:nvPr/>
          </p:nvSpPr>
          <p:spPr>
            <a:xfrm>
              <a:off x="264232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
            <p:cNvSpPr/>
            <p:nvPr/>
          </p:nvSpPr>
          <p:spPr>
            <a:xfrm>
              <a:off x="264232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
            <p:cNvSpPr/>
            <p:nvPr/>
          </p:nvSpPr>
          <p:spPr>
            <a:xfrm>
              <a:off x="264232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
            <p:cNvSpPr/>
            <p:nvPr/>
          </p:nvSpPr>
          <p:spPr>
            <a:xfrm>
              <a:off x="264232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
            <p:cNvSpPr/>
            <p:nvPr/>
          </p:nvSpPr>
          <p:spPr>
            <a:xfrm>
              <a:off x="264232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
            <p:cNvSpPr/>
            <p:nvPr/>
          </p:nvSpPr>
          <p:spPr>
            <a:xfrm>
              <a:off x="264232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
            <p:cNvSpPr/>
            <p:nvPr/>
          </p:nvSpPr>
          <p:spPr>
            <a:xfrm>
              <a:off x="2792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
            <p:cNvSpPr/>
            <p:nvPr/>
          </p:nvSpPr>
          <p:spPr>
            <a:xfrm>
              <a:off x="2792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
            <p:cNvSpPr/>
            <p:nvPr/>
          </p:nvSpPr>
          <p:spPr>
            <a:xfrm>
              <a:off x="2792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
            <p:cNvSpPr/>
            <p:nvPr/>
          </p:nvSpPr>
          <p:spPr>
            <a:xfrm>
              <a:off x="2792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
            <p:cNvSpPr/>
            <p:nvPr/>
          </p:nvSpPr>
          <p:spPr>
            <a:xfrm>
              <a:off x="2792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
            <p:cNvSpPr/>
            <p:nvPr/>
          </p:nvSpPr>
          <p:spPr>
            <a:xfrm>
              <a:off x="2792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
            <p:cNvSpPr/>
            <p:nvPr/>
          </p:nvSpPr>
          <p:spPr>
            <a:xfrm>
              <a:off x="2792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
            <p:cNvSpPr/>
            <p:nvPr/>
          </p:nvSpPr>
          <p:spPr>
            <a:xfrm>
              <a:off x="2792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
            <p:cNvSpPr/>
            <p:nvPr/>
          </p:nvSpPr>
          <p:spPr>
            <a:xfrm>
              <a:off x="2792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
            <p:cNvSpPr/>
            <p:nvPr/>
          </p:nvSpPr>
          <p:spPr>
            <a:xfrm>
              <a:off x="2792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
            <p:cNvSpPr/>
            <p:nvPr/>
          </p:nvSpPr>
          <p:spPr>
            <a:xfrm>
              <a:off x="2792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
            <p:cNvSpPr/>
            <p:nvPr/>
          </p:nvSpPr>
          <p:spPr>
            <a:xfrm>
              <a:off x="2792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
            <p:cNvSpPr/>
            <p:nvPr/>
          </p:nvSpPr>
          <p:spPr>
            <a:xfrm>
              <a:off x="2792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
            <p:cNvSpPr/>
            <p:nvPr/>
          </p:nvSpPr>
          <p:spPr>
            <a:xfrm>
              <a:off x="2792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
            <p:cNvSpPr/>
            <p:nvPr/>
          </p:nvSpPr>
          <p:spPr>
            <a:xfrm>
              <a:off x="2792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
            <p:cNvSpPr/>
            <p:nvPr/>
          </p:nvSpPr>
          <p:spPr>
            <a:xfrm>
              <a:off x="2792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
            <p:cNvSpPr/>
            <p:nvPr/>
          </p:nvSpPr>
          <p:spPr>
            <a:xfrm>
              <a:off x="2792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
            <p:cNvSpPr/>
            <p:nvPr/>
          </p:nvSpPr>
          <p:spPr>
            <a:xfrm>
              <a:off x="2792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
            <p:cNvSpPr/>
            <p:nvPr/>
          </p:nvSpPr>
          <p:spPr>
            <a:xfrm>
              <a:off x="294332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
            <p:cNvSpPr/>
            <p:nvPr/>
          </p:nvSpPr>
          <p:spPr>
            <a:xfrm>
              <a:off x="294332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
            <p:cNvSpPr/>
            <p:nvPr/>
          </p:nvSpPr>
          <p:spPr>
            <a:xfrm>
              <a:off x="294332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
            <p:cNvSpPr/>
            <p:nvPr/>
          </p:nvSpPr>
          <p:spPr>
            <a:xfrm>
              <a:off x="294332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
            <p:cNvSpPr/>
            <p:nvPr/>
          </p:nvSpPr>
          <p:spPr>
            <a:xfrm>
              <a:off x="294332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
            <p:cNvSpPr/>
            <p:nvPr/>
          </p:nvSpPr>
          <p:spPr>
            <a:xfrm>
              <a:off x="294332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
            <p:cNvSpPr/>
            <p:nvPr/>
          </p:nvSpPr>
          <p:spPr>
            <a:xfrm>
              <a:off x="294332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
            <p:cNvSpPr/>
            <p:nvPr/>
          </p:nvSpPr>
          <p:spPr>
            <a:xfrm>
              <a:off x="294332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
            <p:cNvSpPr/>
            <p:nvPr/>
          </p:nvSpPr>
          <p:spPr>
            <a:xfrm>
              <a:off x="294332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
            <p:cNvSpPr/>
            <p:nvPr/>
          </p:nvSpPr>
          <p:spPr>
            <a:xfrm>
              <a:off x="294332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
            <p:cNvSpPr/>
            <p:nvPr/>
          </p:nvSpPr>
          <p:spPr>
            <a:xfrm>
              <a:off x="294332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
            <p:cNvSpPr/>
            <p:nvPr/>
          </p:nvSpPr>
          <p:spPr>
            <a:xfrm>
              <a:off x="294332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
            <p:cNvSpPr/>
            <p:nvPr/>
          </p:nvSpPr>
          <p:spPr>
            <a:xfrm>
              <a:off x="294332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
            <p:cNvSpPr/>
            <p:nvPr/>
          </p:nvSpPr>
          <p:spPr>
            <a:xfrm>
              <a:off x="294332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
            <p:cNvSpPr/>
            <p:nvPr/>
          </p:nvSpPr>
          <p:spPr>
            <a:xfrm>
              <a:off x="294332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
            <p:cNvSpPr/>
            <p:nvPr/>
          </p:nvSpPr>
          <p:spPr>
            <a:xfrm>
              <a:off x="294332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
            <p:cNvSpPr/>
            <p:nvPr/>
          </p:nvSpPr>
          <p:spPr>
            <a:xfrm>
              <a:off x="294332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
            <p:cNvSpPr/>
            <p:nvPr/>
          </p:nvSpPr>
          <p:spPr>
            <a:xfrm>
              <a:off x="294332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
            <p:cNvSpPr/>
            <p:nvPr/>
          </p:nvSpPr>
          <p:spPr>
            <a:xfrm>
              <a:off x="3093850"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
            <p:cNvSpPr/>
            <p:nvPr/>
          </p:nvSpPr>
          <p:spPr>
            <a:xfrm>
              <a:off x="3093850"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
            <p:cNvSpPr/>
            <p:nvPr/>
          </p:nvSpPr>
          <p:spPr>
            <a:xfrm>
              <a:off x="3093850"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
            <p:cNvSpPr/>
            <p:nvPr/>
          </p:nvSpPr>
          <p:spPr>
            <a:xfrm>
              <a:off x="3093850"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
            <p:cNvSpPr/>
            <p:nvPr/>
          </p:nvSpPr>
          <p:spPr>
            <a:xfrm>
              <a:off x="3093850"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
            <p:cNvSpPr/>
            <p:nvPr/>
          </p:nvSpPr>
          <p:spPr>
            <a:xfrm>
              <a:off x="3093850"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
            <p:cNvSpPr/>
            <p:nvPr/>
          </p:nvSpPr>
          <p:spPr>
            <a:xfrm>
              <a:off x="3093850"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
            <p:cNvSpPr/>
            <p:nvPr/>
          </p:nvSpPr>
          <p:spPr>
            <a:xfrm>
              <a:off x="309385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
            <p:cNvSpPr/>
            <p:nvPr/>
          </p:nvSpPr>
          <p:spPr>
            <a:xfrm>
              <a:off x="3093850"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
            <p:cNvSpPr/>
            <p:nvPr/>
          </p:nvSpPr>
          <p:spPr>
            <a:xfrm>
              <a:off x="324435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
            <p:cNvSpPr/>
            <p:nvPr/>
          </p:nvSpPr>
          <p:spPr>
            <a:xfrm>
              <a:off x="324435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
            <p:cNvSpPr/>
            <p:nvPr/>
          </p:nvSpPr>
          <p:spPr>
            <a:xfrm>
              <a:off x="324435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
            <p:cNvSpPr/>
            <p:nvPr/>
          </p:nvSpPr>
          <p:spPr>
            <a:xfrm>
              <a:off x="324435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
            <p:cNvSpPr/>
            <p:nvPr/>
          </p:nvSpPr>
          <p:spPr>
            <a:xfrm>
              <a:off x="324435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
            <p:cNvSpPr/>
            <p:nvPr/>
          </p:nvSpPr>
          <p:spPr>
            <a:xfrm>
              <a:off x="324435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
            <p:cNvSpPr/>
            <p:nvPr/>
          </p:nvSpPr>
          <p:spPr>
            <a:xfrm>
              <a:off x="324435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
            <p:cNvSpPr/>
            <p:nvPr/>
          </p:nvSpPr>
          <p:spPr>
            <a:xfrm>
              <a:off x="324435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
            <p:cNvSpPr/>
            <p:nvPr/>
          </p:nvSpPr>
          <p:spPr>
            <a:xfrm>
              <a:off x="33948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
            <p:cNvSpPr/>
            <p:nvPr/>
          </p:nvSpPr>
          <p:spPr>
            <a:xfrm>
              <a:off x="33948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
            <p:cNvSpPr/>
            <p:nvPr/>
          </p:nvSpPr>
          <p:spPr>
            <a:xfrm>
              <a:off x="33948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
            <p:cNvSpPr/>
            <p:nvPr/>
          </p:nvSpPr>
          <p:spPr>
            <a:xfrm>
              <a:off x="33948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
            <p:cNvSpPr/>
            <p:nvPr/>
          </p:nvSpPr>
          <p:spPr>
            <a:xfrm>
              <a:off x="33948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
            <p:cNvSpPr/>
            <p:nvPr/>
          </p:nvSpPr>
          <p:spPr>
            <a:xfrm>
              <a:off x="33948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
            <p:cNvSpPr/>
            <p:nvPr/>
          </p:nvSpPr>
          <p:spPr>
            <a:xfrm>
              <a:off x="35453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
            <p:cNvSpPr/>
            <p:nvPr/>
          </p:nvSpPr>
          <p:spPr>
            <a:xfrm>
              <a:off x="35453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
            <p:cNvSpPr/>
            <p:nvPr/>
          </p:nvSpPr>
          <p:spPr>
            <a:xfrm>
              <a:off x="35453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 name="Google Shape;422;p2"/>
          <p:cNvGrpSpPr/>
          <p:nvPr/>
        </p:nvGrpSpPr>
        <p:grpSpPr>
          <a:xfrm rot="10800000">
            <a:off x="6367294" y="28698"/>
            <a:ext cx="2309820" cy="5086302"/>
            <a:chOff x="1287725" y="238125"/>
            <a:chExt cx="2379050" cy="5238750"/>
          </a:xfrm>
        </p:grpSpPr>
        <p:sp>
          <p:nvSpPr>
            <p:cNvPr id="423" name="Google Shape;423;p2"/>
            <p:cNvSpPr/>
            <p:nvPr/>
          </p:nvSpPr>
          <p:spPr>
            <a:xfrm>
              <a:off x="128772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
            <p:cNvSpPr/>
            <p:nvPr/>
          </p:nvSpPr>
          <p:spPr>
            <a:xfrm>
              <a:off x="128772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
            <p:cNvSpPr/>
            <p:nvPr/>
          </p:nvSpPr>
          <p:spPr>
            <a:xfrm>
              <a:off x="128772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
            <p:cNvSpPr/>
            <p:nvPr/>
          </p:nvSpPr>
          <p:spPr>
            <a:xfrm>
              <a:off x="128772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
            <p:cNvSpPr/>
            <p:nvPr/>
          </p:nvSpPr>
          <p:spPr>
            <a:xfrm>
              <a:off x="128772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
            <p:cNvSpPr/>
            <p:nvPr/>
          </p:nvSpPr>
          <p:spPr>
            <a:xfrm>
              <a:off x="128772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
            <p:cNvSpPr/>
            <p:nvPr/>
          </p:nvSpPr>
          <p:spPr>
            <a:xfrm>
              <a:off x="128772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
            <p:cNvSpPr/>
            <p:nvPr/>
          </p:nvSpPr>
          <p:spPr>
            <a:xfrm>
              <a:off x="128772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
            <p:cNvSpPr/>
            <p:nvPr/>
          </p:nvSpPr>
          <p:spPr>
            <a:xfrm>
              <a:off x="128772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
            <p:cNvSpPr/>
            <p:nvPr/>
          </p:nvSpPr>
          <p:spPr>
            <a:xfrm>
              <a:off x="128772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
            <p:cNvSpPr/>
            <p:nvPr/>
          </p:nvSpPr>
          <p:spPr>
            <a:xfrm>
              <a:off x="128772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
            <p:cNvSpPr/>
            <p:nvPr/>
          </p:nvSpPr>
          <p:spPr>
            <a:xfrm>
              <a:off x="128772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
            <p:cNvSpPr/>
            <p:nvPr/>
          </p:nvSpPr>
          <p:spPr>
            <a:xfrm>
              <a:off x="128772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
            <p:cNvSpPr/>
            <p:nvPr/>
          </p:nvSpPr>
          <p:spPr>
            <a:xfrm>
              <a:off x="128772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
            <p:cNvSpPr/>
            <p:nvPr/>
          </p:nvSpPr>
          <p:spPr>
            <a:xfrm>
              <a:off x="128772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
            <p:cNvSpPr/>
            <p:nvPr/>
          </p:nvSpPr>
          <p:spPr>
            <a:xfrm>
              <a:off x="14382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
            <p:cNvSpPr/>
            <p:nvPr/>
          </p:nvSpPr>
          <p:spPr>
            <a:xfrm>
              <a:off x="14382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
            <p:cNvSpPr/>
            <p:nvPr/>
          </p:nvSpPr>
          <p:spPr>
            <a:xfrm>
              <a:off x="14382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
            <p:cNvSpPr/>
            <p:nvPr/>
          </p:nvSpPr>
          <p:spPr>
            <a:xfrm>
              <a:off x="14382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
            <p:cNvSpPr/>
            <p:nvPr/>
          </p:nvSpPr>
          <p:spPr>
            <a:xfrm>
              <a:off x="15887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
            <p:cNvSpPr/>
            <p:nvPr/>
          </p:nvSpPr>
          <p:spPr>
            <a:xfrm>
              <a:off x="15887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
            <p:cNvSpPr/>
            <p:nvPr/>
          </p:nvSpPr>
          <p:spPr>
            <a:xfrm>
              <a:off x="15887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
            <p:cNvSpPr/>
            <p:nvPr/>
          </p:nvSpPr>
          <p:spPr>
            <a:xfrm>
              <a:off x="15887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
            <p:cNvSpPr/>
            <p:nvPr/>
          </p:nvSpPr>
          <p:spPr>
            <a:xfrm>
              <a:off x="15887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
            <p:cNvSpPr/>
            <p:nvPr/>
          </p:nvSpPr>
          <p:spPr>
            <a:xfrm>
              <a:off x="15887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
            <p:cNvSpPr/>
            <p:nvPr/>
          </p:nvSpPr>
          <p:spPr>
            <a:xfrm>
              <a:off x="15887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
            <p:cNvSpPr/>
            <p:nvPr/>
          </p:nvSpPr>
          <p:spPr>
            <a:xfrm>
              <a:off x="15887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
            <p:cNvSpPr/>
            <p:nvPr/>
          </p:nvSpPr>
          <p:spPr>
            <a:xfrm>
              <a:off x="15887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
            <p:cNvSpPr/>
            <p:nvPr/>
          </p:nvSpPr>
          <p:spPr>
            <a:xfrm>
              <a:off x="15887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
            <p:cNvSpPr/>
            <p:nvPr/>
          </p:nvSpPr>
          <p:spPr>
            <a:xfrm>
              <a:off x="17392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
            <p:cNvSpPr/>
            <p:nvPr/>
          </p:nvSpPr>
          <p:spPr>
            <a:xfrm>
              <a:off x="17392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
            <p:cNvSpPr/>
            <p:nvPr/>
          </p:nvSpPr>
          <p:spPr>
            <a:xfrm>
              <a:off x="17392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
            <p:cNvSpPr/>
            <p:nvPr/>
          </p:nvSpPr>
          <p:spPr>
            <a:xfrm>
              <a:off x="17392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
            <p:cNvSpPr/>
            <p:nvPr/>
          </p:nvSpPr>
          <p:spPr>
            <a:xfrm>
              <a:off x="17392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
            <p:cNvSpPr/>
            <p:nvPr/>
          </p:nvSpPr>
          <p:spPr>
            <a:xfrm>
              <a:off x="17392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
            <p:cNvSpPr/>
            <p:nvPr/>
          </p:nvSpPr>
          <p:spPr>
            <a:xfrm>
              <a:off x="17392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
            <p:cNvSpPr/>
            <p:nvPr/>
          </p:nvSpPr>
          <p:spPr>
            <a:xfrm>
              <a:off x="17392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
            <p:cNvSpPr/>
            <p:nvPr/>
          </p:nvSpPr>
          <p:spPr>
            <a:xfrm>
              <a:off x="17392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
            <p:cNvSpPr/>
            <p:nvPr/>
          </p:nvSpPr>
          <p:spPr>
            <a:xfrm>
              <a:off x="17392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
            <p:cNvSpPr/>
            <p:nvPr/>
          </p:nvSpPr>
          <p:spPr>
            <a:xfrm>
              <a:off x="17392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
            <p:cNvSpPr/>
            <p:nvPr/>
          </p:nvSpPr>
          <p:spPr>
            <a:xfrm>
              <a:off x="17392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
            <p:cNvSpPr/>
            <p:nvPr/>
          </p:nvSpPr>
          <p:spPr>
            <a:xfrm>
              <a:off x="17392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
            <p:cNvSpPr/>
            <p:nvPr/>
          </p:nvSpPr>
          <p:spPr>
            <a:xfrm>
              <a:off x="17392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
            <p:cNvSpPr/>
            <p:nvPr/>
          </p:nvSpPr>
          <p:spPr>
            <a:xfrm>
              <a:off x="17392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
            <p:cNvSpPr/>
            <p:nvPr/>
          </p:nvSpPr>
          <p:spPr>
            <a:xfrm>
              <a:off x="17392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
            <p:cNvSpPr/>
            <p:nvPr/>
          </p:nvSpPr>
          <p:spPr>
            <a:xfrm>
              <a:off x="17392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
            <p:cNvSpPr/>
            <p:nvPr/>
          </p:nvSpPr>
          <p:spPr>
            <a:xfrm>
              <a:off x="188975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
            <p:cNvSpPr/>
            <p:nvPr/>
          </p:nvSpPr>
          <p:spPr>
            <a:xfrm>
              <a:off x="188975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
            <p:cNvSpPr/>
            <p:nvPr/>
          </p:nvSpPr>
          <p:spPr>
            <a:xfrm>
              <a:off x="188975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
            <p:cNvSpPr/>
            <p:nvPr/>
          </p:nvSpPr>
          <p:spPr>
            <a:xfrm>
              <a:off x="188975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
            <p:cNvSpPr/>
            <p:nvPr/>
          </p:nvSpPr>
          <p:spPr>
            <a:xfrm>
              <a:off x="188975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
            <p:cNvSpPr/>
            <p:nvPr/>
          </p:nvSpPr>
          <p:spPr>
            <a:xfrm>
              <a:off x="188975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
            <p:cNvSpPr/>
            <p:nvPr/>
          </p:nvSpPr>
          <p:spPr>
            <a:xfrm>
              <a:off x="188975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
            <p:cNvSpPr/>
            <p:nvPr/>
          </p:nvSpPr>
          <p:spPr>
            <a:xfrm>
              <a:off x="188975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
            <p:cNvSpPr/>
            <p:nvPr/>
          </p:nvSpPr>
          <p:spPr>
            <a:xfrm>
              <a:off x="188975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
            <p:cNvSpPr/>
            <p:nvPr/>
          </p:nvSpPr>
          <p:spPr>
            <a:xfrm>
              <a:off x="188975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
            <p:cNvSpPr/>
            <p:nvPr/>
          </p:nvSpPr>
          <p:spPr>
            <a:xfrm>
              <a:off x="188975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
            <p:cNvSpPr/>
            <p:nvPr/>
          </p:nvSpPr>
          <p:spPr>
            <a:xfrm>
              <a:off x="204027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
            <p:cNvSpPr/>
            <p:nvPr/>
          </p:nvSpPr>
          <p:spPr>
            <a:xfrm>
              <a:off x="204027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
            <p:cNvSpPr/>
            <p:nvPr/>
          </p:nvSpPr>
          <p:spPr>
            <a:xfrm>
              <a:off x="204027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
            <p:cNvSpPr/>
            <p:nvPr/>
          </p:nvSpPr>
          <p:spPr>
            <a:xfrm>
              <a:off x="204027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
            <p:cNvSpPr/>
            <p:nvPr/>
          </p:nvSpPr>
          <p:spPr>
            <a:xfrm>
              <a:off x="204027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
            <p:cNvSpPr/>
            <p:nvPr/>
          </p:nvSpPr>
          <p:spPr>
            <a:xfrm>
              <a:off x="204027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
            <p:cNvSpPr/>
            <p:nvPr/>
          </p:nvSpPr>
          <p:spPr>
            <a:xfrm>
              <a:off x="204027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
            <p:cNvSpPr/>
            <p:nvPr/>
          </p:nvSpPr>
          <p:spPr>
            <a:xfrm>
              <a:off x="204027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
            <p:cNvSpPr/>
            <p:nvPr/>
          </p:nvSpPr>
          <p:spPr>
            <a:xfrm>
              <a:off x="204027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
            <p:cNvSpPr/>
            <p:nvPr/>
          </p:nvSpPr>
          <p:spPr>
            <a:xfrm>
              <a:off x="204027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
            <p:cNvSpPr/>
            <p:nvPr/>
          </p:nvSpPr>
          <p:spPr>
            <a:xfrm>
              <a:off x="204027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
            <p:cNvSpPr/>
            <p:nvPr/>
          </p:nvSpPr>
          <p:spPr>
            <a:xfrm>
              <a:off x="204027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
            <p:cNvSpPr/>
            <p:nvPr/>
          </p:nvSpPr>
          <p:spPr>
            <a:xfrm>
              <a:off x="204027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
            <p:cNvSpPr/>
            <p:nvPr/>
          </p:nvSpPr>
          <p:spPr>
            <a:xfrm>
              <a:off x="21907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
            <p:cNvSpPr/>
            <p:nvPr/>
          </p:nvSpPr>
          <p:spPr>
            <a:xfrm>
              <a:off x="21907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
            <p:cNvSpPr/>
            <p:nvPr/>
          </p:nvSpPr>
          <p:spPr>
            <a:xfrm>
              <a:off x="21907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
            <p:cNvSpPr/>
            <p:nvPr/>
          </p:nvSpPr>
          <p:spPr>
            <a:xfrm>
              <a:off x="21907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
            <p:cNvSpPr/>
            <p:nvPr/>
          </p:nvSpPr>
          <p:spPr>
            <a:xfrm>
              <a:off x="21907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
            <p:cNvSpPr/>
            <p:nvPr/>
          </p:nvSpPr>
          <p:spPr>
            <a:xfrm>
              <a:off x="2190775"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
            <p:cNvSpPr/>
            <p:nvPr/>
          </p:nvSpPr>
          <p:spPr>
            <a:xfrm>
              <a:off x="21907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
            <p:cNvSpPr/>
            <p:nvPr/>
          </p:nvSpPr>
          <p:spPr>
            <a:xfrm>
              <a:off x="21907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
            <p:cNvSpPr/>
            <p:nvPr/>
          </p:nvSpPr>
          <p:spPr>
            <a:xfrm>
              <a:off x="2190775"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
            <p:cNvSpPr/>
            <p:nvPr/>
          </p:nvSpPr>
          <p:spPr>
            <a:xfrm>
              <a:off x="234130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
            <p:cNvSpPr/>
            <p:nvPr/>
          </p:nvSpPr>
          <p:spPr>
            <a:xfrm>
              <a:off x="234130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
            <p:cNvSpPr/>
            <p:nvPr/>
          </p:nvSpPr>
          <p:spPr>
            <a:xfrm>
              <a:off x="234130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
            <p:cNvSpPr/>
            <p:nvPr/>
          </p:nvSpPr>
          <p:spPr>
            <a:xfrm>
              <a:off x="234130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
            <p:cNvSpPr/>
            <p:nvPr/>
          </p:nvSpPr>
          <p:spPr>
            <a:xfrm>
              <a:off x="234130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
            <p:cNvSpPr/>
            <p:nvPr/>
          </p:nvSpPr>
          <p:spPr>
            <a:xfrm>
              <a:off x="234130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
            <p:cNvSpPr/>
            <p:nvPr/>
          </p:nvSpPr>
          <p:spPr>
            <a:xfrm>
              <a:off x="234130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
            <p:cNvSpPr/>
            <p:nvPr/>
          </p:nvSpPr>
          <p:spPr>
            <a:xfrm>
              <a:off x="234130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
            <p:cNvSpPr/>
            <p:nvPr/>
          </p:nvSpPr>
          <p:spPr>
            <a:xfrm>
              <a:off x="249180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
            <p:cNvSpPr/>
            <p:nvPr/>
          </p:nvSpPr>
          <p:spPr>
            <a:xfrm>
              <a:off x="249180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
            <p:cNvSpPr/>
            <p:nvPr/>
          </p:nvSpPr>
          <p:spPr>
            <a:xfrm>
              <a:off x="249180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
            <p:cNvSpPr/>
            <p:nvPr/>
          </p:nvSpPr>
          <p:spPr>
            <a:xfrm>
              <a:off x="249180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
            <p:cNvSpPr/>
            <p:nvPr/>
          </p:nvSpPr>
          <p:spPr>
            <a:xfrm>
              <a:off x="24918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
            <p:cNvSpPr/>
            <p:nvPr/>
          </p:nvSpPr>
          <p:spPr>
            <a:xfrm>
              <a:off x="264232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
            <p:cNvSpPr/>
            <p:nvPr/>
          </p:nvSpPr>
          <p:spPr>
            <a:xfrm>
              <a:off x="264232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
            <p:cNvSpPr/>
            <p:nvPr/>
          </p:nvSpPr>
          <p:spPr>
            <a:xfrm>
              <a:off x="264232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
            <p:cNvSpPr/>
            <p:nvPr/>
          </p:nvSpPr>
          <p:spPr>
            <a:xfrm>
              <a:off x="264232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
            <p:cNvSpPr/>
            <p:nvPr/>
          </p:nvSpPr>
          <p:spPr>
            <a:xfrm>
              <a:off x="264232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
            <p:cNvSpPr/>
            <p:nvPr/>
          </p:nvSpPr>
          <p:spPr>
            <a:xfrm>
              <a:off x="2792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
            <p:cNvSpPr/>
            <p:nvPr/>
          </p:nvSpPr>
          <p:spPr>
            <a:xfrm>
              <a:off x="294332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
            <p:cNvSpPr/>
            <p:nvPr/>
          </p:nvSpPr>
          <p:spPr>
            <a:xfrm>
              <a:off x="294332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
            <p:cNvSpPr/>
            <p:nvPr/>
          </p:nvSpPr>
          <p:spPr>
            <a:xfrm>
              <a:off x="3093850"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
            <p:cNvSpPr/>
            <p:nvPr/>
          </p:nvSpPr>
          <p:spPr>
            <a:xfrm>
              <a:off x="33948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
            <p:cNvSpPr/>
            <p:nvPr/>
          </p:nvSpPr>
          <p:spPr>
            <a:xfrm>
              <a:off x="35453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526"/>
        <p:cNvGrpSpPr/>
        <p:nvPr/>
      </p:nvGrpSpPr>
      <p:grpSpPr>
        <a:xfrm>
          <a:off x="0" y="0"/>
          <a:ext cx="0" cy="0"/>
          <a:chOff x="0" y="0"/>
          <a:chExt cx="0" cy="0"/>
        </a:xfrm>
      </p:grpSpPr>
      <p:sp>
        <p:nvSpPr>
          <p:cNvPr id="527" name="Google Shape;527;p3"/>
          <p:cNvSpPr txBox="1">
            <a:spLocks noGrp="1"/>
          </p:cNvSpPr>
          <p:nvPr>
            <p:ph type="ctrTitle"/>
          </p:nvPr>
        </p:nvSpPr>
        <p:spPr>
          <a:xfrm>
            <a:off x="685800" y="2878750"/>
            <a:ext cx="5268900" cy="1159800"/>
          </a:xfrm>
          <a:prstGeom prst="rect">
            <a:avLst/>
          </a:prstGeom>
        </p:spPr>
        <p:txBody>
          <a:bodyPr spcFirstLastPara="1" wrap="square" lIns="91425" tIns="91425" rIns="91425" bIns="91425" anchor="b" anchorCtr="0"/>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528" name="Google Shape;528;p3"/>
          <p:cNvSpPr txBox="1">
            <a:spLocks noGrp="1"/>
          </p:cNvSpPr>
          <p:nvPr>
            <p:ph type="subTitle" idx="1"/>
          </p:nvPr>
        </p:nvSpPr>
        <p:spPr>
          <a:xfrm>
            <a:off x="685800" y="3983055"/>
            <a:ext cx="5268900" cy="784800"/>
          </a:xfrm>
          <a:prstGeom prst="rect">
            <a:avLst/>
          </a:prstGeom>
        </p:spPr>
        <p:txBody>
          <a:bodyPr spcFirstLastPara="1" wrap="square" lIns="91425" tIns="91425" rIns="91425" bIns="91425" anchor="t" anchorCtr="0"/>
          <a:lstStyle>
            <a:lvl1pPr lvl="0" rtl="0">
              <a:spcBef>
                <a:spcPts val="0"/>
              </a:spcBef>
              <a:spcAft>
                <a:spcPts val="0"/>
              </a:spcAft>
              <a:buClr>
                <a:srgbClr val="80BFB7"/>
              </a:buClr>
              <a:buSzPts val="2400"/>
              <a:buNone/>
              <a:defRPr>
                <a:solidFill>
                  <a:srgbClr val="80BFB7"/>
                </a:solidFill>
              </a:defRPr>
            </a:lvl1pPr>
            <a:lvl2pPr lvl="1" rtl="0">
              <a:spcBef>
                <a:spcPts val="0"/>
              </a:spcBef>
              <a:spcAft>
                <a:spcPts val="0"/>
              </a:spcAft>
              <a:buClr>
                <a:srgbClr val="80BFB7"/>
              </a:buClr>
              <a:buSzPts val="3000"/>
              <a:buNone/>
              <a:defRPr sz="3000">
                <a:solidFill>
                  <a:srgbClr val="80BFB7"/>
                </a:solidFill>
              </a:defRPr>
            </a:lvl2pPr>
            <a:lvl3pPr lvl="2" rtl="0">
              <a:spcBef>
                <a:spcPts val="0"/>
              </a:spcBef>
              <a:spcAft>
                <a:spcPts val="0"/>
              </a:spcAft>
              <a:buClr>
                <a:srgbClr val="80BFB7"/>
              </a:buClr>
              <a:buSzPts val="3000"/>
              <a:buNone/>
              <a:defRPr sz="3000">
                <a:solidFill>
                  <a:srgbClr val="80BFB7"/>
                </a:solidFill>
              </a:defRPr>
            </a:lvl3pPr>
            <a:lvl4pPr lvl="3" rtl="0">
              <a:spcBef>
                <a:spcPts val="0"/>
              </a:spcBef>
              <a:spcAft>
                <a:spcPts val="0"/>
              </a:spcAft>
              <a:buClr>
                <a:srgbClr val="80BFB7"/>
              </a:buClr>
              <a:buSzPts val="3000"/>
              <a:buNone/>
              <a:defRPr sz="3000">
                <a:solidFill>
                  <a:srgbClr val="80BFB7"/>
                </a:solidFill>
              </a:defRPr>
            </a:lvl4pPr>
            <a:lvl5pPr lvl="4" rtl="0">
              <a:spcBef>
                <a:spcPts val="0"/>
              </a:spcBef>
              <a:spcAft>
                <a:spcPts val="0"/>
              </a:spcAft>
              <a:buClr>
                <a:srgbClr val="80BFB7"/>
              </a:buClr>
              <a:buSzPts val="3000"/>
              <a:buNone/>
              <a:defRPr sz="3000">
                <a:solidFill>
                  <a:srgbClr val="80BFB7"/>
                </a:solidFill>
              </a:defRPr>
            </a:lvl5pPr>
            <a:lvl6pPr lvl="5" rtl="0">
              <a:spcBef>
                <a:spcPts val="0"/>
              </a:spcBef>
              <a:spcAft>
                <a:spcPts val="0"/>
              </a:spcAft>
              <a:buClr>
                <a:srgbClr val="80BFB7"/>
              </a:buClr>
              <a:buSzPts val="3000"/>
              <a:buNone/>
              <a:defRPr sz="3000">
                <a:solidFill>
                  <a:srgbClr val="80BFB7"/>
                </a:solidFill>
              </a:defRPr>
            </a:lvl6pPr>
            <a:lvl7pPr lvl="6" rtl="0">
              <a:spcBef>
                <a:spcPts val="0"/>
              </a:spcBef>
              <a:spcAft>
                <a:spcPts val="0"/>
              </a:spcAft>
              <a:buClr>
                <a:srgbClr val="80BFB7"/>
              </a:buClr>
              <a:buSzPts val="3000"/>
              <a:buNone/>
              <a:defRPr sz="3000">
                <a:solidFill>
                  <a:srgbClr val="80BFB7"/>
                </a:solidFill>
              </a:defRPr>
            </a:lvl7pPr>
            <a:lvl8pPr lvl="7" rtl="0">
              <a:spcBef>
                <a:spcPts val="0"/>
              </a:spcBef>
              <a:spcAft>
                <a:spcPts val="0"/>
              </a:spcAft>
              <a:buClr>
                <a:srgbClr val="80BFB7"/>
              </a:buClr>
              <a:buSzPts val="3000"/>
              <a:buNone/>
              <a:defRPr sz="3000">
                <a:solidFill>
                  <a:srgbClr val="80BFB7"/>
                </a:solidFill>
              </a:defRPr>
            </a:lvl8pPr>
            <a:lvl9pPr lvl="8" rtl="0">
              <a:spcBef>
                <a:spcPts val="0"/>
              </a:spcBef>
              <a:spcAft>
                <a:spcPts val="0"/>
              </a:spcAft>
              <a:buClr>
                <a:srgbClr val="80BFB7"/>
              </a:buClr>
              <a:buSzPts val="3000"/>
              <a:buNone/>
              <a:defRPr sz="3000">
                <a:solidFill>
                  <a:srgbClr val="80BFB7"/>
                </a:solidFill>
              </a:defRPr>
            </a:lvl9pPr>
          </a:lstStyle>
          <a:p>
            <a:endParaRPr/>
          </a:p>
        </p:txBody>
      </p:sp>
      <p:grpSp>
        <p:nvGrpSpPr>
          <p:cNvPr id="529" name="Google Shape;529;p3"/>
          <p:cNvGrpSpPr/>
          <p:nvPr/>
        </p:nvGrpSpPr>
        <p:grpSpPr>
          <a:xfrm rot="10800000">
            <a:off x="8705367" y="28698"/>
            <a:ext cx="410132" cy="5086302"/>
            <a:chOff x="836200" y="238125"/>
            <a:chExt cx="422425" cy="5238750"/>
          </a:xfrm>
        </p:grpSpPr>
        <p:sp>
          <p:nvSpPr>
            <p:cNvPr id="530" name="Google Shape;530;p3"/>
            <p:cNvSpPr/>
            <p:nvPr/>
          </p:nvSpPr>
          <p:spPr>
            <a:xfrm>
              <a:off x="83620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
            <p:cNvSpPr/>
            <p:nvPr/>
          </p:nvSpPr>
          <p:spPr>
            <a:xfrm>
              <a:off x="83620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
            <p:cNvSpPr/>
            <p:nvPr/>
          </p:nvSpPr>
          <p:spPr>
            <a:xfrm>
              <a:off x="83620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
            <p:cNvSpPr/>
            <p:nvPr/>
          </p:nvSpPr>
          <p:spPr>
            <a:xfrm>
              <a:off x="83620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
            <p:cNvSpPr/>
            <p:nvPr/>
          </p:nvSpPr>
          <p:spPr>
            <a:xfrm>
              <a:off x="83620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
            <p:cNvSpPr/>
            <p:nvPr/>
          </p:nvSpPr>
          <p:spPr>
            <a:xfrm>
              <a:off x="83620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
            <p:cNvSpPr/>
            <p:nvPr/>
          </p:nvSpPr>
          <p:spPr>
            <a:xfrm>
              <a:off x="83620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
            <p:cNvSpPr/>
            <p:nvPr/>
          </p:nvSpPr>
          <p:spPr>
            <a:xfrm>
              <a:off x="83620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
            <p:cNvSpPr/>
            <p:nvPr/>
          </p:nvSpPr>
          <p:spPr>
            <a:xfrm>
              <a:off x="83620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
            <p:cNvSpPr/>
            <p:nvPr/>
          </p:nvSpPr>
          <p:spPr>
            <a:xfrm>
              <a:off x="83620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
            <p:cNvSpPr/>
            <p:nvPr/>
          </p:nvSpPr>
          <p:spPr>
            <a:xfrm>
              <a:off x="83620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
            <p:cNvSpPr/>
            <p:nvPr/>
          </p:nvSpPr>
          <p:spPr>
            <a:xfrm>
              <a:off x="83620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
            <p:cNvSpPr/>
            <p:nvPr/>
          </p:nvSpPr>
          <p:spPr>
            <a:xfrm>
              <a:off x="83620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
            <p:cNvSpPr/>
            <p:nvPr/>
          </p:nvSpPr>
          <p:spPr>
            <a:xfrm>
              <a:off x="83620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
            <p:cNvSpPr/>
            <p:nvPr/>
          </p:nvSpPr>
          <p:spPr>
            <a:xfrm>
              <a:off x="83620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
            <p:cNvSpPr/>
            <p:nvPr/>
          </p:nvSpPr>
          <p:spPr>
            <a:xfrm>
              <a:off x="83620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
            <p:cNvSpPr/>
            <p:nvPr/>
          </p:nvSpPr>
          <p:spPr>
            <a:xfrm>
              <a:off x="83620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
            <p:cNvSpPr/>
            <p:nvPr/>
          </p:nvSpPr>
          <p:spPr>
            <a:xfrm>
              <a:off x="83620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
            <p:cNvSpPr/>
            <p:nvPr/>
          </p:nvSpPr>
          <p:spPr>
            <a:xfrm>
              <a:off x="83620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
            <p:cNvSpPr/>
            <p:nvPr/>
          </p:nvSpPr>
          <p:spPr>
            <a:xfrm>
              <a:off x="83620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
            <p:cNvSpPr/>
            <p:nvPr/>
          </p:nvSpPr>
          <p:spPr>
            <a:xfrm>
              <a:off x="83620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
            <p:cNvSpPr/>
            <p:nvPr/>
          </p:nvSpPr>
          <p:spPr>
            <a:xfrm>
              <a:off x="83620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
            <p:cNvSpPr/>
            <p:nvPr/>
          </p:nvSpPr>
          <p:spPr>
            <a:xfrm>
              <a:off x="83620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
            <p:cNvSpPr/>
            <p:nvPr/>
          </p:nvSpPr>
          <p:spPr>
            <a:xfrm>
              <a:off x="83620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
            <p:cNvSpPr/>
            <p:nvPr/>
          </p:nvSpPr>
          <p:spPr>
            <a:xfrm>
              <a:off x="83620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
            <p:cNvSpPr/>
            <p:nvPr/>
          </p:nvSpPr>
          <p:spPr>
            <a:xfrm>
              <a:off x="83620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
            <p:cNvSpPr/>
            <p:nvPr/>
          </p:nvSpPr>
          <p:spPr>
            <a:xfrm>
              <a:off x="83620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
            <p:cNvSpPr/>
            <p:nvPr/>
          </p:nvSpPr>
          <p:spPr>
            <a:xfrm>
              <a:off x="83620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
            <p:cNvSpPr/>
            <p:nvPr/>
          </p:nvSpPr>
          <p:spPr>
            <a:xfrm>
              <a:off x="83620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
            <p:cNvSpPr/>
            <p:nvPr/>
          </p:nvSpPr>
          <p:spPr>
            <a:xfrm>
              <a:off x="83620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
            <p:cNvSpPr/>
            <p:nvPr/>
          </p:nvSpPr>
          <p:spPr>
            <a:xfrm>
              <a:off x="83620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
            <p:cNvSpPr/>
            <p:nvPr/>
          </p:nvSpPr>
          <p:spPr>
            <a:xfrm>
              <a:off x="83620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
            <p:cNvSpPr/>
            <p:nvPr/>
          </p:nvSpPr>
          <p:spPr>
            <a:xfrm>
              <a:off x="83620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
            <p:cNvSpPr/>
            <p:nvPr/>
          </p:nvSpPr>
          <p:spPr>
            <a:xfrm>
              <a:off x="83620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
            <p:cNvSpPr/>
            <p:nvPr/>
          </p:nvSpPr>
          <p:spPr>
            <a:xfrm>
              <a:off x="83620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
            <p:cNvSpPr/>
            <p:nvPr/>
          </p:nvSpPr>
          <p:spPr>
            <a:xfrm>
              <a:off x="9867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
            <p:cNvSpPr/>
            <p:nvPr/>
          </p:nvSpPr>
          <p:spPr>
            <a:xfrm>
              <a:off x="986700"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
            <p:cNvSpPr/>
            <p:nvPr/>
          </p:nvSpPr>
          <p:spPr>
            <a:xfrm>
              <a:off x="986700"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
            <p:cNvSpPr/>
            <p:nvPr/>
          </p:nvSpPr>
          <p:spPr>
            <a:xfrm>
              <a:off x="986700"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
            <p:cNvSpPr/>
            <p:nvPr/>
          </p:nvSpPr>
          <p:spPr>
            <a:xfrm>
              <a:off x="9867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
            <p:cNvSpPr/>
            <p:nvPr/>
          </p:nvSpPr>
          <p:spPr>
            <a:xfrm>
              <a:off x="986700"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
            <p:cNvSpPr/>
            <p:nvPr/>
          </p:nvSpPr>
          <p:spPr>
            <a:xfrm>
              <a:off x="986700"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
            <p:cNvSpPr/>
            <p:nvPr/>
          </p:nvSpPr>
          <p:spPr>
            <a:xfrm>
              <a:off x="986700"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
            <p:cNvSpPr/>
            <p:nvPr/>
          </p:nvSpPr>
          <p:spPr>
            <a:xfrm>
              <a:off x="986700"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
            <p:cNvSpPr/>
            <p:nvPr/>
          </p:nvSpPr>
          <p:spPr>
            <a:xfrm>
              <a:off x="986700"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
            <p:cNvSpPr/>
            <p:nvPr/>
          </p:nvSpPr>
          <p:spPr>
            <a:xfrm>
              <a:off x="9867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
            <p:cNvSpPr/>
            <p:nvPr/>
          </p:nvSpPr>
          <p:spPr>
            <a:xfrm>
              <a:off x="986700"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
            <p:cNvSpPr/>
            <p:nvPr/>
          </p:nvSpPr>
          <p:spPr>
            <a:xfrm>
              <a:off x="986700"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
            <p:cNvSpPr/>
            <p:nvPr/>
          </p:nvSpPr>
          <p:spPr>
            <a:xfrm>
              <a:off x="986700"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
            <p:cNvSpPr/>
            <p:nvPr/>
          </p:nvSpPr>
          <p:spPr>
            <a:xfrm>
              <a:off x="9867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
            <p:cNvSpPr/>
            <p:nvPr/>
          </p:nvSpPr>
          <p:spPr>
            <a:xfrm>
              <a:off x="986700"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
            <p:cNvSpPr/>
            <p:nvPr/>
          </p:nvSpPr>
          <p:spPr>
            <a:xfrm>
              <a:off x="986700"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
            <p:cNvSpPr/>
            <p:nvPr/>
          </p:nvSpPr>
          <p:spPr>
            <a:xfrm>
              <a:off x="986700"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
            <p:cNvSpPr/>
            <p:nvPr/>
          </p:nvSpPr>
          <p:spPr>
            <a:xfrm>
              <a:off x="9867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
            <p:cNvSpPr/>
            <p:nvPr/>
          </p:nvSpPr>
          <p:spPr>
            <a:xfrm>
              <a:off x="9867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
            <p:cNvSpPr/>
            <p:nvPr/>
          </p:nvSpPr>
          <p:spPr>
            <a:xfrm>
              <a:off x="986700"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
            <p:cNvSpPr/>
            <p:nvPr/>
          </p:nvSpPr>
          <p:spPr>
            <a:xfrm>
              <a:off x="986700"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
            <p:cNvSpPr/>
            <p:nvPr/>
          </p:nvSpPr>
          <p:spPr>
            <a:xfrm>
              <a:off x="986700"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
            <p:cNvSpPr/>
            <p:nvPr/>
          </p:nvSpPr>
          <p:spPr>
            <a:xfrm>
              <a:off x="11372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
            <p:cNvSpPr/>
            <p:nvPr/>
          </p:nvSpPr>
          <p:spPr>
            <a:xfrm>
              <a:off x="11372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
            <p:cNvSpPr/>
            <p:nvPr/>
          </p:nvSpPr>
          <p:spPr>
            <a:xfrm>
              <a:off x="11372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
            <p:cNvSpPr/>
            <p:nvPr/>
          </p:nvSpPr>
          <p:spPr>
            <a:xfrm>
              <a:off x="11372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
            <p:cNvSpPr/>
            <p:nvPr/>
          </p:nvSpPr>
          <p:spPr>
            <a:xfrm>
              <a:off x="11372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
            <p:cNvSpPr/>
            <p:nvPr/>
          </p:nvSpPr>
          <p:spPr>
            <a:xfrm>
              <a:off x="11372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
            <p:cNvSpPr/>
            <p:nvPr/>
          </p:nvSpPr>
          <p:spPr>
            <a:xfrm>
              <a:off x="11372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
            <p:cNvSpPr/>
            <p:nvPr/>
          </p:nvSpPr>
          <p:spPr>
            <a:xfrm>
              <a:off x="11372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
            <p:cNvSpPr/>
            <p:nvPr/>
          </p:nvSpPr>
          <p:spPr>
            <a:xfrm>
              <a:off x="11372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
            <p:cNvSpPr/>
            <p:nvPr/>
          </p:nvSpPr>
          <p:spPr>
            <a:xfrm>
              <a:off x="11372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
            <p:cNvSpPr/>
            <p:nvPr/>
          </p:nvSpPr>
          <p:spPr>
            <a:xfrm>
              <a:off x="11372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
            <p:cNvSpPr/>
            <p:nvPr/>
          </p:nvSpPr>
          <p:spPr>
            <a:xfrm>
              <a:off x="11372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
            <p:cNvSpPr/>
            <p:nvPr/>
          </p:nvSpPr>
          <p:spPr>
            <a:xfrm>
              <a:off x="11372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
            <p:cNvSpPr/>
            <p:nvPr/>
          </p:nvSpPr>
          <p:spPr>
            <a:xfrm>
              <a:off x="11372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
            <p:cNvSpPr/>
            <p:nvPr/>
          </p:nvSpPr>
          <p:spPr>
            <a:xfrm>
              <a:off x="11372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
            <p:cNvSpPr/>
            <p:nvPr/>
          </p:nvSpPr>
          <p:spPr>
            <a:xfrm>
              <a:off x="11372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
            <p:cNvSpPr/>
            <p:nvPr/>
          </p:nvSpPr>
          <p:spPr>
            <a:xfrm>
              <a:off x="11372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
            <p:cNvSpPr/>
            <p:nvPr/>
          </p:nvSpPr>
          <p:spPr>
            <a:xfrm>
              <a:off x="11372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
            <p:cNvSpPr/>
            <p:nvPr/>
          </p:nvSpPr>
          <p:spPr>
            <a:xfrm>
              <a:off x="11372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
            <p:cNvSpPr/>
            <p:nvPr/>
          </p:nvSpPr>
          <p:spPr>
            <a:xfrm>
              <a:off x="11372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
            <p:cNvSpPr/>
            <p:nvPr/>
          </p:nvSpPr>
          <p:spPr>
            <a:xfrm>
              <a:off x="11372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
            <p:cNvSpPr/>
            <p:nvPr/>
          </p:nvSpPr>
          <p:spPr>
            <a:xfrm>
              <a:off x="11372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0" name="Google Shape;610;p3"/>
          <p:cNvGrpSpPr/>
          <p:nvPr/>
        </p:nvGrpSpPr>
        <p:grpSpPr>
          <a:xfrm rot="10800000">
            <a:off x="6659535" y="28698"/>
            <a:ext cx="2309844" cy="5086302"/>
            <a:chOff x="986700" y="238125"/>
            <a:chExt cx="2379075" cy="5238750"/>
          </a:xfrm>
        </p:grpSpPr>
        <p:sp>
          <p:nvSpPr>
            <p:cNvPr id="611" name="Google Shape;611;p3"/>
            <p:cNvSpPr/>
            <p:nvPr/>
          </p:nvSpPr>
          <p:spPr>
            <a:xfrm>
              <a:off x="986700"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
            <p:cNvSpPr/>
            <p:nvPr/>
          </p:nvSpPr>
          <p:spPr>
            <a:xfrm>
              <a:off x="986700"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
            <p:cNvSpPr/>
            <p:nvPr/>
          </p:nvSpPr>
          <p:spPr>
            <a:xfrm>
              <a:off x="9867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
            <p:cNvSpPr/>
            <p:nvPr/>
          </p:nvSpPr>
          <p:spPr>
            <a:xfrm>
              <a:off x="986700"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
            <p:cNvSpPr/>
            <p:nvPr/>
          </p:nvSpPr>
          <p:spPr>
            <a:xfrm>
              <a:off x="986700"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
            <p:cNvSpPr/>
            <p:nvPr/>
          </p:nvSpPr>
          <p:spPr>
            <a:xfrm>
              <a:off x="9867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
            <p:cNvSpPr/>
            <p:nvPr/>
          </p:nvSpPr>
          <p:spPr>
            <a:xfrm>
              <a:off x="986700"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
            <p:cNvSpPr/>
            <p:nvPr/>
          </p:nvSpPr>
          <p:spPr>
            <a:xfrm>
              <a:off x="986700"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
            <p:cNvSpPr/>
            <p:nvPr/>
          </p:nvSpPr>
          <p:spPr>
            <a:xfrm>
              <a:off x="986700"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
            <p:cNvSpPr/>
            <p:nvPr/>
          </p:nvSpPr>
          <p:spPr>
            <a:xfrm>
              <a:off x="986700"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
            <p:cNvSpPr/>
            <p:nvPr/>
          </p:nvSpPr>
          <p:spPr>
            <a:xfrm>
              <a:off x="986700"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
            <p:cNvSpPr/>
            <p:nvPr/>
          </p:nvSpPr>
          <p:spPr>
            <a:xfrm>
              <a:off x="9867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
            <p:cNvSpPr/>
            <p:nvPr/>
          </p:nvSpPr>
          <p:spPr>
            <a:xfrm>
              <a:off x="11372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
            <p:cNvSpPr/>
            <p:nvPr/>
          </p:nvSpPr>
          <p:spPr>
            <a:xfrm>
              <a:off x="11372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
            <p:cNvSpPr/>
            <p:nvPr/>
          </p:nvSpPr>
          <p:spPr>
            <a:xfrm>
              <a:off x="11372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
            <p:cNvSpPr/>
            <p:nvPr/>
          </p:nvSpPr>
          <p:spPr>
            <a:xfrm>
              <a:off x="11372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
            <p:cNvSpPr/>
            <p:nvPr/>
          </p:nvSpPr>
          <p:spPr>
            <a:xfrm>
              <a:off x="11372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
            <p:cNvSpPr/>
            <p:nvPr/>
          </p:nvSpPr>
          <p:spPr>
            <a:xfrm>
              <a:off x="11372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
            <p:cNvSpPr/>
            <p:nvPr/>
          </p:nvSpPr>
          <p:spPr>
            <a:xfrm>
              <a:off x="11372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
            <p:cNvSpPr/>
            <p:nvPr/>
          </p:nvSpPr>
          <p:spPr>
            <a:xfrm>
              <a:off x="11372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
            <p:cNvSpPr/>
            <p:nvPr/>
          </p:nvSpPr>
          <p:spPr>
            <a:xfrm>
              <a:off x="11372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
            <p:cNvSpPr/>
            <p:nvPr/>
          </p:nvSpPr>
          <p:spPr>
            <a:xfrm>
              <a:off x="11372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
            <p:cNvSpPr/>
            <p:nvPr/>
          </p:nvSpPr>
          <p:spPr>
            <a:xfrm>
              <a:off x="11372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
            <p:cNvSpPr/>
            <p:nvPr/>
          </p:nvSpPr>
          <p:spPr>
            <a:xfrm>
              <a:off x="11372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
            <p:cNvSpPr/>
            <p:nvPr/>
          </p:nvSpPr>
          <p:spPr>
            <a:xfrm>
              <a:off x="11372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
            <p:cNvSpPr/>
            <p:nvPr/>
          </p:nvSpPr>
          <p:spPr>
            <a:xfrm>
              <a:off x="128772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
            <p:cNvSpPr/>
            <p:nvPr/>
          </p:nvSpPr>
          <p:spPr>
            <a:xfrm>
              <a:off x="128772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
            <p:cNvSpPr/>
            <p:nvPr/>
          </p:nvSpPr>
          <p:spPr>
            <a:xfrm>
              <a:off x="128772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
            <p:cNvSpPr/>
            <p:nvPr/>
          </p:nvSpPr>
          <p:spPr>
            <a:xfrm>
              <a:off x="128772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
            <p:cNvSpPr/>
            <p:nvPr/>
          </p:nvSpPr>
          <p:spPr>
            <a:xfrm>
              <a:off x="128772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
            <p:cNvSpPr/>
            <p:nvPr/>
          </p:nvSpPr>
          <p:spPr>
            <a:xfrm>
              <a:off x="128772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
            <p:cNvSpPr/>
            <p:nvPr/>
          </p:nvSpPr>
          <p:spPr>
            <a:xfrm>
              <a:off x="128772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
            <p:cNvSpPr/>
            <p:nvPr/>
          </p:nvSpPr>
          <p:spPr>
            <a:xfrm>
              <a:off x="128772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
            <p:cNvSpPr/>
            <p:nvPr/>
          </p:nvSpPr>
          <p:spPr>
            <a:xfrm>
              <a:off x="128772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
            <p:cNvSpPr/>
            <p:nvPr/>
          </p:nvSpPr>
          <p:spPr>
            <a:xfrm>
              <a:off x="128772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
            <p:cNvSpPr/>
            <p:nvPr/>
          </p:nvSpPr>
          <p:spPr>
            <a:xfrm>
              <a:off x="128772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
            <p:cNvSpPr/>
            <p:nvPr/>
          </p:nvSpPr>
          <p:spPr>
            <a:xfrm>
              <a:off x="128772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
            <p:cNvSpPr/>
            <p:nvPr/>
          </p:nvSpPr>
          <p:spPr>
            <a:xfrm>
              <a:off x="128772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
            <p:cNvSpPr/>
            <p:nvPr/>
          </p:nvSpPr>
          <p:spPr>
            <a:xfrm>
              <a:off x="128772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
            <p:cNvSpPr/>
            <p:nvPr/>
          </p:nvSpPr>
          <p:spPr>
            <a:xfrm>
              <a:off x="128772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
            <p:cNvSpPr/>
            <p:nvPr/>
          </p:nvSpPr>
          <p:spPr>
            <a:xfrm>
              <a:off x="128772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
            <p:cNvSpPr/>
            <p:nvPr/>
          </p:nvSpPr>
          <p:spPr>
            <a:xfrm>
              <a:off x="128772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
            <p:cNvSpPr/>
            <p:nvPr/>
          </p:nvSpPr>
          <p:spPr>
            <a:xfrm>
              <a:off x="128772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
            <p:cNvSpPr/>
            <p:nvPr/>
          </p:nvSpPr>
          <p:spPr>
            <a:xfrm>
              <a:off x="128772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
            <p:cNvSpPr/>
            <p:nvPr/>
          </p:nvSpPr>
          <p:spPr>
            <a:xfrm>
              <a:off x="128772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
            <p:cNvSpPr/>
            <p:nvPr/>
          </p:nvSpPr>
          <p:spPr>
            <a:xfrm>
              <a:off x="14382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
            <p:cNvSpPr/>
            <p:nvPr/>
          </p:nvSpPr>
          <p:spPr>
            <a:xfrm>
              <a:off x="14382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
            <p:cNvSpPr/>
            <p:nvPr/>
          </p:nvSpPr>
          <p:spPr>
            <a:xfrm>
              <a:off x="14382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
            <p:cNvSpPr/>
            <p:nvPr/>
          </p:nvSpPr>
          <p:spPr>
            <a:xfrm>
              <a:off x="14382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
            <p:cNvSpPr/>
            <p:nvPr/>
          </p:nvSpPr>
          <p:spPr>
            <a:xfrm>
              <a:off x="14382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
            <p:cNvSpPr/>
            <p:nvPr/>
          </p:nvSpPr>
          <p:spPr>
            <a:xfrm>
              <a:off x="14382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
            <p:cNvSpPr/>
            <p:nvPr/>
          </p:nvSpPr>
          <p:spPr>
            <a:xfrm>
              <a:off x="14382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
            <p:cNvSpPr/>
            <p:nvPr/>
          </p:nvSpPr>
          <p:spPr>
            <a:xfrm>
              <a:off x="14382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
            <p:cNvSpPr/>
            <p:nvPr/>
          </p:nvSpPr>
          <p:spPr>
            <a:xfrm>
              <a:off x="14382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
            <p:cNvSpPr/>
            <p:nvPr/>
          </p:nvSpPr>
          <p:spPr>
            <a:xfrm>
              <a:off x="14382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
            <p:cNvSpPr/>
            <p:nvPr/>
          </p:nvSpPr>
          <p:spPr>
            <a:xfrm>
              <a:off x="14382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
            <p:cNvSpPr/>
            <p:nvPr/>
          </p:nvSpPr>
          <p:spPr>
            <a:xfrm>
              <a:off x="14382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
            <p:cNvSpPr/>
            <p:nvPr/>
          </p:nvSpPr>
          <p:spPr>
            <a:xfrm>
              <a:off x="14382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
            <p:cNvSpPr/>
            <p:nvPr/>
          </p:nvSpPr>
          <p:spPr>
            <a:xfrm>
              <a:off x="14382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
            <p:cNvSpPr/>
            <p:nvPr/>
          </p:nvSpPr>
          <p:spPr>
            <a:xfrm>
              <a:off x="14382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
            <p:cNvSpPr/>
            <p:nvPr/>
          </p:nvSpPr>
          <p:spPr>
            <a:xfrm>
              <a:off x="14382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
            <p:cNvSpPr/>
            <p:nvPr/>
          </p:nvSpPr>
          <p:spPr>
            <a:xfrm>
              <a:off x="14382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
            <p:cNvSpPr/>
            <p:nvPr/>
          </p:nvSpPr>
          <p:spPr>
            <a:xfrm>
              <a:off x="14382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
            <p:cNvSpPr/>
            <p:nvPr/>
          </p:nvSpPr>
          <p:spPr>
            <a:xfrm>
              <a:off x="14382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
            <p:cNvSpPr/>
            <p:nvPr/>
          </p:nvSpPr>
          <p:spPr>
            <a:xfrm>
              <a:off x="14382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
            <p:cNvSpPr/>
            <p:nvPr/>
          </p:nvSpPr>
          <p:spPr>
            <a:xfrm>
              <a:off x="14382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
            <p:cNvSpPr/>
            <p:nvPr/>
          </p:nvSpPr>
          <p:spPr>
            <a:xfrm>
              <a:off x="14382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
            <p:cNvSpPr/>
            <p:nvPr/>
          </p:nvSpPr>
          <p:spPr>
            <a:xfrm>
              <a:off x="14382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
            <p:cNvSpPr/>
            <p:nvPr/>
          </p:nvSpPr>
          <p:spPr>
            <a:xfrm>
              <a:off x="14382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
            <p:cNvSpPr/>
            <p:nvPr/>
          </p:nvSpPr>
          <p:spPr>
            <a:xfrm>
              <a:off x="14382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
            <p:cNvSpPr/>
            <p:nvPr/>
          </p:nvSpPr>
          <p:spPr>
            <a:xfrm>
              <a:off x="14382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
            <p:cNvSpPr/>
            <p:nvPr/>
          </p:nvSpPr>
          <p:spPr>
            <a:xfrm>
              <a:off x="14382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
            <p:cNvSpPr/>
            <p:nvPr/>
          </p:nvSpPr>
          <p:spPr>
            <a:xfrm>
              <a:off x="14382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
            <p:cNvSpPr/>
            <p:nvPr/>
          </p:nvSpPr>
          <p:spPr>
            <a:xfrm>
              <a:off x="14382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
            <p:cNvSpPr/>
            <p:nvPr/>
          </p:nvSpPr>
          <p:spPr>
            <a:xfrm>
              <a:off x="14382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
            <p:cNvSpPr/>
            <p:nvPr/>
          </p:nvSpPr>
          <p:spPr>
            <a:xfrm>
              <a:off x="14382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
            <p:cNvSpPr/>
            <p:nvPr/>
          </p:nvSpPr>
          <p:spPr>
            <a:xfrm>
              <a:off x="15887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
            <p:cNvSpPr/>
            <p:nvPr/>
          </p:nvSpPr>
          <p:spPr>
            <a:xfrm>
              <a:off x="15887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
            <p:cNvSpPr/>
            <p:nvPr/>
          </p:nvSpPr>
          <p:spPr>
            <a:xfrm>
              <a:off x="15887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
            <p:cNvSpPr/>
            <p:nvPr/>
          </p:nvSpPr>
          <p:spPr>
            <a:xfrm>
              <a:off x="15887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
            <p:cNvSpPr/>
            <p:nvPr/>
          </p:nvSpPr>
          <p:spPr>
            <a:xfrm>
              <a:off x="15887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
            <p:cNvSpPr/>
            <p:nvPr/>
          </p:nvSpPr>
          <p:spPr>
            <a:xfrm>
              <a:off x="15887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
            <p:cNvSpPr/>
            <p:nvPr/>
          </p:nvSpPr>
          <p:spPr>
            <a:xfrm>
              <a:off x="15887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
            <p:cNvSpPr/>
            <p:nvPr/>
          </p:nvSpPr>
          <p:spPr>
            <a:xfrm>
              <a:off x="15887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
            <p:cNvSpPr/>
            <p:nvPr/>
          </p:nvSpPr>
          <p:spPr>
            <a:xfrm>
              <a:off x="15887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
            <p:cNvSpPr/>
            <p:nvPr/>
          </p:nvSpPr>
          <p:spPr>
            <a:xfrm>
              <a:off x="15887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
            <p:cNvSpPr/>
            <p:nvPr/>
          </p:nvSpPr>
          <p:spPr>
            <a:xfrm>
              <a:off x="15887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
            <p:cNvSpPr/>
            <p:nvPr/>
          </p:nvSpPr>
          <p:spPr>
            <a:xfrm>
              <a:off x="15887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
            <p:cNvSpPr/>
            <p:nvPr/>
          </p:nvSpPr>
          <p:spPr>
            <a:xfrm>
              <a:off x="15887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
            <p:cNvSpPr/>
            <p:nvPr/>
          </p:nvSpPr>
          <p:spPr>
            <a:xfrm>
              <a:off x="15887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
            <p:cNvSpPr/>
            <p:nvPr/>
          </p:nvSpPr>
          <p:spPr>
            <a:xfrm>
              <a:off x="15887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
            <p:cNvSpPr/>
            <p:nvPr/>
          </p:nvSpPr>
          <p:spPr>
            <a:xfrm>
              <a:off x="15887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
            <p:cNvSpPr/>
            <p:nvPr/>
          </p:nvSpPr>
          <p:spPr>
            <a:xfrm>
              <a:off x="15887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
            <p:cNvSpPr/>
            <p:nvPr/>
          </p:nvSpPr>
          <p:spPr>
            <a:xfrm>
              <a:off x="15887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
            <p:cNvSpPr/>
            <p:nvPr/>
          </p:nvSpPr>
          <p:spPr>
            <a:xfrm>
              <a:off x="15887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
            <p:cNvSpPr/>
            <p:nvPr/>
          </p:nvSpPr>
          <p:spPr>
            <a:xfrm>
              <a:off x="17392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
            <p:cNvSpPr/>
            <p:nvPr/>
          </p:nvSpPr>
          <p:spPr>
            <a:xfrm>
              <a:off x="17392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
            <p:cNvSpPr/>
            <p:nvPr/>
          </p:nvSpPr>
          <p:spPr>
            <a:xfrm>
              <a:off x="17392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
            <p:cNvSpPr/>
            <p:nvPr/>
          </p:nvSpPr>
          <p:spPr>
            <a:xfrm>
              <a:off x="17392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
            <p:cNvSpPr/>
            <p:nvPr/>
          </p:nvSpPr>
          <p:spPr>
            <a:xfrm>
              <a:off x="17392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
            <p:cNvSpPr/>
            <p:nvPr/>
          </p:nvSpPr>
          <p:spPr>
            <a:xfrm>
              <a:off x="17392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
            <p:cNvSpPr/>
            <p:nvPr/>
          </p:nvSpPr>
          <p:spPr>
            <a:xfrm>
              <a:off x="17392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
            <p:cNvSpPr/>
            <p:nvPr/>
          </p:nvSpPr>
          <p:spPr>
            <a:xfrm>
              <a:off x="17392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
            <p:cNvSpPr/>
            <p:nvPr/>
          </p:nvSpPr>
          <p:spPr>
            <a:xfrm>
              <a:off x="17392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
            <p:cNvSpPr/>
            <p:nvPr/>
          </p:nvSpPr>
          <p:spPr>
            <a:xfrm>
              <a:off x="17392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
            <p:cNvSpPr/>
            <p:nvPr/>
          </p:nvSpPr>
          <p:spPr>
            <a:xfrm>
              <a:off x="17392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
            <p:cNvSpPr/>
            <p:nvPr/>
          </p:nvSpPr>
          <p:spPr>
            <a:xfrm>
              <a:off x="188975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
            <p:cNvSpPr/>
            <p:nvPr/>
          </p:nvSpPr>
          <p:spPr>
            <a:xfrm>
              <a:off x="188975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
            <p:cNvSpPr/>
            <p:nvPr/>
          </p:nvSpPr>
          <p:spPr>
            <a:xfrm>
              <a:off x="188975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
            <p:cNvSpPr/>
            <p:nvPr/>
          </p:nvSpPr>
          <p:spPr>
            <a:xfrm>
              <a:off x="188975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
            <p:cNvSpPr/>
            <p:nvPr/>
          </p:nvSpPr>
          <p:spPr>
            <a:xfrm>
              <a:off x="188975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
            <p:cNvSpPr/>
            <p:nvPr/>
          </p:nvSpPr>
          <p:spPr>
            <a:xfrm>
              <a:off x="204027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
            <p:cNvSpPr/>
            <p:nvPr/>
          </p:nvSpPr>
          <p:spPr>
            <a:xfrm>
              <a:off x="204027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
            <p:cNvSpPr/>
            <p:nvPr/>
          </p:nvSpPr>
          <p:spPr>
            <a:xfrm>
              <a:off x="204027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
            <p:cNvSpPr/>
            <p:nvPr/>
          </p:nvSpPr>
          <p:spPr>
            <a:xfrm>
              <a:off x="21907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
            <p:cNvSpPr/>
            <p:nvPr/>
          </p:nvSpPr>
          <p:spPr>
            <a:xfrm>
              <a:off x="234130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
            <p:cNvSpPr/>
            <p:nvPr/>
          </p:nvSpPr>
          <p:spPr>
            <a:xfrm>
              <a:off x="264232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
            <p:cNvSpPr/>
            <p:nvPr/>
          </p:nvSpPr>
          <p:spPr>
            <a:xfrm>
              <a:off x="264232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
            <p:cNvSpPr/>
            <p:nvPr/>
          </p:nvSpPr>
          <p:spPr>
            <a:xfrm>
              <a:off x="324435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0" name="Google Shape;730;p3"/>
          <p:cNvGrpSpPr/>
          <p:nvPr/>
        </p:nvGrpSpPr>
        <p:grpSpPr>
          <a:xfrm rot="10800000">
            <a:off x="6367294" y="28698"/>
            <a:ext cx="2017554" cy="5086302"/>
            <a:chOff x="1588750" y="238125"/>
            <a:chExt cx="2078025" cy="5238750"/>
          </a:xfrm>
        </p:grpSpPr>
        <p:sp>
          <p:nvSpPr>
            <p:cNvPr id="731" name="Google Shape;731;p3"/>
            <p:cNvSpPr/>
            <p:nvPr/>
          </p:nvSpPr>
          <p:spPr>
            <a:xfrm>
              <a:off x="15887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
            <p:cNvSpPr/>
            <p:nvPr/>
          </p:nvSpPr>
          <p:spPr>
            <a:xfrm>
              <a:off x="15887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
            <p:cNvSpPr/>
            <p:nvPr/>
          </p:nvSpPr>
          <p:spPr>
            <a:xfrm>
              <a:off x="15887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
            <p:cNvSpPr/>
            <p:nvPr/>
          </p:nvSpPr>
          <p:spPr>
            <a:xfrm>
              <a:off x="15887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
            <p:cNvSpPr/>
            <p:nvPr/>
          </p:nvSpPr>
          <p:spPr>
            <a:xfrm>
              <a:off x="15887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
            <p:cNvSpPr/>
            <p:nvPr/>
          </p:nvSpPr>
          <p:spPr>
            <a:xfrm>
              <a:off x="15887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
            <p:cNvSpPr/>
            <p:nvPr/>
          </p:nvSpPr>
          <p:spPr>
            <a:xfrm>
              <a:off x="17392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
            <p:cNvSpPr/>
            <p:nvPr/>
          </p:nvSpPr>
          <p:spPr>
            <a:xfrm>
              <a:off x="17392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
            <p:cNvSpPr/>
            <p:nvPr/>
          </p:nvSpPr>
          <p:spPr>
            <a:xfrm>
              <a:off x="17392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
            <p:cNvSpPr/>
            <p:nvPr/>
          </p:nvSpPr>
          <p:spPr>
            <a:xfrm>
              <a:off x="17392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
            <p:cNvSpPr/>
            <p:nvPr/>
          </p:nvSpPr>
          <p:spPr>
            <a:xfrm>
              <a:off x="17392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
            <p:cNvSpPr/>
            <p:nvPr/>
          </p:nvSpPr>
          <p:spPr>
            <a:xfrm>
              <a:off x="17392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
            <p:cNvSpPr/>
            <p:nvPr/>
          </p:nvSpPr>
          <p:spPr>
            <a:xfrm>
              <a:off x="17392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
            <p:cNvSpPr/>
            <p:nvPr/>
          </p:nvSpPr>
          <p:spPr>
            <a:xfrm>
              <a:off x="188975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
            <p:cNvSpPr/>
            <p:nvPr/>
          </p:nvSpPr>
          <p:spPr>
            <a:xfrm>
              <a:off x="188975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
            <p:cNvSpPr/>
            <p:nvPr/>
          </p:nvSpPr>
          <p:spPr>
            <a:xfrm>
              <a:off x="188975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
            <p:cNvSpPr/>
            <p:nvPr/>
          </p:nvSpPr>
          <p:spPr>
            <a:xfrm>
              <a:off x="188975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
            <p:cNvSpPr/>
            <p:nvPr/>
          </p:nvSpPr>
          <p:spPr>
            <a:xfrm>
              <a:off x="188975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
            <p:cNvSpPr/>
            <p:nvPr/>
          </p:nvSpPr>
          <p:spPr>
            <a:xfrm>
              <a:off x="188975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
            <p:cNvSpPr/>
            <p:nvPr/>
          </p:nvSpPr>
          <p:spPr>
            <a:xfrm>
              <a:off x="188975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
            <p:cNvSpPr/>
            <p:nvPr/>
          </p:nvSpPr>
          <p:spPr>
            <a:xfrm>
              <a:off x="188975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
            <p:cNvSpPr/>
            <p:nvPr/>
          </p:nvSpPr>
          <p:spPr>
            <a:xfrm>
              <a:off x="188975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
            <p:cNvSpPr/>
            <p:nvPr/>
          </p:nvSpPr>
          <p:spPr>
            <a:xfrm>
              <a:off x="188975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
            <p:cNvSpPr/>
            <p:nvPr/>
          </p:nvSpPr>
          <p:spPr>
            <a:xfrm>
              <a:off x="188975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
            <p:cNvSpPr/>
            <p:nvPr/>
          </p:nvSpPr>
          <p:spPr>
            <a:xfrm>
              <a:off x="188975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
            <p:cNvSpPr/>
            <p:nvPr/>
          </p:nvSpPr>
          <p:spPr>
            <a:xfrm>
              <a:off x="188975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
            <p:cNvSpPr/>
            <p:nvPr/>
          </p:nvSpPr>
          <p:spPr>
            <a:xfrm>
              <a:off x="188975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
            <p:cNvSpPr/>
            <p:nvPr/>
          </p:nvSpPr>
          <p:spPr>
            <a:xfrm>
              <a:off x="188975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
            <p:cNvSpPr/>
            <p:nvPr/>
          </p:nvSpPr>
          <p:spPr>
            <a:xfrm>
              <a:off x="188975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
            <p:cNvSpPr/>
            <p:nvPr/>
          </p:nvSpPr>
          <p:spPr>
            <a:xfrm>
              <a:off x="188975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
            <p:cNvSpPr/>
            <p:nvPr/>
          </p:nvSpPr>
          <p:spPr>
            <a:xfrm>
              <a:off x="188975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
            <p:cNvSpPr/>
            <p:nvPr/>
          </p:nvSpPr>
          <p:spPr>
            <a:xfrm>
              <a:off x="188975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
            <p:cNvSpPr/>
            <p:nvPr/>
          </p:nvSpPr>
          <p:spPr>
            <a:xfrm>
              <a:off x="204027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
            <p:cNvSpPr/>
            <p:nvPr/>
          </p:nvSpPr>
          <p:spPr>
            <a:xfrm>
              <a:off x="204027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
            <p:cNvSpPr/>
            <p:nvPr/>
          </p:nvSpPr>
          <p:spPr>
            <a:xfrm>
              <a:off x="204027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
            <p:cNvSpPr/>
            <p:nvPr/>
          </p:nvSpPr>
          <p:spPr>
            <a:xfrm>
              <a:off x="204027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
            <p:cNvSpPr/>
            <p:nvPr/>
          </p:nvSpPr>
          <p:spPr>
            <a:xfrm>
              <a:off x="204027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
            <p:cNvSpPr/>
            <p:nvPr/>
          </p:nvSpPr>
          <p:spPr>
            <a:xfrm>
              <a:off x="204027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
            <p:cNvSpPr/>
            <p:nvPr/>
          </p:nvSpPr>
          <p:spPr>
            <a:xfrm>
              <a:off x="204027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
            <p:cNvSpPr/>
            <p:nvPr/>
          </p:nvSpPr>
          <p:spPr>
            <a:xfrm>
              <a:off x="204027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
            <p:cNvSpPr/>
            <p:nvPr/>
          </p:nvSpPr>
          <p:spPr>
            <a:xfrm>
              <a:off x="204027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
            <p:cNvSpPr/>
            <p:nvPr/>
          </p:nvSpPr>
          <p:spPr>
            <a:xfrm>
              <a:off x="204027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
            <p:cNvSpPr/>
            <p:nvPr/>
          </p:nvSpPr>
          <p:spPr>
            <a:xfrm>
              <a:off x="204027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
            <p:cNvSpPr/>
            <p:nvPr/>
          </p:nvSpPr>
          <p:spPr>
            <a:xfrm>
              <a:off x="204027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
            <p:cNvSpPr/>
            <p:nvPr/>
          </p:nvSpPr>
          <p:spPr>
            <a:xfrm>
              <a:off x="204027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
            <p:cNvSpPr/>
            <p:nvPr/>
          </p:nvSpPr>
          <p:spPr>
            <a:xfrm>
              <a:off x="204027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
            <p:cNvSpPr/>
            <p:nvPr/>
          </p:nvSpPr>
          <p:spPr>
            <a:xfrm>
              <a:off x="204027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
            <p:cNvSpPr/>
            <p:nvPr/>
          </p:nvSpPr>
          <p:spPr>
            <a:xfrm>
              <a:off x="204027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
            <p:cNvSpPr/>
            <p:nvPr/>
          </p:nvSpPr>
          <p:spPr>
            <a:xfrm>
              <a:off x="204027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
            <p:cNvSpPr/>
            <p:nvPr/>
          </p:nvSpPr>
          <p:spPr>
            <a:xfrm>
              <a:off x="204027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
            <p:cNvSpPr/>
            <p:nvPr/>
          </p:nvSpPr>
          <p:spPr>
            <a:xfrm>
              <a:off x="204027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
            <p:cNvSpPr/>
            <p:nvPr/>
          </p:nvSpPr>
          <p:spPr>
            <a:xfrm>
              <a:off x="2190775"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
            <p:cNvSpPr/>
            <p:nvPr/>
          </p:nvSpPr>
          <p:spPr>
            <a:xfrm>
              <a:off x="2190775"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
            <p:cNvSpPr/>
            <p:nvPr/>
          </p:nvSpPr>
          <p:spPr>
            <a:xfrm>
              <a:off x="2190775"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
            <p:cNvSpPr/>
            <p:nvPr/>
          </p:nvSpPr>
          <p:spPr>
            <a:xfrm>
              <a:off x="2190775"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
            <p:cNvSpPr/>
            <p:nvPr/>
          </p:nvSpPr>
          <p:spPr>
            <a:xfrm>
              <a:off x="21907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
            <p:cNvSpPr/>
            <p:nvPr/>
          </p:nvSpPr>
          <p:spPr>
            <a:xfrm>
              <a:off x="21907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
            <p:cNvSpPr/>
            <p:nvPr/>
          </p:nvSpPr>
          <p:spPr>
            <a:xfrm>
              <a:off x="2190775"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
            <p:cNvSpPr/>
            <p:nvPr/>
          </p:nvSpPr>
          <p:spPr>
            <a:xfrm>
              <a:off x="2190775"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
            <p:cNvSpPr/>
            <p:nvPr/>
          </p:nvSpPr>
          <p:spPr>
            <a:xfrm>
              <a:off x="21907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
            <p:cNvSpPr/>
            <p:nvPr/>
          </p:nvSpPr>
          <p:spPr>
            <a:xfrm>
              <a:off x="2190775"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
            <p:cNvSpPr/>
            <p:nvPr/>
          </p:nvSpPr>
          <p:spPr>
            <a:xfrm>
              <a:off x="21907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
            <p:cNvSpPr/>
            <p:nvPr/>
          </p:nvSpPr>
          <p:spPr>
            <a:xfrm>
              <a:off x="2190775"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
            <p:cNvSpPr/>
            <p:nvPr/>
          </p:nvSpPr>
          <p:spPr>
            <a:xfrm>
              <a:off x="21907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
            <p:cNvSpPr/>
            <p:nvPr/>
          </p:nvSpPr>
          <p:spPr>
            <a:xfrm>
              <a:off x="21907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
            <p:cNvSpPr/>
            <p:nvPr/>
          </p:nvSpPr>
          <p:spPr>
            <a:xfrm>
              <a:off x="21907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
            <p:cNvSpPr/>
            <p:nvPr/>
          </p:nvSpPr>
          <p:spPr>
            <a:xfrm>
              <a:off x="2190775"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
            <p:cNvSpPr/>
            <p:nvPr/>
          </p:nvSpPr>
          <p:spPr>
            <a:xfrm>
              <a:off x="21907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
            <p:cNvSpPr/>
            <p:nvPr/>
          </p:nvSpPr>
          <p:spPr>
            <a:xfrm>
              <a:off x="21907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
            <p:cNvSpPr/>
            <p:nvPr/>
          </p:nvSpPr>
          <p:spPr>
            <a:xfrm>
              <a:off x="2190775"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
            <p:cNvSpPr/>
            <p:nvPr/>
          </p:nvSpPr>
          <p:spPr>
            <a:xfrm>
              <a:off x="21907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
            <p:cNvSpPr/>
            <p:nvPr/>
          </p:nvSpPr>
          <p:spPr>
            <a:xfrm>
              <a:off x="2190775"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
            <p:cNvSpPr/>
            <p:nvPr/>
          </p:nvSpPr>
          <p:spPr>
            <a:xfrm>
              <a:off x="2190775"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
            <p:cNvSpPr/>
            <p:nvPr/>
          </p:nvSpPr>
          <p:spPr>
            <a:xfrm>
              <a:off x="21907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
            <p:cNvSpPr/>
            <p:nvPr/>
          </p:nvSpPr>
          <p:spPr>
            <a:xfrm>
              <a:off x="21907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
            <p:cNvSpPr/>
            <p:nvPr/>
          </p:nvSpPr>
          <p:spPr>
            <a:xfrm>
              <a:off x="2190775"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
            <p:cNvSpPr/>
            <p:nvPr/>
          </p:nvSpPr>
          <p:spPr>
            <a:xfrm>
              <a:off x="234130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
            <p:cNvSpPr/>
            <p:nvPr/>
          </p:nvSpPr>
          <p:spPr>
            <a:xfrm>
              <a:off x="234130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
            <p:cNvSpPr/>
            <p:nvPr/>
          </p:nvSpPr>
          <p:spPr>
            <a:xfrm>
              <a:off x="234130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
            <p:cNvSpPr/>
            <p:nvPr/>
          </p:nvSpPr>
          <p:spPr>
            <a:xfrm>
              <a:off x="234130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
            <p:cNvSpPr/>
            <p:nvPr/>
          </p:nvSpPr>
          <p:spPr>
            <a:xfrm>
              <a:off x="234130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
            <p:cNvSpPr/>
            <p:nvPr/>
          </p:nvSpPr>
          <p:spPr>
            <a:xfrm>
              <a:off x="234130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
            <p:cNvSpPr/>
            <p:nvPr/>
          </p:nvSpPr>
          <p:spPr>
            <a:xfrm>
              <a:off x="234130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
            <p:cNvSpPr/>
            <p:nvPr/>
          </p:nvSpPr>
          <p:spPr>
            <a:xfrm>
              <a:off x="234130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
            <p:cNvSpPr/>
            <p:nvPr/>
          </p:nvSpPr>
          <p:spPr>
            <a:xfrm>
              <a:off x="234130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
            <p:cNvSpPr/>
            <p:nvPr/>
          </p:nvSpPr>
          <p:spPr>
            <a:xfrm>
              <a:off x="234130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
            <p:cNvSpPr/>
            <p:nvPr/>
          </p:nvSpPr>
          <p:spPr>
            <a:xfrm>
              <a:off x="234130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
            <p:cNvSpPr/>
            <p:nvPr/>
          </p:nvSpPr>
          <p:spPr>
            <a:xfrm>
              <a:off x="234130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
            <p:cNvSpPr/>
            <p:nvPr/>
          </p:nvSpPr>
          <p:spPr>
            <a:xfrm>
              <a:off x="234130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
            <p:cNvSpPr/>
            <p:nvPr/>
          </p:nvSpPr>
          <p:spPr>
            <a:xfrm>
              <a:off x="234130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
            <p:cNvSpPr/>
            <p:nvPr/>
          </p:nvSpPr>
          <p:spPr>
            <a:xfrm>
              <a:off x="234130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
            <p:cNvSpPr/>
            <p:nvPr/>
          </p:nvSpPr>
          <p:spPr>
            <a:xfrm>
              <a:off x="234130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
            <p:cNvSpPr/>
            <p:nvPr/>
          </p:nvSpPr>
          <p:spPr>
            <a:xfrm>
              <a:off x="234130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
            <p:cNvSpPr/>
            <p:nvPr/>
          </p:nvSpPr>
          <p:spPr>
            <a:xfrm>
              <a:off x="234130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
            <p:cNvSpPr/>
            <p:nvPr/>
          </p:nvSpPr>
          <p:spPr>
            <a:xfrm>
              <a:off x="234130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
            <p:cNvSpPr/>
            <p:nvPr/>
          </p:nvSpPr>
          <p:spPr>
            <a:xfrm>
              <a:off x="234130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
            <p:cNvSpPr/>
            <p:nvPr/>
          </p:nvSpPr>
          <p:spPr>
            <a:xfrm>
              <a:off x="234130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
            <p:cNvSpPr/>
            <p:nvPr/>
          </p:nvSpPr>
          <p:spPr>
            <a:xfrm>
              <a:off x="234130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
            <p:cNvSpPr/>
            <p:nvPr/>
          </p:nvSpPr>
          <p:spPr>
            <a:xfrm>
              <a:off x="234130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
            <p:cNvSpPr/>
            <p:nvPr/>
          </p:nvSpPr>
          <p:spPr>
            <a:xfrm>
              <a:off x="234130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
            <p:cNvSpPr/>
            <p:nvPr/>
          </p:nvSpPr>
          <p:spPr>
            <a:xfrm>
              <a:off x="234130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
            <p:cNvSpPr/>
            <p:nvPr/>
          </p:nvSpPr>
          <p:spPr>
            <a:xfrm>
              <a:off x="234130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
            <p:cNvSpPr/>
            <p:nvPr/>
          </p:nvSpPr>
          <p:spPr>
            <a:xfrm>
              <a:off x="249180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
            <p:cNvSpPr/>
            <p:nvPr/>
          </p:nvSpPr>
          <p:spPr>
            <a:xfrm>
              <a:off x="24918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
            <p:cNvSpPr/>
            <p:nvPr/>
          </p:nvSpPr>
          <p:spPr>
            <a:xfrm>
              <a:off x="249180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
            <p:cNvSpPr/>
            <p:nvPr/>
          </p:nvSpPr>
          <p:spPr>
            <a:xfrm>
              <a:off x="249180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
            <p:cNvSpPr/>
            <p:nvPr/>
          </p:nvSpPr>
          <p:spPr>
            <a:xfrm>
              <a:off x="249180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
            <p:cNvSpPr/>
            <p:nvPr/>
          </p:nvSpPr>
          <p:spPr>
            <a:xfrm>
              <a:off x="249180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
            <p:cNvSpPr/>
            <p:nvPr/>
          </p:nvSpPr>
          <p:spPr>
            <a:xfrm>
              <a:off x="249180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
            <p:cNvSpPr/>
            <p:nvPr/>
          </p:nvSpPr>
          <p:spPr>
            <a:xfrm>
              <a:off x="249180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
            <p:cNvSpPr/>
            <p:nvPr/>
          </p:nvSpPr>
          <p:spPr>
            <a:xfrm>
              <a:off x="249180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
            <p:cNvSpPr/>
            <p:nvPr/>
          </p:nvSpPr>
          <p:spPr>
            <a:xfrm>
              <a:off x="249180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
            <p:cNvSpPr/>
            <p:nvPr/>
          </p:nvSpPr>
          <p:spPr>
            <a:xfrm>
              <a:off x="249180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
            <p:cNvSpPr/>
            <p:nvPr/>
          </p:nvSpPr>
          <p:spPr>
            <a:xfrm>
              <a:off x="24918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
            <p:cNvSpPr/>
            <p:nvPr/>
          </p:nvSpPr>
          <p:spPr>
            <a:xfrm>
              <a:off x="249180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
            <p:cNvSpPr/>
            <p:nvPr/>
          </p:nvSpPr>
          <p:spPr>
            <a:xfrm>
              <a:off x="249180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
            <p:cNvSpPr/>
            <p:nvPr/>
          </p:nvSpPr>
          <p:spPr>
            <a:xfrm>
              <a:off x="249180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
            <p:cNvSpPr/>
            <p:nvPr/>
          </p:nvSpPr>
          <p:spPr>
            <a:xfrm>
              <a:off x="249180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
            <p:cNvSpPr/>
            <p:nvPr/>
          </p:nvSpPr>
          <p:spPr>
            <a:xfrm>
              <a:off x="249180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
            <p:cNvSpPr/>
            <p:nvPr/>
          </p:nvSpPr>
          <p:spPr>
            <a:xfrm>
              <a:off x="249180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
            <p:cNvSpPr/>
            <p:nvPr/>
          </p:nvSpPr>
          <p:spPr>
            <a:xfrm>
              <a:off x="249180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
            <p:cNvSpPr/>
            <p:nvPr/>
          </p:nvSpPr>
          <p:spPr>
            <a:xfrm>
              <a:off x="249180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
            <p:cNvSpPr/>
            <p:nvPr/>
          </p:nvSpPr>
          <p:spPr>
            <a:xfrm>
              <a:off x="249180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
            <p:cNvSpPr/>
            <p:nvPr/>
          </p:nvSpPr>
          <p:spPr>
            <a:xfrm>
              <a:off x="249180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
            <p:cNvSpPr/>
            <p:nvPr/>
          </p:nvSpPr>
          <p:spPr>
            <a:xfrm>
              <a:off x="249180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
            <p:cNvSpPr/>
            <p:nvPr/>
          </p:nvSpPr>
          <p:spPr>
            <a:xfrm>
              <a:off x="249180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
            <p:cNvSpPr/>
            <p:nvPr/>
          </p:nvSpPr>
          <p:spPr>
            <a:xfrm>
              <a:off x="249180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
            <p:cNvSpPr/>
            <p:nvPr/>
          </p:nvSpPr>
          <p:spPr>
            <a:xfrm>
              <a:off x="264232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
            <p:cNvSpPr/>
            <p:nvPr/>
          </p:nvSpPr>
          <p:spPr>
            <a:xfrm>
              <a:off x="264232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
            <p:cNvSpPr/>
            <p:nvPr/>
          </p:nvSpPr>
          <p:spPr>
            <a:xfrm>
              <a:off x="264232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
            <p:cNvSpPr/>
            <p:nvPr/>
          </p:nvSpPr>
          <p:spPr>
            <a:xfrm>
              <a:off x="264232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
            <p:cNvSpPr/>
            <p:nvPr/>
          </p:nvSpPr>
          <p:spPr>
            <a:xfrm>
              <a:off x="264232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
            <p:cNvSpPr/>
            <p:nvPr/>
          </p:nvSpPr>
          <p:spPr>
            <a:xfrm>
              <a:off x="264232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
            <p:cNvSpPr/>
            <p:nvPr/>
          </p:nvSpPr>
          <p:spPr>
            <a:xfrm>
              <a:off x="264232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
            <p:cNvSpPr/>
            <p:nvPr/>
          </p:nvSpPr>
          <p:spPr>
            <a:xfrm>
              <a:off x="264232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
            <p:cNvSpPr/>
            <p:nvPr/>
          </p:nvSpPr>
          <p:spPr>
            <a:xfrm>
              <a:off x="264232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
            <p:cNvSpPr/>
            <p:nvPr/>
          </p:nvSpPr>
          <p:spPr>
            <a:xfrm>
              <a:off x="264232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
            <p:cNvSpPr/>
            <p:nvPr/>
          </p:nvSpPr>
          <p:spPr>
            <a:xfrm>
              <a:off x="264232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
            <p:cNvSpPr/>
            <p:nvPr/>
          </p:nvSpPr>
          <p:spPr>
            <a:xfrm>
              <a:off x="264232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
            <p:cNvSpPr/>
            <p:nvPr/>
          </p:nvSpPr>
          <p:spPr>
            <a:xfrm>
              <a:off x="264232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
            <p:cNvSpPr/>
            <p:nvPr/>
          </p:nvSpPr>
          <p:spPr>
            <a:xfrm>
              <a:off x="264232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
            <p:cNvSpPr/>
            <p:nvPr/>
          </p:nvSpPr>
          <p:spPr>
            <a:xfrm>
              <a:off x="264232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
            <p:cNvSpPr/>
            <p:nvPr/>
          </p:nvSpPr>
          <p:spPr>
            <a:xfrm>
              <a:off x="264232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
            <p:cNvSpPr/>
            <p:nvPr/>
          </p:nvSpPr>
          <p:spPr>
            <a:xfrm>
              <a:off x="264232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
            <p:cNvSpPr/>
            <p:nvPr/>
          </p:nvSpPr>
          <p:spPr>
            <a:xfrm>
              <a:off x="264232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
            <p:cNvSpPr/>
            <p:nvPr/>
          </p:nvSpPr>
          <p:spPr>
            <a:xfrm>
              <a:off x="264232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
            <p:cNvSpPr/>
            <p:nvPr/>
          </p:nvSpPr>
          <p:spPr>
            <a:xfrm>
              <a:off x="264232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
            <p:cNvSpPr/>
            <p:nvPr/>
          </p:nvSpPr>
          <p:spPr>
            <a:xfrm>
              <a:off x="2792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
            <p:cNvSpPr/>
            <p:nvPr/>
          </p:nvSpPr>
          <p:spPr>
            <a:xfrm>
              <a:off x="2792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
            <p:cNvSpPr/>
            <p:nvPr/>
          </p:nvSpPr>
          <p:spPr>
            <a:xfrm>
              <a:off x="2792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
            <p:cNvSpPr/>
            <p:nvPr/>
          </p:nvSpPr>
          <p:spPr>
            <a:xfrm>
              <a:off x="2792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
            <p:cNvSpPr/>
            <p:nvPr/>
          </p:nvSpPr>
          <p:spPr>
            <a:xfrm>
              <a:off x="2792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
            <p:cNvSpPr/>
            <p:nvPr/>
          </p:nvSpPr>
          <p:spPr>
            <a:xfrm>
              <a:off x="2792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
            <p:cNvSpPr/>
            <p:nvPr/>
          </p:nvSpPr>
          <p:spPr>
            <a:xfrm>
              <a:off x="2792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
            <p:cNvSpPr/>
            <p:nvPr/>
          </p:nvSpPr>
          <p:spPr>
            <a:xfrm>
              <a:off x="2792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
            <p:cNvSpPr/>
            <p:nvPr/>
          </p:nvSpPr>
          <p:spPr>
            <a:xfrm>
              <a:off x="2792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
            <p:cNvSpPr/>
            <p:nvPr/>
          </p:nvSpPr>
          <p:spPr>
            <a:xfrm>
              <a:off x="2792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
            <p:cNvSpPr/>
            <p:nvPr/>
          </p:nvSpPr>
          <p:spPr>
            <a:xfrm>
              <a:off x="2792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
            <p:cNvSpPr/>
            <p:nvPr/>
          </p:nvSpPr>
          <p:spPr>
            <a:xfrm>
              <a:off x="2792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
            <p:cNvSpPr/>
            <p:nvPr/>
          </p:nvSpPr>
          <p:spPr>
            <a:xfrm>
              <a:off x="2792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
            <p:cNvSpPr/>
            <p:nvPr/>
          </p:nvSpPr>
          <p:spPr>
            <a:xfrm>
              <a:off x="2792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
            <p:cNvSpPr/>
            <p:nvPr/>
          </p:nvSpPr>
          <p:spPr>
            <a:xfrm>
              <a:off x="2792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
            <p:cNvSpPr/>
            <p:nvPr/>
          </p:nvSpPr>
          <p:spPr>
            <a:xfrm>
              <a:off x="2792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
            <p:cNvSpPr/>
            <p:nvPr/>
          </p:nvSpPr>
          <p:spPr>
            <a:xfrm>
              <a:off x="2792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
            <p:cNvSpPr/>
            <p:nvPr/>
          </p:nvSpPr>
          <p:spPr>
            <a:xfrm>
              <a:off x="2792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
            <p:cNvSpPr/>
            <p:nvPr/>
          </p:nvSpPr>
          <p:spPr>
            <a:xfrm>
              <a:off x="294332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
            <p:cNvSpPr/>
            <p:nvPr/>
          </p:nvSpPr>
          <p:spPr>
            <a:xfrm>
              <a:off x="294332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
            <p:cNvSpPr/>
            <p:nvPr/>
          </p:nvSpPr>
          <p:spPr>
            <a:xfrm>
              <a:off x="294332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
            <p:cNvSpPr/>
            <p:nvPr/>
          </p:nvSpPr>
          <p:spPr>
            <a:xfrm>
              <a:off x="294332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
            <p:cNvSpPr/>
            <p:nvPr/>
          </p:nvSpPr>
          <p:spPr>
            <a:xfrm>
              <a:off x="294332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
            <p:cNvSpPr/>
            <p:nvPr/>
          </p:nvSpPr>
          <p:spPr>
            <a:xfrm>
              <a:off x="294332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
            <p:cNvSpPr/>
            <p:nvPr/>
          </p:nvSpPr>
          <p:spPr>
            <a:xfrm>
              <a:off x="294332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
            <p:cNvSpPr/>
            <p:nvPr/>
          </p:nvSpPr>
          <p:spPr>
            <a:xfrm>
              <a:off x="294332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
            <p:cNvSpPr/>
            <p:nvPr/>
          </p:nvSpPr>
          <p:spPr>
            <a:xfrm>
              <a:off x="294332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
            <p:cNvSpPr/>
            <p:nvPr/>
          </p:nvSpPr>
          <p:spPr>
            <a:xfrm>
              <a:off x="294332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
            <p:cNvSpPr/>
            <p:nvPr/>
          </p:nvSpPr>
          <p:spPr>
            <a:xfrm>
              <a:off x="294332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
            <p:cNvSpPr/>
            <p:nvPr/>
          </p:nvSpPr>
          <p:spPr>
            <a:xfrm>
              <a:off x="294332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
            <p:cNvSpPr/>
            <p:nvPr/>
          </p:nvSpPr>
          <p:spPr>
            <a:xfrm>
              <a:off x="294332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
            <p:cNvSpPr/>
            <p:nvPr/>
          </p:nvSpPr>
          <p:spPr>
            <a:xfrm>
              <a:off x="294332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
            <p:cNvSpPr/>
            <p:nvPr/>
          </p:nvSpPr>
          <p:spPr>
            <a:xfrm>
              <a:off x="294332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
            <p:cNvSpPr/>
            <p:nvPr/>
          </p:nvSpPr>
          <p:spPr>
            <a:xfrm>
              <a:off x="294332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
            <p:cNvSpPr/>
            <p:nvPr/>
          </p:nvSpPr>
          <p:spPr>
            <a:xfrm>
              <a:off x="294332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
            <p:cNvSpPr/>
            <p:nvPr/>
          </p:nvSpPr>
          <p:spPr>
            <a:xfrm>
              <a:off x="294332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
            <p:cNvSpPr/>
            <p:nvPr/>
          </p:nvSpPr>
          <p:spPr>
            <a:xfrm>
              <a:off x="3093850"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
            <p:cNvSpPr/>
            <p:nvPr/>
          </p:nvSpPr>
          <p:spPr>
            <a:xfrm>
              <a:off x="3093850"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
            <p:cNvSpPr/>
            <p:nvPr/>
          </p:nvSpPr>
          <p:spPr>
            <a:xfrm>
              <a:off x="3093850"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
            <p:cNvSpPr/>
            <p:nvPr/>
          </p:nvSpPr>
          <p:spPr>
            <a:xfrm>
              <a:off x="3093850"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
            <p:cNvSpPr/>
            <p:nvPr/>
          </p:nvSpPr>
          <p:spPr>
            <a:xfrm>
              <a:off x="3093850"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
            <p:cNvSpPr/>
            <p:nvPr/>
          </p:nvSpPr>
          <p:spPr>
            <a:xfrm>
              <a:off x="3093850"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
            <p:cNvSpPr/>
            <p:nvPr/>
          </p:nvSpPr>
          <p:spPr>
            <a:xfrm>
              <a:off x="3093850"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
            <p:cNvSpPr/>
            <p:nvPr/>
          </p:nvSpPr>
          <p:spPr>
            <a:xfrm>
              <a:off x="309385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
            <p:cNvSpPr/>
            <p:nvPr/>
          </p:nvSpPr>
          <p:spPr>
            <a:xfrm>
              <a:off x="3093850"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
            <p:cNvSpPr/>
            <p:nvPr/>
          </p:nvSpPr>
          <p:spPr>
            <a:xfrm>
              <a:off x="324435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
            <p:cNvSpPr/>
            <p:nvPr/>
          </p:nvSpPr>
          <p:spPr>
            <a:xfrm>
              <a:off x="324435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
            <p:cNvSpPr/>
            <p:nvPr/>
          </p:nvSpPr>
          <p:spPr>
            <a:xfrm>
              <a:off x="324435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
            <p:cNvSpPr/>
            <p:nvPr/>
          </p:nvSpPr>
          <p:spPr>
            <a:xfrm>
              <a:off x="324435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
            <p:cNvSpPr/>
            <p:nvPr/>
          </p:nvSpPr>
          <p:spPr>
            <a:xfrm>
              <a:off x="324435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
            <p:cNvSpPr/>
            <p:nvPr/>
          </p:nvSpPr>
          <p:spPr>
            <a:xfrm>
              <a:off x="324435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
            <p:cNvSpPr/>
            <p:nvPr/>
          </p:nvSpPr>
          <p:spPr>
            <a:xfrm>
              <a:off x="324435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
            <p:cNvSpPr/>
            <p:nvPr/>
          </p:nvSpPr>
          <p:spPr>
            <a:xfrm>
              <a:off x="324435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
            <p:cNvSpPr/>
            <p:nvPr/>
          </p:nvSpPr>
          <p:spPr>
            <a:xfrm>
              <a:off x="33948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
            <p:cNvSpPr/>
            <p:nvPr/>
          </p:nvSpPr>
          <p:spPr>
            <a:xfrm>
              <a:off x="33948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
            <p:cNvSpPr/>
            <p:nvPr/>
          </p:nvSpPr>
          <p:spPr>
            <a:xfrm>
              <a:off x="33948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
            <p:cNvSpPr/>
            <p:nvPr/>
          </p:nvSpPr>
          <p:spPr>
            <a:xfrm>
              <a:off x="33948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
            <p:cNvSpPr/>
            <p:nvPr/>
          </p:nvSpPr>
          <p:spPr>
            <a:xfrm>
              <a:off x="33948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
            <p:cNvSpPr/>
            <p:nvPr/>
          </p:nvSpPr>
          <p:spPr>
            <a:xfrm>
              <a:off x="33948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
            <p:cNvSpPr/>
            <p:nvPr/>
          </p:nvSpPr>
          <p:spPr>
            <a:xfrm>
              <a:off x="35453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
            <p:cNvSpPr/>
            <p:nvPr/>
          </p:nvSpPr>
          <p:spPr>
            <a:xfrm>
              <a:off x="35453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
            <p:cNvSpPr/>
            <p:nvPr/>
          </p:nvSpPr>
          <p:spPr>
            <a:xfrm>
              <a:off x="35453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0" name="Google Shape;940;p3"/>
          <p:cNvGrpSpPr/>
          <p:nvPr/>
        </p:nvGrpSpPr>
        <p:grpSpPr>
          <a:xfrm rot="10800000">
            <a:off x="6367294" y="28698"/>
            <a:ext cx="2309820" cy="5086302"/>
            <a:chOff x="1287725" y="238125"/>
            <a:chExt cx="2379050" cy="5238750"/>
          </a:xfrm>
        </p:grpSpPr>
        <p:sp>
          <p:nvSpPr>
            <p:cNvPr id="941" name="Google Shape;941;p3"/>
            <p:cNvSpPr/>
            <p:nvPr/>
          </p:nvSpPr>
          <p:spPr>
            <a:xfrm>
              <a:off x="128772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
            <p:cNvSpPr/>
            <p:nvPr/>
          </p:nvSpPr>
          <p:spPr>
            <a:xfrm>
              <a:off x="128772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
            <p:cNvSpPr/>
            <p:nvPr/>
          </p:nvSpPr>
          <p:spPr>
            <a:xfrm>
              <a:off x="128772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
            <p:cNvSpPr/>
            <p:nvPr/>
          </p:nvSpPr>
          <p:spPr>
            <a:xfrm>
              <a:off x="128772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
            <p:cNvSpPr/>
            <p:nvPr/>
          </p:nvSpPr>
          <p:spPr>
            <a:xfrm>
              <a:off x="128772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
            <p:cNvSpPr/>
            <p:nvPr/>
          </p:nvSpPr>
          <p:spPr>
            <a:xfrm>
              <a:off x="128772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
            <p:cNvSpPr/>
            <p:nvPr/>
          </p:nvSpPr>
          <p:spPr>
            <a:xfrm>
              <a:off x="128772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
            <p:cNvSpPr/>
            <p:nvPr/>
          </p:nvSpPr>
          <p:spPr>
            <a:xfrm>
              <a:off x="128772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
            <p:cNvSpPr/>
            <p:nvPr/>
          </p:nvSpPr>
          <p:spPr>
            <a:xfrm>
              <a:off x="128772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
            <p:cNvSpPr/>
            <p:nvPr/>
          </p:nvSpPr>
          <p:spPr>
            <a:xfrm>
              <a:off x="128772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
            <p:cNvSpPr/>
            <p:nvPr/>
          </p:nvSpPr>
          <p:spPr>
            <a:xfrm>
              <a:off x="128772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
            <p:cNvSpPr/>
            <p:nvPr/>
          </p:nvSpPr>
          <p:spPr>
            <a:xfrm>
              <a:off x="128772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
            <p:cNvSpPr/>
            <p:nvPr/>
          </p:nvSpPr>
          <p:spPr>
            <a:xfrm>
              <a:off x="128772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
            <p:cNvSpPr/>
            <p:nvPr/>
          </p:nvSpPr>
          <p:spPr>
            <a:xfrm>
              <a:off x="128772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
            <p:cNvSpPr/>
            <p:nvPr/>
          </p:nvSpPr>
          <p:spPr>
            <a:xfrm>
              <a:off x="128772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
            <p:cNvSpPr/>
            <p:nvPr/>
          </p:nvSpPr>
          <p:spPr>
            <a:xfrm>
              <a:off x="14382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
            <p:cNvSpPr/>
            <p:nvPr/>
          </p:nvSpPr>
          <p:spPr>
            <a:xfrm>
              <a:off x="14382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
            <p:cNvSpPr/>
            <p:nvPr/>
          </p:nvSpPr>
          <p:spPr>
            <a:xfrm>
              <a:off x="14382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
            <p:cNvSpPr/>
            <p:nvPr/>
          </p:nvSpPr>
          <p:spPr>
            <a:xfrm>
              <a:off x="14382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
            <p:cNvSpPr/>
            <p:nvPr/>
          </p:nvSpPr>
          <p:spPr>
            <a:xfrm>
              <a:off x="15887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
            <p:cNvSpPr/>
            <p:nvPr/>
          </p:nvSpPr>
          <p:spPr>
            <a:xfrm>
              <a:off x="15887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
            <p:cNvSpPr/>
            <p:nvPr/>
          </p:nvSpPr>
          <p:spPr>
            <a:xfrm>
              <a:off x="15887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
            <p:cNvSpPr/>
            <p:nvPr/>
          </p:nvSpPr>
          <p:spPr>
            <a:xfrm>
              <a:off x="15887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
            <p:cNvSpPr/>
            <p:nvPr/>
          </p:nvSpPr>
          <p:spPr>
            <a:xfrm>
              <a:off x="15887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
            <p:cNvSpPr/>
            <p:nvPr/>
          </p:nvSpPr>
          <p:spPr>
            <a:xfrm>
              <a:off x="15887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
            <p:cNvSpPr/>
            <p:nvPr/>
          </p:nvSpPr>
          <p:spPr>
            <a:xfrm>
              <a:off x="15887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
            <p:cNvSpPr/>
            <p:nvPr/>
          </p:nvSpPr>
          <p:spPr>
            <a:xfrm>
              <a:off x="15887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
            <p:cNvSpPr/>
            <p:nvPr/>
          </p:nvSpPr>
          <p:spPr>
            <a:xfrm>
              <a:off x="15887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
            <p:cNvSpPr/>
            <p:nvPr/>
          </p:nvSpPr>
          <p:spPr>
            <a:xfrm>
              <a:off x="15887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
            <p:cNvSpPr/>
            <p:nvPr/>
          </p:nvSpPr>
          <p:spPr>
            <a:xfrm>
              <a:off x="17392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
            <p:cNvSpPr/>
            <p:nvPr/>
          </p:nvSpPr>
          <p:spPr>
            <a:xfrm>
              <a:off x="17392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
            <p:cNvSpPr/>
            <p:nvPr/>
          </p:nvSpPr>
          <p:spPr>
            <a:xfrm>
              <a:off x="17392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
            <p:cNvSpPr/>
            <p:nvPr/>
          </p:nvSpPr>
          <p:spPr>
            <a:xfrm>
              <a:off x="17392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
            <p:cNvSpPr/>
            <p:nvPr/>
          </p:nvSpPr>
          <p:spPr>
            <a:xfrm>
              <a:off x="17392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
            <p:cNvSpPr/>
            <p:nvPr/>
          </p:nvSpPr>
          <p:spPr>
            <a:xfrm>
              <a:off x="17392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
            <p:cNvSpPr/>
            <p:nvPr/>
          </p:nvSpPr>
          <p:spPr>
            <a:xfrm>
              <a:off x="17392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
            <p:cNvSpPr/>
            <p:nvPr/>
          </p:nvSpPr>
          <p:spPr>
            <a:xfrm>
              <a:off x="17392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
            <p:cNvSpPr/>
            <p:nvPr/>
          </p:nvSpPr>
          <p:spPr>
            <a:xfrm>
              <a:off x="17392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
            <p:cNvSpPr/>
            <p:nvPr/>
          </p:nvSpPr>
          <p:spPr>
            <a:xfrm>
              <a:off x="17392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
            <p:cNvSpPr/>
            <p:nvPr/>
          </p:nvSpPr>
          <p:spPr>
            <a:xfrm>
              <a:off x="17392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
            <p:cNvSpPr/>
            <p:nvPr/>
          </p:nvSpPr>
          <p:spPr>
            <a:xfrm>
              <a:off x="17392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
            <p:cNvSpPr/>
            <p:nvPr/>
          </p:nvSpPr>
          <p:spPr>
            <a:xfrm>
              <a:off x="17392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
            <p:cNvSpPr/>
            <p:nvPr/>
          </p:nvSpPr>
          <p:spPr>
            <a:xfrm>
              <a:off x="17392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
            <p:cNvSpPr/>
            <p:nvPr/>
          </p:nvSpPr>
          <p:spPr>
            <a:xfrm>
              <a:off x="17392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
            <p:cNvSpPr/>
            <p:nvPr/>
          </p:nvSpPr>
          <p:spPr>
            <a:xfrm>
              <a:off x="17392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
            <p:cNvSpPr/>
            <p:nvPr/>
          </p:nvSpPr>
          <p:spPr>
            <a:xfrm>
              <a:off x="17392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
            <p:cNvSpPr/>
            <p:nvPr/>
          </p:nvSpPr>
          <p:spPr>
            <a:xfrm>
              <a:off x="188975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
            <p:cNvSpPr/>
            <p:nvPr/>
          </p:nvSpPr>
          <p:spPr>
            <a:xfrm>
              <a:off x="188975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
            <p:cNvSpPr/>
            <p:nvPr/>
          </p:nvSpPr>
          <p:spPr>
            <a:xfrm>
              <a:off x="188975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
            <p:cNvSpPr/>
            <p:nvPr/>
          </p:nvSpPr>
          <p:spPr>
            <a:xfrm>
              <a:off x="188975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
            <p:cNvSpPr/>
            <p:nvPr/>
          </p:nvSpPr>
          <p:spPr>
            <a:xfrm>
              <a:off x="188975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
            <p:cNvSpPr/>
            <p:nvPr/>
          </p:nvSpPr>
          <p:spPr>
            <a:xfrm>
              <a:off x="188975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
            <p:cNvSpPr/>
            <p:nvPr/>
          </p:nvSpPr>
          <p:spPr>
            <a:xfrm>
              <a:off x="188975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
            <p:cNvSpPr/>
            <p:nvPr/>
          </p:nvSpPr>
          <p:spPr>
            <a:xfrm>
              <a:off x="188975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
            <p:cNvSpPr/>
            <p:nvPr/>
          </p:nvSpPr>
          <p:spPr>
            <a:xfrm>
              <a:off x="188975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
            <p:cNvSpPr/>
            <p:nvPr/>
          </p:nvSpPr>
          <p:spPr>
            <a:xfrm>
              <a:off x="188975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
            <p:cNvSpPr/>
            <p:nvPr/>
          </p:nvSpPr>
          <p:spPr>
            <a:xfrm>
              <a:off x="188975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
            <p:cNvSpPr/>
            <p:nvPr/>
          </p:nvSpPr>
          <p:spPr>
            <a:xfrm>
              <a:off x="204027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
            <p:cNvSpPr/>
            <p:nvPr/>
          </p:nvSpPr>
          <p:spPr>
            <a:xfrm>
              <a:off x="204027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
            <p:cNvSpPr/>
            <p:nvPr/>
          </p:nvSpPr>
          <p:spPr>
            <a:xfrm>
              <a:off x="204027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
            <p:cNvSpPr/>
            <p:nvPr/>
          </p:nvSpPr>
          <p:spPr>
            <a:xfrm>
              <a:off x="204027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
            <p:cNvSpPr/>
            <p:nvPr/>
          </p:nvSpPr>
          <p:spPr>
            <a:xfrm>
              <a:off x="204027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
            <p:cNvSpPr/>
            <p:nvPr/>
          </p:nvSpPr>
          <p:spPr>
            <a:xfrm>
              <a:off x="204027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
            <p:cNvSpPr/>
            <p:nvPr/>
          </p:nvSpPr>
          <p:spPr>
            <a:xfrm>
              <a:off x="204027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
            <p:cNvSpPr/>
            <p:nvPr/>
          </p:nvSpPr>
          <p:spPr>
            <a:xfrm>
              <a:off x="204027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
            <p:cNvSpPr/>
            <p:nvPr/>
          </p:nvSpPr>
          <p:spPr>
            <a:xfrm>
              <a:off x="204027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
            <p:cNvSpPr/>
            <p:nvPr/>
          </p:nvSpPr>
          <p:spPr>
            <a:xfrm>
              <a:off x="204027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
            <p:cNvSpPr/>
            <p:nvPr/>
          </p:nvSpPr>
          <p:spPr>
            <a:xfrm>
              <a:off x="204027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
            <p:cNvSpPr/>
            <p:nvPr/>
          </p:nvSpPr>
          <p:spPr>
            <a:xfrm>
              <a:off x="204027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
            <p:cNvSpPr/>
            <p:nvPr/>
          </p:nvSpPr>
          <p:spPr>
            <a:xfrm>
              <a:off x="204027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
            <p:cNvSpPr/>
            <p:nvPr/>
          </p:nvSpPr>
          <p:spPr>
            <a:xfrm>
              <a:off x="21907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
            <p:cNvSpPr/>
            <p:nvPr/>
          </p:nvSpPr>
          <p:spPr>
            <a:xfrm>
              <a:off x="21907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
            <p:cNvSpPr/>
            <p:nvPr/>
          </p:nvSpPr>
          <p:spPr>
            <a:xfrm>
              <a:off x="21907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
            <p:cNvSpPr/>
            <p:nvPr/>
          </p:nvSpPr>
          <p:spPr>
            <a:xfrm>
              <a:off x="21907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
            <p:cNvSpPr/>
            <p:nvPr/>
          </p:nvSpPr>
          <p:spPr>
            <a:xfrm>
              <a:off x="21907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
            <p:cNvSpPr/>
            <p:nvPr/>
          </p:nvSpPr>
          <p:spPr>
            <a:xfrm>
              <a:off x="2190775"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
            <p:cNvSpPr/>
            <p:nvPr/>
          </p:nvSpPr>
          <p:spPr>
            <a:xfrm>
              <a:off x="21907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
            <p:cNvSpPr/>
            <p:nvPr/>
          </p:nvSpPr>
          <p:spPr>
            <a:xfrm>
              <a:off x="21907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
            <p:cNvSpPr/>
            <p:nvPr/>
          </p:nvSpPr>
          <p:spPr>
            <a:xfrm>
              <a:off x="2190775"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
            <p:cNvSpPr/>
            <p:nvPr/>
          </p:nvSpPr>
          <p:spPr>
            <a:xfrm>
              <a:off x="234130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
            <p:cNvSpPr/>
            <p:nvPr/>
          </p:nvSpPr>
          <p:spPr>
            <a:xfrm>
              <a:off x="234130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
            <p:cNvSpPr/>
            <p:nvPr/>
          </p:nvSpPr>
          <p:spPr>
            <a:xfrm>
              <a:off x="234130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
            <p:cNvSpPr/>
            <p:nvPr/>
          </p:nvSpPr>
          <p:spPr>
            <a:xfrm>
              <a:off x="234130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
            <p:cNvSpPr/>
            <p:nvPr/>
          </p:nvSpPr>
          <p:spPr>
            <a:xfrm>
              <a:off x="234130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
            <p:cNvSpPr/>
            <p:nvPr/>
          </p:nvSpPr>
          <p:spPr>
            <a:xfrm>
              <a:off x="234130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
            <p:cNvSpPr/>
            <p:nvPr/>
          </p:nvSpPr>
          <p:spPr>
            <a:xfrm>
              <a:off x="234130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
            <p:cNvSpPr/>
            <p:nvPr/>
          </p:nvSpPr>
          <p:spPr>
            <a:xfrm>
              <a:off x="234130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
            <p:cNvSpPr/>
            <p:nvPr/>
          </p:nvSpPr>
          <p:spPr>
            <a:xfrm>
              <a:off x="249180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
            <p:cNvSpPr/>
            <p:nvPr/>
          </p:nvSpPr>
          <p:spPr>
            <a:xfrm>
              <a:off x="249180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
            <p:cNvSpPr/>
            <p:nvPr/>
          </p:nvSpPr>
          <p:spPr>
            <a:xfrm>
              <a:off x="249180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
            <p:cNvSpPr/>
            <p:nvPr/>
          </p:nvSpPr>
          <p:spPr>
            <a:xfrm>
              <a:off x="249180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
            <p:cNvSpPr/>
            <p:nvPr/>
          </p:nvSpPr>
          <p:spPr>
            <a:xfrm>
              <a:off x="24918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
            <p:cNvSpPr/>
            <p:nvPr/>
          </p:nvSpPr>
          <p:spPr>
            <a:xfrm>
              <a:off x="264232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
            <p:cNvSpPr/>
            <p:nvPr/>
          </p:nvSpPr>
          <p:spPr>
            <a:xfrm>
              <a:off x="264232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
            <p:cNvSpPr/>
            <p:nvPr/>
          </p:nvSpPr>
          <p:spPr>
            <a:xfrm>
              <a:off x="264232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
            <p:cNvSpPr/>
            <p:nvPr/>
          </p:nvSpPr>
          <p:spPr>
            <a:xfrm>
              <a:off x="264232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
            <p:cNvSpPr/>
            <p:nvPr/>
          </p:nvSpPr>
          <p:spPr>
            <a:xfrm>
              <a:off x="264232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
            <p:cNvSpPr/>
            <p:nvPr/>
          </p:nvSpPr>
          <p:spPr>
            <a:xfrm>
              <a:off x="2792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
            <p:cNvSpPr/>
            <p:nvPr/>
          </p:nvSpPr>
          <p:spPr>
            <a:xfrm>
              <a:off x="294332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
            <p:cNvSpPr/>
            <p:nvPr/>
          </p:nvSpPr>
          <p:spPr>
            <a:xfrm>
              <a:off x="294332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
            <p:cNvSpPr/>
            <p:nvPr/>
          </p:nvSpPr>
          <p:spPr>
            <a:xfrm>
              <a:off x="3093850"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3"/>
            <p:cNvSpPr/>
            <p:nvPr/>
          </p:nvSpPr>
          <p:spPr>
            <a:xfrm>
              <a:off x="33948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
            <p:cNvSpPr/>
            <p:nvPr/>
          </p:nvSpPr>
          <p:spPr>
            <a:xfrm>
              <a:off x="35453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bg>
      <p:bgPr>
        <a:solidFill>
          <a:srgbClr val="0B87A1"/>
        </a:solidFill>
        <a:effectLst/>
      </p:bgPr>
    </p:bg>
    <p:spTree>
      <p:nvGrpSpPr>
        <p:cNvPr id="1" name="Shape 1044"/>
        <p:cNvGrpSpPr/>
        <p:nvPr/>
      </p:nvGrpSpPr>
      <p:grpSpPr>
        <a:xfrm>
          <a:off x="0" y="0"/>
          <a:ext cx="0" cy="0"/>
          <a:chOff x="0" y="0"/>
          <a:chExt cx="0" cy="0"/>
        </a:xfrm>
      </p:grpSpPr>
      <p:sp>
        <p:nvSpPr>
          <p:cNvPr id="1045" name="Google Shape;1045;p4"/>
          <p:cNvSpPr txBox="1">
            <a:spLocks noGrp="1"/>
          </p:cNvSpPr>
          <p:nvPr>
            <p:ph type="body" idx="1"/>
          </p:nvPr>
        </p:nvSpPr>
        <p:spPr>
          <a:xfrm>
            <a:off x="1278575" y="739550"/>
            <a:ext cx="4281000" cy="3692400"/>
          </a:xfrm>
          <a:prstGeom prst="rect">
            <a:avLst/>
          </a:prstGeom>
        </p:spPr>
        <p:txBody>
          <a:bodyPr spcFirstLastPara="1" wrap="square" lIns="91425" tIns="91425" rIns="91425" bIns="91425" anchor="t" anchorCtr="0"/>
          <a:lstStyle>
            <a:lvl1pPr marL="457200" lvl="0" indent="-419100" rtl="0">
              <a:spcBef>
                <a:spcPts val="600"/>
              </a:spcBef>
              <a:spcAft>
                <a:spcPts val="0"/>
              </a:spcAft>
              <a:buClr>
                <a:srgbClr val="FFFFFF"/>
              </a:buClr>
              <a:buSzPts val="3000"/>
              <a:buChar char="▪"/>
              <a:defRPr sz="3000" i="1">
                <a:solidFill>
                  <a:srgbClr val="FFFFFF"/>
                </a:solidFill>
              </a:defRPr>
            </a:lvl1pPr>
            <a:lvl2pPr marL="914400" lvl="1" indent="-419100" rtl="0">
              <a:spcBef>
                <a:spcPts val="0"/>
              </a:spcBef>
              <a:spcAft>
                <a:spcPts val="0"/>
              </a:spcAft>
              <a:buClr>
                <a:srgbClr val="FFFFFF"/>
              </a:buClr>
              <a:buSzPts val="3000"/>
              <a:buChar char="▫"/>
              <a:defRPr sz="3000" i="1">
                <a:solidFill>
                  <a:srgbClr val="FFFFFF"/>
                </a:solidFill>
              </a:defRPr>
            </a:lvl2pPr>
            <a:lvl3pPr marL="1371600" lvl="2" indent="-419100" rtl="0">
              <a:spcBef>
                <a:spcPts val="0"/>
              </a:spcBef>
              <a:spcAft>
                <a:spcPts val="0"/>
              </a:spcAft>
              <a:buClr>
                <a:srgbClr val="FFFFFF"/>
              </a:buClr>
              <a:buSzPts val="3000"/>
              <a:buChar char="▫"/>
              <a:defRPr sz="3000" i="1">
                <a:solidFill>
                  <a:srgbClr val="FFFFFF"/>
                </a:solidFill>
              </a:defRPr>
            </a:lvl3pPr>
            <a:lvl4pPr marL="1828800" lvl="3" indent="-419100" rtl="0">
              <a:spcBef>
                <a:spcPts val="0"/>
              </a:spcBef>
              <a:spcAft>
                <a:spcPts val="0"/>
              </a:spcAft>
              <a:buClr>
                <a:srgbClr val="FFFFFF"/>
              </a:buClr>
              <a:buSzPts val="3000"/>
              <a:buChar char="▫"/>
              <a:defRPr sz="3000" i="1">
                <a:solidFill>
                  <a:srgbClr val="FFFFFF"/>
                </a:solidFill>
              </a:defRPr>
            </a:lvl4pPr>
            <a:lvl5pPr marL="2286000" lvl="4" indent="-419100" rtl="0">
              <a:spcBef>
                <a:spcPts val="0"/>
              </a:spcBef>
              <a:spcAft>
                <a:spcPts val="0"/>
              </a:spcAft>
              <a:buClr>
                <a:srgbClr val="FFFFFF"/>
              </a:buClr>
              <a:buSzPts val="3000"/>
              <a:buChar char="▫"/>
              <a:defRPr sz="3000" i="1">
                <a:solidFill>
                  <a:srgbClr val="FFFFFF"/>
                </a:solidFill>
              </a:defRPr>
            </a:lvl5pPr>
            <a:lvl6pPr marL="2743200" lvl="5" indent="-419100" rtl="0">
              <a:spcBef>
                <a:spcPts val="0"/>
              </a:spcBef>
              <a:spcAft>
                <a:spcPts val="0"/>
              </a:spcAft>
              <a:buClr>
                <a:srgbClr val="FFFFFF"/>
              </a:buClr>
              <a:buSzPts val="3000"/>
              <a:buChar char="▫"/>
              <a:defRPr sz="3000" i="1">
                <a:solidFill>
                  <a:srgbClr val="FFFFFF"/>
                </a:solidFill>
              </a:defRPr>
            </a:lvl6pPr>
            <a:lvl7pPr marL="3200400" lvl="6" indent="-419100" rtl="0">
              <a:spcBef>
                <a:spcPts val="0"/>
              </a:spcBef>
              <a:spcAft>
                <a:spcPts val="0"/>
              </a:spcAft>
              <a:buClr>
                <a:srgbClr val="FFFFFF"/>
              </a:buClr>
              <a:buSzPts val="3000"/>
              <a:buChar char="●"/>
              <a:defRPr sz="3000" i="1">
                <a:solidFill>
                  <a:srgbClr val="FFFFFF"/>
                </a:solidFill>
              </a:defRPr>
            </a:lvl7pPr>
            <a:lvl8pPr marL="3657600" lvl="7" indent="-419100" rtl="0">
              <a:spcBef>
                <a:spcPts val="0"/>
              </a:spcBef>
              <a:spcAft>
                <a:spcPts val="0"/>
              </a:spcAft>
              <a:buClr>
                <a:srgbClr val="FFFFFF"/>
              </a:buClr>
              <a:buSzPts val="3000"/>
              <a:buChar char="○"/>
              <a:defRPr sz="3000" i="1">
                <a:solidFill>
                  <a:srgbClr val="FFFFFF"/>
                </a:solidFill>
              </a:defRPr>
            </a:lvl8pPr>
            <a:lvl9pPr marL="4114800" lvl="8" indent="-419100">
              <a:spcBef>
                <a:spcPts val="0"/>
              </a:spcBef>
              <a:spcAft>
                <a:spcPts val="0"/>
              </a:spcAft>
              <a:buClr>
                <a:srgbClr val="FFFFFF"/>
              </a:buClr>
              <a:buSzPts val="3000"/>
              <a:buChar char="■"/>
              <a:defRPr sz="3000" i="1">
                <a:solidFill>
                  <a:srgbClr val="FFFFFF"/>
                </a:solidFill>
              </a:defRPr>
            </a:lvl9pPr>
          </a:lstStyle>
          <a:p>
            <a:endParaRPr/>
          </a:p>
        </p:txBody>
      </p:sp>
      <p:sp>
        <p:nvSpPr>
          <p:cNvPr id="1046" name="Google Shape;1046;p4"/>
          <p:cNvSpPr txBox="1"/>
          <p:nvPr/>
        </p:nvSpPr>
        <p:spPr>
          <a:xfrm>
            <a:off x="659925" y="414075"/>
            <a:ext cx="7524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0">
                <a:solidFill>
                  <a:srgbClr val="D3EBD5"/>
                </a:solidFill>
                <a:latin typeface="Dosis"/>
                <a:ea typeface="Dosis"/>
                <a:cs typeface="Dosis"/>
                <a:sym typeface="Dosis"/>
              </a:rPr>
              <a:t>“</a:t>
            </a:r>
            <a:endParaRPr sz="12000">
              <a:solidFill>
                <a:srgbClr val="D3EBD5"/>
              </a:solidFill>
              <a:latin typeface="Dosis"/>
              <a:ea typeface="Dosis"/>
              <a:cs typeface="Dosis"/>
              <a:sym typeface="Dosis"/>
            </a:endParaRPr>
          </a:p>
        </p:txBody>
      </p:sp>
      <p:grpSp>
        <p:nvGrpSpPr>
          <p:cNvPr id="1047" name="Google Shape;1047;p4"/>
          <p:cNvGrpSpPr/>
          <p:nvPr/>
        </p:nvGrpSpPr>
        <p:grpSpPr>
          <a:xfrm rot="10800000">
            <a:off x="8705367" y="28698"/>
            <a:ext cx="410132" cy="5086302"/>
            <a:chOff x="836200" y="238125"/>
            <a:chExt cx="422425" cy="5238750"/>
          </a:xfrm>
        </p:grpSpPr>
        <p:sp>
          <p:nvSpPr>
            <p:cNvPr id="1048" name="Google Shape;1048;p4"/>
            <p:cNvSpPr/>
            <p:nvPr/>
          </p:nvSpPr>
          <p:spPr>
            <a:xfrm>
              <a:off x="83620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
            <p:cNvSpPr/>
            <p:nvPr/>
          </p:nvSpPr>
          <p:spPr>
            <a:xfrm>
              <a:off x="83620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
            <p:cNvSpPr/>
            <p:nvPr/>
          </p:nvSpPr>
          <p:spPr>
            <a:xfrm>
              <a:off x="83620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
            <p:cNvSpPr/>
            <p:nvPr/>
          </p:nvSpPr>
          <p:spPr>
            <a:xfrm>
              <a:off x="83620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
            <p:cNvSpPr/>
            <p:nvPr/>
          </p:nvSpPr>
          <p:spPr>
            <a:xfrm>
              <a:off x="83620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
            <p:cNvSpPr/>
            <p:nvPr/>
          </p:nvSpPr>
          <p:spPr>
            <a:xfrm>
              <a:off x="83620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
            <p:cNvSpPr/>
            <p:nvPr/>
          </p:nvSpPr>
          <p:spPr>
            <a:xfrm>
              <a:off x="83620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
            <p:cNvSpPr/>
            <p:nvPr/>
          </p:nvSpPr>
          <p:spPr>
            <a:xfrm>
              <a:off x="83620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
            <p:cNvSpPr/>
            <p:nvPr/>
          </p:nvSpPr>
          <p:spPr>
            <a:xfrm>
              <a:off x="83620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
            <p:cNvSpPr/>
            <p:nvPr/>
          </p:nvSpPr>
          <p:spPr>
            <a:xfrm>
              <a:off x="83620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
            <p:cNvSpPr/>
            <p:nvPr/>
          </p:nvSpPr>
          <p:spPr>
            <a:xfrm>
              <a:off x="83620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4"/>
            <p:cNvSpPr/>
            <p:nvPr/>
          </p:nvSpPr>
          <p:spPr>
            <a:xfrm>
              <a:off x="83620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4"/>
            <p:cNvSpPr/>
            <p:nvPr/>
          </p:nvSpPr>
          <p:spPr>
            <a:xfrm>
              <a:off x="83620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4"/>
            <p:cNvSpPr/>
            <p:nvPr/>
          </p:nvSpPr>
          <p:spPr>
            <a:xfrm>
              <a:off x="83620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
            <p:cNvSpPr/>
            <p:nvPr/>
          </p:nvSpPr>
          <p:spPr>
            <a:xfrm>
              <a:off x="83620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
            <p:cNvSpPr/>
            <p:nvPr/>
          </p:nvSpPr>
          <p:spPr>
            <a:xfrm>
              <a:off x="83620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4"/>
            <p:cNvSpPr/>
            <p:nvPr/>
          </p:nvSpPr>
          <p:spPr>
            <a:xfrm>
              <a:off x="83620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4"/>
            <p:cNvSpPr/>
            <p:nvPr/>
          </p:nvSpPr>
          <p:spPr>
            <a:xfrm>
              <a:off x="83620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4"/>
            <p:cNvSpPr/>
            <p:nvPr/>
          </p:nvSpPr>
          <p:spPr>
            <a:xfrm>
              <a:off x="83620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4"/>
            <p:cNvSpPr/>
            <p:nvPr/>
          </p:nvSpPr>
          <p:spPr>
            <a:xfrm>
              <a:off x="83620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4"/>
            <p:cNvSpPr/>
            <p:nvPr/>
          </p:nvSpPr>
          <p:spPr>
            <a:xfrm>
              <a:off x="83620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
            <p:cNvSpPr/>
            <p:nvPr/>
          </p:nvSpPr>
          <p:spPr>
            <a:xfrm>
              <a:off x="83620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
            <p:cNvSpPr/>
            <p:nvPr/>
          </p:nvSpPr>
          <p:spPr>
            <a:xfrm>
              <a:off x="83620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
            <p:cNvSpPr/>
            <p:nvPr/>
          </p:nvSpPr>
          <p:spPr>
            <a:xfrm>
              <a:off x="83620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4"/>
            <p:cNvSpPr/>
            <p:nvPr/>
          </p:nvSpPr>
          <p:spPr>
            <a:xfrm>
              <a:off x="83620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4"/>
            <p:cNvSpPr/>
            <p:nvPr/>
          </p:nvSpPr>
          <p:spPr>
            <a:xfrm>
              <a:off x="83620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4"/>
            <p:cNvSpPr/>
            <p:nvPr/>
          </p:nvSpPr>
          <p:spPr>
            <a:xfrm>
              <a:off x="83620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4"/>
            <p:cNvSpPr/>
            <p:nvPr/>
          </p:nvSpPr>
          <p:spPr>
            <a:xfrm>
              <a:off x="83620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4"/>
            <p:cNvSpPr/>
            <p:nvPr/>
          </p:nvSpPr>
          <p:spPr>
            <a:xfrm>
              <a:off x="83620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4"/>
            <p:cNvSpPr/>
            <p:nvPr/>
          </p:nvSpPr>
          <p:spPr>
            <a:xfrm>
              <a:off x="83620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4"/>
            <p:cNvSpPr/>
            <p:nvPr/>
          </p:nvSpPr>
          <p:spPr>
            <a:xfrm>
              <a:off x="83620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4"/>
            <p:cNvSpPr/>
            <p:nvPr/>
          </p:nvSpPr>
          <p:spPr>
            <a:xfrm>
              <a:off x="83620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
            <p:cNvSpPr/>
            <p:nvPr/>
          </p:nvSpPr>
          <p:spPr>
            <a:xfrm>
              <a:off x="83620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
            <p:cNvSpPr/>
            <p:nvPr/>
          </p:nvSpPr>
          <p:spPr>
            <a:xfrm>
              <a:off x="83620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
            <p:cNvSpPr/>
            <p:nvPr/>
          </p:nvSpPr>
          <p:spPr>
            <a:xfrm>
              <a:off x="83620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
            <p:cNvSpPr/>
            <p:nvPr/>
          </p:nvSpPr>
          <p:spPr>
            <a:xfrm>
              <a:off x="9867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
            <p:cNvSpPr/>
            <p:nvPr/>
          </p:nvSpPr>
          <p:spPr>
            <a:xfrm>
              <a:off x="986700"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4"/>
            <p:cNvSpPr/>
            <p:nvPr/>
          </p:nvSpPr>
          <p:spPr>
            <a:xfrm>
              <a:off x="986700"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
            <p:cNvSpPr/>
            <p:nvPr/>
          </p:nvSpPr>
          <p:spPr>
            <a:xfrm>
              <a:off x="986700"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
            <p:cNvSpPr/>
            <p:nvPr/>
          </p:nvSpPr>
          <p:spPr>
            <a:xfrm>
              <a:off x="9867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
            <p:cNvSpPr/>
            <p:nvPr/>
          </p:nvSpPr>
          <p:spPr>
            <a:xfrm>
              <a:off x="986700"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
            <p:cNvSpPr/>
            <p:nvPr/>
          </p:nvSpPr>
          <p:spPr>
            <a:xfrm>
              <a:off x="986700"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
            <p:cNvSpPr/>
            <p:nvPr/>
          </p:nvSpPr>
          <p:spPr>
            <a:xfrm>
              <a:off x="986700"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
            <p:cNvSpPr/>
            <p:nvPr/>
          </p:nvSpPr>
          <p:spPr>
            <a:xfrm>
              <a:off x="986700"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
            <p:cNvSpPr/>
            <p:nvPr/>
          </p:nvSpPr>
          <p:spPr>
            <a:xfrm>
              <a:off x="986700"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
            <p:cNvSpPr/>
            <p:nvPr/>
          </p:nvSpPr>
          <p:spPr>
            <a:xfrm>
              <a:off x="9867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
            <p:cNvSpPr/>
            <p:nvPr/>
          </p:nvSpPr>
          <p:spPr>
            <a:xfrm>
              <a:off x="986700"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
            <p:cNvSpPr/>
            <p:nvPr/>
          </p:nvSpPr>
          <p:spPr>
            <a:xfrm>
              <a:off x="986700"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
            <p:cNvSpPr/>
            <p:nvPr/>
          </p:nvSpPr>
          <p:spPr>
            <a:xfrm>
              <a:off x="986700"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
            <p:cNvSpPr/>
            <p:nvPr/>
          </p:nvSpPr>
          <p:spPr>
            <a:xfrm>
              <a:off x="9867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
            <p:cNvSpPr/>
            <p:nvPr/>
          </p:nvSpPr>
          <p:spPr>
            <a:xfrm>
              <a:off x="986700"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
            <p:cNvSpPr/>
            <p:nvPr/>
          </p:nvSpPr>
          <p:spPr>
            <a:xfrm>
              <a:off x="986700"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
            <p:cNvSpPr/>
            <p:nvPr/>
          </p:nvSpPr>
          <p:spPr>
            <a:xfrm>
              <a:off x="986700"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
            <p:cNvSpPr/>
            <p:nvPr/>
          </p:nvSpPr>
          <p:spPr>
            <a:xfrm>
              <a:off x="9867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
            <p:cNvSpPr/>
            <p:nvPr/>
          </p:nvSpPr>
          <p:spPr>
            <a:xfrm>
              <a:off x="9867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
            <p:cNvSpPr/>
            <p:nvPr/>
          </p:nvSpPr>
          <p:spPr>
            <a:xfrm>
              <a:off x="986700"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
            <p:cNvSpPr/>
            <p:nvPr/>
          </p:nvSpPr>
          <p:spPr>
            <a:xfrm>
              <a:off x="986700"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
            <p:cNvSpPr/>
            <p:nvPr/>
          </p:nvSpPr>
          <p:spPr>
            <a:xfrm>
              <a:off x="986700"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
            <p:cNvSpPr/>
            <p:nvPr/>
          </p:nvSpPr>
          <p:spPr>
            <a:xfrm>
              <a:off x="11372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
            <p:cNvSpPr/>
            <p:nvPr/>
          </p:nvSpPr>
          <p:spPr>
            <a:xfrm>
              <a:off x="11372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
            <p:cNvSpPr/>
            <p:nvPr/>
          </p:nvSpPr>
          <p:spPr>
            <a:xfrm>
              <a:off x="11372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
            <p:cNvSpPr/>
            <p:nvPr/>
          </p:nvSpPr>
          <p:spPr>
            <a:xfrm>
              <a:off x="11372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
            <p:cNvSpPr/>
            <p:nvPr/>
          </p:nvSpPr>
          <p:spPr>
            <a:xfrm>
              <a:off x="11372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
            <p:cNvSpPr/>
            <p:nvPr/>
          </p:nvSpPr>
          <p:spPr>
            <a:xfrm>
              <a:off x="11372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
            <p:cNvSpPr/>
            <p:nvPr/>
          </p:nvSpPr>
          <p:spPr>
            <a:xfrm>
              <a:off x="11372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
            <p:cNvSpPr/>
            <p:nvPr/>
          </p:nvSpPr>
          <p:spPr>
            <a:xfrm>
              <a:off x="11372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
            <p:cNvSpPr/>
            <p:nvPr/>
          </p:nvSpPr>
          <p:spPr>
            <a:xfrm>
              <a:off x="11372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
            <p:cNvSpPr/>
            <p:nvPr/>
          </p:nvSpPr>
          <p:spPr>
            <a:xfrm>
              <a:off x="11372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
            <p:cNvSpPr/>
            <p:nvPr/>
          </p:nvSpPr>
          <p:spPr>
            <a:xfrm>
              <a:off x="11372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
            <p:cNvSpPr/>
            <p:nvPr/>
          </p:nvSpPr>
          <p:spPr>
            <a:xfrm>
              <a:off x="11372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
            <p:cNvSpPr/>
            <p:nvPr/>
          </p:nvSpPr>
          <p:spPr>
            <a:xfrm>
              <a:off x="11372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
            <p:cNvSpPr/>
            <p:nvPr/>
          </p:nvSpPr>
          <p:spPr>
            <a:xfrm>
              <a:off x="11372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
            <p:cNvSpPr/>
            <p:nvPr/>
          </p:nvSpPr>
          <p:spPr>
            <a:xfrm>
              <a:off x="11372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
            <p:cNvSpPr/>
            <p:nvPr/>
          </p:nvSpPr>
          <p:spPr>
            <a:xfrm>
              <a:off x="11372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
            <p:cNvSpPr/>
            <p:nvPr/>
          </p:nvSpPr>
          <p:spPr>
            <a:xfrm>
              <a:off x="11372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
            <p:cNvSpPr/>
            <p:nvPr/>
          </p:nvSpPr>
          <p:spPr>
            <a:xfrm>
              <a:off x="11372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
            <p:cNvSpPr/>
            <p:nvPr/>
          </p:nvSpPr>
          <p:spPr>
            <a:xfrm>
              <a:off x="11372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
            <p:cNvSpPr/>
            <p:nvPr/>
          </p:nvSpPr>
          <p:spPr>
            <a:xfrm>
              <a:off x="11372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
            <p:cNvSpPr/>
            <p:nvPr/>
          </p:nvSpPr>
          <p:spPr>
            <a:xfrm>
              <a:off x="11372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
            <p:cNvSpPr/>
            <p:nvPr/>
          </p:nvSpPr>
          <p:spPr>
            <a:xfrm>
              <a:off x="11372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8" name="Google Shape;1128;p4"/>
          <p:cNvGrpSpPr/>
          <p:nvPr/>
        </p:nvGrpSpPr>
        <p:grpSpPr>
          <a:xfrm rot="10800000">
            <a:off x="6659535" y="28698"/>
            <a:ext cx="2309844" cy="5086302"/>
            <a:chOff x="986700" y="238125"/>
            <a:chExt cx="2379075" cy="5238750"/>
          </a:xfrm>
        </p:grpSpPr>
        <p:sp>
          <p:nvSpPr>
            <p:cNvPr id="1129" name="Google Shape;1129;p4"/>
            <p:cNvSpPr/>
            <p:nvPr/>
          </p:nvSpPr>
          <p:spPr>
            <a:xfrm>
              <a:off x="986700"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
            <p:cNvSpPr/>
            <p:nvPr/>
          </p:nvSpPr>
          <p:spPr>
            <a:xfrm>
              <a:off x="986700"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
            <p:cNvSpPr/>
            <p:nvPr/>
          </p:nvSpPr>
          <p:spPr>
            <a:xfrm>
              <a:off x="9867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
            <p:cNvSpPr/>
            <p:nvPr/>
          </p:nvSpPr>
          <p:spPr>
            <a:xfrm>
              <a:off x="986700"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
            <p:cNvSpPr/>
            <p:nvPr/>
          </p:nvSpPr>
          <p:spPr>
            <a:xfrm>
              <a:off x="986700"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
            <p:cNvSpPr/>
            <p:nvPr/>
          </p:nvSpPr>
          <p:spPr>
            <a:xfrm>
              <a:off x="9867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
            <p:cNvSpPr/>
            <p:nvPr/>
          </p:nvSpPr>
          <p:spPr>
            <a:xfrm>
              <a:off x="986700"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
            <p:cNvSpPr/>
            <p:nvPr/>
          </p:nvSpPr>
          <p:spPr>
            <a:xfrm>
              <a:off x="986700"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
            <p:cNvSpPr/>
            <p:nvPr/>
          </p:nvSpPr>
          <p:spPr>
            <a:xfrm>
              <a:off x="986700"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
            <p:cNvSpPr/>
            <p:nvPr/>
          </p:nvSpPr>
          <p:spPr>
            <a:xfrm>
              <a:off x="986700"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
            <p:cNvSpPr/>
            <p:nvPr/>
          </p:nvSpPr>
          <p:spPr>
            <a:xfrm>
              <a:off x="986700"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
            <p:cNvSpPr/>
            <p:nvPr/>
          </p:nvSpPr>
          <p:spPr>
            <a:xfrm>
              <a:off x="9867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
            <p:cNvSpPr/>
            <p:nvPr/>
          </p:nvSpPr>
          <p:spPr>
            <a:xfrm>
              <a:off x="11372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
            <p:cNvSpPr/>
            <p:nvPr/>
          </p:nvSpPr>
          <p:spPr>
            <a:xfrm>
              <a:off x="11372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
            <p:cNvSpPr/>
            <p:nvPr/>
          </p:nvSpPr>
          <p:spPr>
            <a:xfrm>
              <a:off x="11372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
            <p:cNvSpPr/>
            <p:nvPr/>
          </p:nvSpPr>
          <p:spPr>
            <a:xfrm>
              <a:off x="11372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
            <p:cNvSpPr/>
            <p:nvPr/>
          </p:nvSpPr>
          <p:spPr>
            <a:xfrm>
              <a:off x="11372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
            <p:cNvSpPr/>
            <p:nvPr/>
          </p:nvSpPr>
          <p:spPr>
            <a:xfrm>
              <a:off x="11372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
            <p:cNvSpPr/>
            <p:nvPr/>
          </p:nvSpPr>
          <p:spPr>
            <a:xfrm>
              <a:off x="11372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
            <p:cNvSpPr/>
            <p:nvPr/>
          </p:nvSpPr>
          <p:spPr>
            <a:xfrm>
              <a:off x="11372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
            <p:cNvSpPr/>
            <p:nvPr/>
          </p:nvSpPr>
          <p:spPr>
            <a:xfrm>
              <a:off x="11372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
            <p:cNvSpPr/>
            <p:nvPr/>
          </p:nvSpPr>
          <p:spPr>
            <a:xfrm>
              <a:off x="11372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
            <p:cNvSpPr/>
            <p:nvPr/>
          </p:nvSpPr>
          <p:spPr>
            <a:xfrm>
              <a:off x="11372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
            <p:cNvSpPr/>
            <p:nvPr/>
          </p:nvSpPr>
          <p:spPr>
            <a:xfrm>
              <a:off x="11372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
            <p:cNvSpPr/>
            <p:nvPr/>
          </p:nvSpPr>
          <p:spPr>
            <a:xfrm>
              <a:off x="11372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
            <p:cNvSpPr/>
            <p:nvPr/>
          </p:nvSpPr>
          <p:spPr>
            <a:xfrm>
              <a:off x="128772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
            <p:cNvSpPr/>
            <p:nvPr/>
          </p:nvSpPr>
          <p:spPr>
            <a:xfrm>
              <a:off x="128772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
            <p:cNvSpPr/>
            <p:nvPr/>
          </p:nvSpPr>
          <p:spPr>
            <a:xfrm>
              <a:off x="128772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
            <p:cNvSpPr/>
            <p:nvPr/>
          </p:nvSpPr>
          <p:spPr>
            <a:xfrm>
              <a:off x="128772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
            <p:cNvSpPr/>
            <p:nvPr/>
          </p:nvSpPr>
          <p:spPr>
            <a:xfrm>
              <a:off x="128772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
            <p:cNvSpPr/>
            <p:nvPr/>
          </p:nvSpPr>
          <p:spPr>
            <a:xfrm>
              <a:off x="128772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
            <p:cNvSpPr/>
            <p:nvPr/>
          </p:nvSpPr>
          <p:spPr>
            <a:xfrm>
              <a:off x="128772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
            <p:cNvSpPr/>
            <p:nvPr/>
          </p:nvSpPr>
          <p:spPr>
            <a:xfrm>
              <a:off x="128772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
            <p:cNvSpPr/>
            <p:nvPr/>
          </p:nvSpPr>
          <p:spPr>
            <a:xfrm>
              <a:off x="128772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
            <p:cNvSpPr/>
            <p:nvPr/>
          </p:nvSpPr>
          <p:spPr>
            <a:xfrm>
              <a:off x="128772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
            <p:cNvSpPr/>
            <p:nvPr/>
          </p:nvSpPr>
          <p:spPr>
            <a:xfrm>
              <a:off x="128772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
            <p:cNvSpPr/>
            <p:nvPr/>
          </p:nvSpPr>
          <p:spPr>
            <a:xfrm>
              <a:off x="128772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
            <p:cNvSpPr/>
            <p:nvPr/>
          </p:nvSpPr>
          <p:spPr>
            <a:xfrm>
              <a:off x="128772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
            <p:cNvSpPr/>
            <p:nvPr/>
          </p:nvSpPr>
          <p:spPr>
            <a:xfrm>
              <a:off x="128772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
            <p:cNvSpPr/>
            <p:nvPr/>
          </p:nvSpPr>
          <p:spPr>
            <a:xfrm>
              <a:off x="128772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
            <p:cNvSpPr/>
            <p:nvPr/>
          </p:nvSpPr>
          <p:spPr>
            <a:xfrm>
              <a:off x="128772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
            <p:cNvSpPr/>
            <p:nvPr/>
          </p:nvSpPr>
          <p:spPr>
            <a:xfrm>
              <a:off x="128772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
            <p:cNvSpPr/>
            <p:nvPr/>
          </p:nvSpPr>
          <p:spPr>
            <a:xfrm>
              <a:off x="128772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
            <p:cNvSpPr/>
            <p:nvPr/>
          </p:nvSpPr>
          <p:spPr>
            <a:xfrm>
              <a:off x="128772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
            <p:cNvSpPr/>
            <p:nvPr/>
          </p:nvSpPr>
          <p:spPr>
            <a:xfrm>
              <a:off x="128772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
            <p:cNvSpPr/>
            <p:nvPr/>
          </p:nvSpPr>
          <p:spPr>
            <a:xfrm>
              <a:off x="14382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
            <p:cNvSpPr/>
            <p:nvPr/>
          </p:nvSpPr>
          <p:spPr>
            <a:xfrm>
              <a:off x="14382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
            <p:cNvSpPr/>
            <p:nvPr/>
          </p:nvSpPr>
          <p:spPr>
            <a:xfrm>
              <a:off x="14382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
            <p:cNvSpPr/>
            <p:nvPr/>
          </p:nvSpPr>
          <p:spPr>
            <a:xfrm>
              <a:off x="14382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4"/>
            <p:cNvSpPr/>
            <p:nvPr/>
          </p:nvSpPr>
          <p:spPr>
            <a:xfrm>
              <a:off x="14382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4"/>
            <p:cNvSpPr/>
            <p:nvPr/>
          </p:nvSpPr>
          <p:spPr>
            <a:xfrm>
              <a:off x="14382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4"/>
            <p:cNvSpPr/>
            <p:nvPr/>
          </p:nvSpPr>
          <p:spPr>
            <a:xfrm>
              <a:off x="14382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4"/>
            <p:cNvSpPr/>
            <p:nvPr/>
          </p:nvSpPr>
          <p:spPr>
            <a:xfrm>
              <a:off x="14382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
            <p:cNvSpPr/>
            <p:nvPr/>
          </p:nvSpPr>
          <p:spPr>
            <a:xfrm>
              <a:off x="14382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4"/>
            <p:cNvSpPr/>
            <p:nvPr/>
          </p:nvSpPr>
          <p:spPr>
            <a:xfrm>
              <a:off x="14382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4"/>
            <p:cNvSpPr/>
            <p:nvPr/>
          </p:nvSpPr>
          <p:spPr>
            <a:xfrm>
              <a:off x="14382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4"/>
            <p:cNvSpPr/>
            <p:nvPr/>
          </p:nvSpPr>
          <p:spPr>
            <a:xfrm>
              <a:off x="14382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4"/>
            <p:cNvSpPr/>
            <p:nvPr/>
          </p:nvSpPr>
          <p:spPr>
            <a:xfrm>
              <a:off x="14382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4"/>
            <p:cNvSpPr/>
            <p:nvPr/>
          </p:nvSpPr>
          <p:spPr>
            <a:xfrm>
              <a:off x="14382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
            <p:cNvSpPr/>
            <p:nvPr/>
          </p:nvSpPr>
          <p:spPr>
            <a:xfrm>
              <a:off x="14382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4"/>
            <p:cNvSpPr/>
            <p:nvPr/>
          </p:nvSpPr>
          <p:spPr>
            <a:xfrm>
              <a:off x="14382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4"/>
            <p:cNvSpPr/>
            <p:nvPr/>
          </p:nvSpPr>
          <p:spPr>
            <a:xfrm>
              <a:off x="14382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4"/>
            <p:cNvSpPr/>
            <p:nvPr/>
          </p:nvSpPr>
          <p:spPr>
            <a:xfrm>
              <a:off x="14382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4"/>
            <p:cNvSpPr/>
            <p:nvPr/>
          </p:nvSpPr>
          <p:spPr>
            <a:xfrm>
              <a:off x="14382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4"/>
            <p:cNvSpPr/>
            <p:nvPr/>
          </p:nvSpPr>
          <p:spPr>
            <a:xfrm>
              <a:off x="14382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4"/>
            <p:cNvSpPr/>
            <p:nvPr/>
          </p:nvSpPr>
          <p:spPr>
            <a:xfrm>
              <a:off x="14382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4"/>
            <p:cNvSpPr/>
            <p:nvPr/>
          </p:nvSpPr>
          <p:spPr>
            <a:xfrm>
              <a:off x="14382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4"/>
            <p:cNvSpPr/>
            <p:nvPr/>
          </p:nvSpPr>
          <p:spPr>
            <a:xfrm>
              <a:off x="14382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4"/>
            <p:cNvSpPr/>
            <p:nvPr/>
          </p:nvSpPr>
          <p:spPr>
            <a:xfrm>
              <a:off x="14382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4"/>
            <p:cNvSpPr/>
            <p:nvPr/>
          </p:nvSpPr>
          <p:spPr>
            <a:xfrm>
              <a:off x="14382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4"/>
            <p:cNvSpPr/>
            <p:nvPr/>
          </p:nvSpPr>
          <p:spPr>
            <a:xfrm>
              <a:off x="14382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4"/>
            <p:cNvSpPr/>
            <p:nvPr/>
          </p:nvSpPr>
          <p:spPr>
            <a:xfrm>
              <a:off x="14382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4"/>
            <p:cNvSpPr/>
            <p:nvPr/>
          </p:nvSpPr>
          <p:spPr>
            <a:xfrm>
              <a:off x="14382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4"/>
            <p:cNvSpPr/>
            <p:nvPr/>
          </p:nvSpPr>
          <p:spPr>
            <a:xfrm>
              <a:off x="14382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4"/>
            <p:cNvSpPr/>
            <p:nvPr/>
          </p:nvSpPr>
          <p:spPr>
            <a:xfrm>
              <a:off x="14382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4"/>
            <p:cNvSpPr/>
            <p:nvPr/>
          </p:nvSpPr>
          <p:spPr>
            <a:xfrm>
              <a:off x="14382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4"/>
            <p:cNvSpPr/>
            <p:nvPr/>
          </p:nvSpPr>
          <p:spPr>
            <a:xfrm>
              <a:off x="15887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4"/>
            <p:cNvSpPr/>
            <p:nvPr/>
          </p:nvSpPr>
          <p:spPr>
            <a:xfrm>
              <a:off x="15887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4"/>
            <p:cNvSpPr/>
            <p:nvPr/>
          </p:nvSpPr>
          <p:spPr>
            <a:xfrm>
              <a:off x="15887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4"/>
            <p:cNvSpPr/>
            <p:nvPr/>
          </p:nvSpPr>
          <p:spPr>
            <a:xfrm>
              <a:off x="15887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4"/>
            <p:cNvSpPr/>
            <p:nvPr/>
          </p:nvSpPr>
          <p:spPr>
            <a:xfrm>
              <a:off x="15887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4"/>
            <p:cNvSpPr/>
            <p:nvPr/>
          </p:nvSpPr>
          <p:spPr>
            <a:xfrm>
              <a:off x="15887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4"/>
            <p:cNvSpPr/>
            <p:nvPr/>
          </p:nvSpPr>
          <p:spPr>
            <a:xfrm>
              <a:off x="15887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4"/>
            <p:cNvSpPr/>
            <p:nvPr/>
          </p:nvSpPr>
          <p:spPr>
            <a:xfrm>
              <a:off x="15887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4"/>
            <p:cNvSpPr/>
            <p:nvPr/>
          </p:nvSpPr>
          <p:spPr>
            <a:xfrm>
              <a:off x="15887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4"/>
            <p:cNvSpPr/>
            <p:nvPr/>
          </p:nvSpPr>
          <p:spPr>
            <a:xfrm>
              <a:off x="15887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4"/>
            <p:cNvSpPr/>
            <p:nvPr/>
          </p:nvSpPr>
          <p:spPr>
            <a:xfrm>
              <a:off x="15887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
            <p:cNvSpPr/>
            <p:nvPr/>
          </p:nvSpPr>
          <p:spPr>
            <a:xfrm>
              <a:off x="15887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4"/>
            <p:cNvSpPr/>
            <p:nvPr/>
          </p:nvSpPr>
          <p:spPr>
            <a:xfrm>
              <a:off x="15887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4"/>
            <p:cNvSpPr/>
            <p:nvPr/>
          </p:nvSpPr>
          <p:spPr>
            <a:xfrm>
              <a:off x="15887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4"/>
            <p:cNvSpPr/>
            <p:nvPr/>
          </p:nvSpPr>
          <p:spPr>
            <a:xfrm>
              <a:off x="15887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4"/>
            <p:cNvSpPr/>
            <p:nvPr/>
          </p:nvSpPr>
          <p:spPr>
            <a:xfrm>
              <a:off x="15887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4"/>
            <p:cNvSpPr/>
            <p:nvPr/>
          </p:nvSpPr>
          <p:spPr>
            <a:xfrm>
              <a:off x="15887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4"/>
            <p:cNvSpPr/>
            <p:nvPr/>
          </p:nvSpPr>
          <p:spPr>
            <a:xfrm>
              <a:off x="15887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
            <p:cNvSpPr/>
            <p:nvPr/>
          </p:nvSpPr>
          <p:spPr>
            <a:xfrm>
              <a:off x="15887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4"/>
            <p:cNvSpPr/>
            <p:nvPr/>
          </p:nvSpPr>
          <p:spPr>
            <a:xfrm>
              <a:off x="17392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4"/>
            <p:cNvSpPr/>
            <p:nvPr/>
          </p:nvSpPr>
          <p:spPr>
            <a:xfrm>
              <a:off x="17392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4"/>
            <p:cNvSpPr/>
            <p:nvPr/>
          </p:nvSpPr>
          <p:spPr>
            <a:xfrm>
              <a:off x="17392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4"/>
            <p:cNvSpPr/>
            <p:nvPr/>
          </p:nvSpPr>
          <p:spPr>
            <a:xfrm>
              <a:off x="17392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4"/>
            <p:cNvSpPr/>
            <p:nvPr/>
          </p:nvSpPr>
          <p:spPr>
            <a:xfrm>
              <a:off x="17392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4"/>
            <p:cNvSpPr/>
            <p:nvPr/>
          </p:nvSpPr>
          <p:spPr>
            <a:xfrm>
              <a:off x="17392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
            <p:cNvSpPr/>
            <p:nvPr/>
          </p:nvSpPr>
          <p:spPr>
            <a:xfrm>
              <a:off x="17392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
            <p:cNvSpPr/>
            <p:nvPr/>
          </p:nvSpPr>
          <p:spPr>
            <a:xfrm>
              <a:off x="17392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
            <p:cNvSpPr/>
            <p:nvPr/>
          </p:nvSpPr>
          <p:spPr>
            <a:xfrm>
              <a:off x="17392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
            <p:cNvSpPr/>
            <p:nvPr/>
          </p:nvSpPr>
          <p:spPr>
            <a:xfrm>
              <a:off x="17392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4"/>
            <p:cNvSpPr/>
            <p:nvPr/>
          </p:nvSpPr>
          <p:spPr>
            <a:xfrm>
              <a:off x="17392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
            <p:cNvSpPr/>
            <p:nvPr/>
          </p:nvSpPr>
          <p:spPr>
            <a:xfrm>
              <a:off x="188975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
            <p:cNvSpPr/>
            <p:nvPr/>
          </p:nvSpPr>
          <p:spPr>
            <a:xfrm>
              <a:off x="188975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
            <p:cNvSpPr/>
            <p:nvPr/>
          </p:nvSpPr>
          <p:spPr>
            <a:xfrm>
              <a:off x="188975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4"/>
            <p:cNvSpPr/>
            <p:nvPr/>
          </p:nvSpPr>
          <p:spPr>
            <a:xfrm>
              <a:off x="188975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4"/>
            <p:cNvSpPr/>
            <p:nvPr/>
          </p:nvSpPr>
          <p:spPr>
            <a:xfrm>
              <a:off x="188975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4"/>
            <p:cNvSpPr/>
            <p:nvPr/>
          </p:nvSpPr>
          <p:spPr>
            <a:xfrm>
              <a:off x="204027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4"/>
            <p:cNvSpPr/>
            <p:nvPr/>
          </p:nvSpPr>
          <p:spPr>
            <a:xfrm>
              <a:off x="204027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4"/>
            <p:cNvSpPr/>
            <p:nvPr/>
          </p:nvSpPr>
          <p:spPr>
            <a:xfrm>
              <a:off x="204027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4"/>
            <p:cNvSpPr/>
            <p:nvPr/>
          </p:nvSpPr>
          <p:spPr>
            <a:xfrm>
              <a:off x="21907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4"/>
            <p:cNvSpPr/>
            <p:nvPr/>
          </p:nvSpPr>
          <p:spPr>
            <a:xfrm>
              <a:off x="234130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4"/>
            <p:cNvSpPr/>
            <p:nvPr/>
          </p:nvSpPr>
          <p:spPr>
            <a:xfrm>
              <a:off x="264232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4"/>
            <p:cNvSpPr/>
            <p:nvPr/>
          </p:nvSpPr>
          <p:spPr>
            <a:xfrm>
              <a:off x="264232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
            <p:cNvSpPr/>
            <p:nvPr/>
          </p:nvSpPr>
          <p:spPr>
            <a:xfrm>
              <a:off x="324435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8" name="Google Shape;1248;p4"/>
          <p:cNvGrpSpPr/>
          <p:nvPr/>
        </p:nvGrpSpPr>
        <p:grpSpPr>
          <a:xfrm rot="10800000">
            <a:off x="6367294" y="28698"/>
            <a:ext cx="2017554" cy="5086302"/>
            <a:chOff x="1588750" y="238125"/>
            <a:chExt cx="2078025" cy="5238750"/>
          </a:xfrm>
        </p:grpSpPr>
        <p:sp>
          <p:nvSpPr>
            <p:cNvPr id="1249" name="Google Shape;1249;p4"/>
            <p:cNvSpPr/>
            <p:nvPr/>
          </p:nvSpPr>
          <p:spPr>
            <a:xfrm>
              <a:off x="15887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4"/>
            <p:cNvSpPr/>
            <p:nvPr/>
          </p:nvSpPr>
          <p:spPr>
            <a:xfrm>
              <a:off x="15887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4"/>
            <p:cNvSpPr/>
            <p:nvPr/>
          </p:nvSpPr>
          <p:spPr>
            <a:xfrm>
              <a:off x="15887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4"/>
            <p:cNvSpPr/>
            <p:nvPr/>
          </p:nvSpPr>
          <p:spPr>
            <a:xfrm>
              <a:off x="15887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4"/>
            <p:cNvSpPr/>
            <p:nvPr/>
          </p:nvSpPr>
          <p:spPr>
            <a:xfrm>
              <a:off x="15887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4"/>
            <p:cNvSpPr/>
            <p:nvPr/>
          </p:nvSpPr>
          <p:spPr>
            <a:xfrm>
              <a:off x="15887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4"/>
            <p:cNvSpPr/>
            <p:nvPr/>
          </p:nvSpPr>
          <p:spPr>
            <a:xfrm>
              <a:off x="17392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4"/>
            <p:cNvSpPr/>
            <p:nvPr/>
          </p:nvSpPr>
          <p:spPr>
            <a:xfrm>
              <a:off x="17392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4"/>
            <p:cNvSpPr/>
            <p:nvPr/>
          </p:nvSpPr>
          <p:spPr>
            <a:xfrm>
              <a:off x="17392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4"/>
            <p:cNvSpPr/>
            <p:nvPr/>
          </p:nvSpPr>
          <p:spPr>
            <a:xfrm>
              <a:off x="17392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4"/>
            <p:cNvSpPr/>
            <p:nvPr/>
          </p:nvSpPr>
          <p:spPr>
            <a:xfrm>
              <a:off x="17392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4"/>
            <p:cNvSpPr/>
            <p:nvPr/>
          </p:nvSpPr>
          <p:spPr>
            <a:xfrm>
              <a:off x="17392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
            <p:cNvSpPr/>
            <p:nvPr/>
          </p:nvSpPr>
          <p:spPr>
            <a:xfrm>
              <a:off x="17392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4"/>
            <p:cNvSpPr/>
            <p:nvPr/>
          </p:nvSpPr>
          <p:spPr>
            <a:xfrm>
              <a:off x="188975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4"/>
            <p:cNvSpPr/>
            <p:nvPr/>
          </p:nvSpPr>
          <p:spPr>
            <a:xfrm>
              <a:off x="188975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4"/>
            <p:cNvSpPr/>
            <p:nvPr/>
          </p:nvSpPr>
          <p:spPr>
            <a:xfrm>
              <a:off x="188975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4"/>
            <p:cNvSpPr/>
            <p:nvPr/>
          </p:nvSpPr>
          <p:spPr>
            <a:xfrm>
              <a:off x="188975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4"/>
            <p:cNvSpPr/>
            <p:nvPr/>
          </p:nvSpPr>
          <p:spPr>
            <a:xfrm>
              <a:off x="188975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4"/>
            <p:cNvSpPr/>
            <p:nvPr/>
          </p:nvSpPr>
          <p:spPr>
            <a:xfrm>
              <a:off x="188975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4"/>
            <p:cNvSpPr/>
            <p:nvPr/>
          </p:nvSpPr>
          <p:spPr>
            <a:xfrm>
              <a:off x="188975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4"/>
            <p:cNvSpPr/>
            <p:nvPr/>
          </p:nvSpPr>
          <p:spPr>
            <a:xfrm>
              <a:off x="188975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4"/>
            <p:cNvSpPr/>
            <p:nvPr/>
          </p:nvSpPr>
          <p:spPr>
            <a:xfrm>
              <a:off x="188975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4"/>
            <p:cNvSpPr/>
            <p:nvPr/>
          </p:nvSpPr>
          <p:spPr>
            <a:xfrm>
              <a:off x="188975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4"/>
            <p:cNvSpPr/>
            <p:nvPr/>
          </p:nvSpPr>
          <p:spPr>
            <a:xfrm>
              <a:off x="188975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4"/>
            <p:cNvSpPr/>
            <p:nvPr/>
          </p:nvSpPr>
          <p:spPr>
            <a:xfrm>
              <a:off x="188975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4"/>
            <p:cNvSpPr/>
            <p:nvPr/>
          </p:nvSpPr>
          <p:spPr>
            <a:xfrm>
              <a:off x="188975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4"/>
            <p:cNvSpPr/>
            <p:nvPr/>
          </p:nvSpPr>
          <p:spPr>
            <a:xfrm>
              <a:off x="188975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4"/>
            <p:cNvSpPr/>
            <p:nvPr/>
          </p:nvSpPr>
          <p:spPr>
            <a:xfrm>
              <a:off x="188975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4"/>
            <p:cNvSpPr/>
            <p:nvPr/>
          </p:nvSpPr>
          <p:spPr>
            <a:xfrm>
              <a:off x="188975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4"/>
            <p:cNvSpPr/>
            <p:nvPr/>
          </p:nvSpPr>
          <p:spPr>
            <a:xfrm>
              <a:off x="188975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4"/>
            <p:cNvSpPr/>
            <p:nvPr/>
          </p:nvSpPr>
          <p:spPr>
            <a:xfrm>
              <a:off x="188975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4"/>
            <p:cNvSpPr/>
            <p:nvPr/>
          </p:nvSpPr>
          <p:spPr>
            <a:xfrm>
              <a:off x="188975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4"/>
            <p:cNvSpPr/>
            <p:nvPr/>
          </p:nvSpPr>
          <p:spPr>
            <a:xfrm>
              <a:off x="204027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4"/>
            <p:cNvSpPr/>
            <p:nvPr/>
          </p:nvSpPr>
          <p:spPr>
            <a:xfrm>
              <a:off x="204027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4"/>
            <p:cNvSpPr/>
            <p:nvPr/>
          </p:nvSpPr>
          <p:spPr>
            <a:xfrm>
              <a:off x="204027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4"/>
            <p:cNvSpPr/>
            <p:nvPr/>
          </p:nvSpPr>
          <p:spPr>
            <a:xfrm>
              <a:off x="204027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4"/>
            <p:cNvSpPr/>
            <p:nvPr/>
          </p:nvSpPr>
          <p:spPr>
            <a:xfrm>
              <a:off x="204027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4"/>
            <p:cNvSpPr/>
            <p:nvPr/>
          </p:nvSpPr>
          <p:spPr>
            <a:xfrm>
              <a:off x="204027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4"/>
            <p:cNvSpPr/>
            <p:nvPr/>
          </p:nvSpPr>
          <p:spPr>
            <a:xfrm>
              <a:off x="204027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4"/>
            <p:cNvSpPr/>
            <p:nvPr/>
          </p:nvSpPr>
          <p:spPr>
            <a:xfrm>
              <a:off x="204027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4"/>
            <p:cNvSpPr/>
            <p:nvPr/>
          </p:nvSpPr>
          <p:spPr>
            <a:xfrm>
              <a:off x="204027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4"/>
            <p:cNvSpPr/>
            <p:nvPr/>
          </p:nvSpPr>
          <p:spPr>
            <a:xfrm>
              <a:off x="204027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4"/>
            <p:cNvSpPr/>
            <p:nvPr/>
          </p:nvSpPr>
          <p:spPr>
            <a:xfrm>
              <a:off x="204027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4"/>
            <p:cNvSpPr/>
            <p:nvPr/>
          </p:nvSpPr>
          <p:spPr>
            <a:xfrm>
              <a:off x="204027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4"/>
            <p:cNvSpPr/>
            <p:nvPr/>
          </p:nvSpPr>
          <p:spPr>
            <a:xfrm>
              <a:off x="204027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4"/>
            <p:cNvSpPr/>
            <p:nvPr/>
          </p:nvSpPr>
          <p:spPr>
            <a:xfrm>
              <a:off x="204027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4"/>
            <p:cNvSpPr/>
            <p:nvPr/>
          </p:nvSpPr>
          <p:spPr>
            <a:xfrm>
              <a:off x="204027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4"/>
            <p:cNvSpPr/>
            <p:nvPr/>
          </p:nvSpPr>
          <p:spPr>
            <a:xfrm>
              <a:off x="204027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4"/>
            <p:cNvSpPr/>
            <p:nvPr/>
          </p:nvSpPr>
          <p:spPr>
            <a:xfrm>
              <a:off x="204027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4"/>
            <p:cNvSpPr/>
            <p:nvPr/>
          </p:nvSpPr>
          <p:spPr>
            <a:xfrm>
              <a:off x="204027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4"/>
            <p:cNvSpPr/>
            <p:nvPr/>
          </p:nvSpPr>
          <p:spPr>
            <a:xfrm>
              <a:off x="204027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4"/>
            <p:cNvSpPr/>
            <p:nvPr/>
          </p:nvSpPr>
          <p:spPr>
            <a:xfrm>
              <a:off x="2190775"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4"/>
            <p:cNvSpPr/>
            <p:nvPr/>
          </p:nvSpPr>
          <p:spPr>
            <a:xfrm>
              <a:off x="2190775"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4"/>
            <p:cNvSpPr/>
            <p:nvPr/>
          </p:nvSpPr>
          <p:spPr>
            <a:xfrm>
              <a:off x="2190775"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4"/>
            <p:cNvSpPr/>
            <p:nvPr/>
          </p:nvSpPr>
          <p:spPr>
            <a:xfrm>
              <a:off x="2190775"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4"/>
            <p:cNvSpPr/>
            <p:nvPr/>
          </p:nvSpPr>
          <p:spPr>
            <a:xfrm>
              <a:off x="21907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4"/>
            <p:cNvSpPr/>
            <p:nvPr/>
          </p:nvSpPr>
          <p:spPr>
            <a:xfrm>
              <a:off x="21907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4"/>
            <p:cNvSpPr/>
            <p:nvPr/>
          </p:nvSpPr>
          <p:spPr>
            <a:xfrm>
              <a:off x="2190775"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4"/>
            <p:cNvSpPr/>
            <p:nvPr/>
          </p:nvSpPr>
          <p:spPr>
            <a:xfrm>
              <a:off x="2190775"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4"/>
            <p:cNvSpPr/>
            <p:nvPr/>
          </p:nvSpPr>
          <p:spPr>
            <a:xfrm>
              <a:off x="21907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4"/>
            <p:cNvSpPr/>
            <p:nvPr/>
          </p:nvSpPr>
          <p:spPr>
            <a:xfrm>
              <a:off x="2190775"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4"/>
            <p:cNvSpPr/>
            <p:nvPr/>
          </p:nvSpPr>
          <p:spPr>
            <a:xfrm>
              <a:off x="21907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4"/>
            <p:cNvSpPr/>
            <p:nvPr/>
          </p:nvSpPr>
          <p:spPr>
            <a:xfrm>
              <a:off x="2190775"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4"/>
            <p:cNvSpPr/>
            <p:nvPr/>
          </p:nvSpPr>
          <p:spPr>
            <a:xfrm>
              <a:off x="21907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4"/>
            <p:cNvSpPr/>
            <p:nvPr/>
          </p:nvSpPr>
          <p:spPr>
            <a:xfrm>
              <a:off x="21907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4"/>
            <p:cNvSpPr/>
            <p:nvPr/>
          </p:nvSpPr>
          <p:spPr>
            <a:xfrm>
              <a:off x="21907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4"/>
            <p:cNvSpPr/>
            <p:nvPr/>
          </p:nvSpPr>
          <p:spPr>
            <a:xfrm>
              <a:off x="2190775"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4"/>
            <p:cNvSpPr/>
            <p:nvPr/>
          </p:nvSpPr>
          <p:spPr>
            <a:xfrm>
              <a:off x="21907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4"/>
            <p:cNvSpPr/>
            <p:nvPr/>
          </p:nvSpPr>
          <p:spPr>
            <a:xfrm>
              <a:off x="21907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4"/>
            <p:cNvSpPr/>
            <p:nvPr/>
          </p:nvSpPr>
          <p:spPr>
            <a:xfrm>
              <a:off x="2190775"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4"/>
            <p:cNvSpPr/>
            <p:nvPr/>
          </p:nvSpPr>
          <p:spPr>
            <a:xfrm>
              <a:off x="21907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4"/>
            <p:cNvSpPr/>
            <p:nvPr/>
          </p:nvSpPr>
          <p:spPr>
            <a:xfrm>
              <a:off x="2190775"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4"/>
            <p:cNvSpPr/>
            <p:nvPr/>
          </p:nvSpPr>
          <p:spPr>
            <a:xfrm>
              <a:off x="2190775"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4"/>
            <p:cNvSpPr/>
            <p:nvPr/>
          </p:nvSpPr>
          <p:spPr>
            <a:xfrm>
              <a:off x="21907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4"/>
            <p:cNvSpPr/>
            <p:nvPr/>
          </p:nvSpPr>
          <p:spPr>
            <a:xfrm>
              <a:off x="21907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4"/>
            <p:cNvSpPr/>
            <p:nvPr/>
          </p:nvSpPr>
          <p:spPr>
            <a:xfrm>
              <a:off x="2190775"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4"/>
            <p:cNvSpPr/>
            <p:nvPr/>
          </p:nvSpPr>
          <p:spPr>
            <a:xfrm>
              <a:off x="234130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4"/>
            <p:cNvSpPr/>
            <p:nvPr/>
          </p:nvSpPr>
          <p:spPr>
            <a:xfrm>
              <a:off x="234130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4"/>
            <p:cNvSpPr/>
            <p:nvPr/>
          </p:nvSpPr>
          <p:spPr>
            <a:xfrm>
              <a:off x="234130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4"/>
            <p:cNvSpPr/>
            <p:nvPr/>
          </p:nvSpPr>
          <p:spPr>
            <a:xfrm>
              <a:off x="234130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4"/>
            <p:cNvSpPr/>
            <p:nvPr/>
          </p:nvSpPr>
          <p:spPr>
            <a:xfrm>
              <a:off x="234130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4"/>
            <p:cNvSpPr/>
            <p:nvPr/>
          </p:nvSpPr>
          <p:spPr>
            <a:xfrm>
              <a:off x="234130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4"/>
            <p:cNvSpPr/>
            <p:nvPr/>
          </p:nvSpPr>
          <p:spPr>
            <a:xfrm>
              <a:off x="234130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4"/>
            <p:cNvSpPr/>
            <p:nvPr/>
          </p:nvSpPr>
          <p:spPr>
            <a:xfrm>
              <a:off x="234130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4"/>
            <p:cNvSpPr/>
            <p:nvPr/>
          </p:nvSpPr>
          <p:spPr>
            <a:xfrm>
              <a:off x="234130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4"/>
            <p:cNvSpPr/>
            <p:nvPr/>
          </p:nvSpPr>
          <p:spPr>
            <a:xfrm>
              <a:off x="234130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4"/>
            <p:cNvSpPr/>
            <p:nvPr/>
          </p:nvSpPr>
          <p:spPr>
            <a:xfrm>
              <a:off x="234130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4"/>
            <p:cNvSpPr/>
            <p:nvPr/>
          </p:nvSpPr>
          <p:spPr>
            <a:xfrm>
              <a:off x="234130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4"/>
            <p:cNvSpPr/>
            <p:nvPr/>
          </p:nvSpPr>
          <p:spPr>
            <a:xfrm>
              <a:off x="234130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4"/>
            <p:cNvSpPr/>
            <p:nvPr/>
          </p:nvSpPr>
          <p:spPr>
            <a:xfrm>
              <a:off x="234130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4"/>
            <p:cNvSpPr/>
            <p:nvPr/>
          </p:nvSpPr>
          <p:spPr>
            <a:xfrm>
              <a:off x="234130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4"/>
            <p:cNvSpPr/>
            <p:nvPr/>
          </p:nvSpPr>
          <p:spPr>
            <a:xfrm>
              <a:off x="234130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4"/>
            <p:cNvSpPr/>
            <p:nvPr/>
          </p:nvSpPr>
          <p:spPr>
            <a:xfrm>
              <a:off x="234130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4"/>
            <p:cNvSpPr/>
            <p:nvPr/>
          </p:nvSpPr>
          <p:spPr>
            <a:xfrm>
              <a:off x="234130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4"/>
            <p:cNvSpPr/>
            <p:nvPr/>
          </p:nvSpPr>
          <p:spPr>
            <a:xfrm>
              <a:off x="234130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4"/>
            <p:cNvSpPr/>
            <p:nvPr/>
          </p:nvSpPr>
          <p:spPr>
            <a:xfrm>
              <a:off x="234130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4"/>
            <p:cNvSpPr/>
            <p:nvPr/>
          </p:nvSpPr>
          <p:spPr>
            <a:xfrm>
              <a:off x="234130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4"/>
            <p:cNvSpPr/>
            <p:nvPr/>
          </p:nvSpPr>
          <p:spPr>
            <a:xfrm>
              <a:off x="234130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4"/>
            <p:cNvSpPr/>
            <p:nvPr/>
          </p:nvSpPr>
          <p:spPr>
            <a:xfrm>
              <a:off x="234130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4"/>
            <p:cNvSpPr/>
            <p:nvPr/>
          </p:nvSpPr>
          <p:spPr>
            <a:xfrm>
              <a:off x="234130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4"/>
            <p:cNvSpPr/>
            <p:nvPr/>
          </p:nvSpPr>
          <p:spPr>
            <a:xfrm>
              <a:off x="234130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4"/>
            <p:cNvSpPr/>
            <p:nvPr/>
          </p:nvSpPr>
          <p:spPr>
            <a:xfrm>
              <a:off x="234130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4"/>
            <p:cNvSpPr/>
            <p:nvPr/>
          </p:nvSpPr>
          <p:spPr>
            <a:xfrm>
              <a:off x="249180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4"/>
            <p:cNvSpPr/>
            <p:nvPr/>
          </p:nvSpPr>
          <p:spPr>
            <a:xfrm>
              <a:off x="24918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4"/>
            <p:cNvSpPr/>
            <p:nvPr/>
          </p:nvSpPr>
          <p:spPr>
            <a:xfrm>
              <a:off x="249180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4"/>
            <p:cNvSpPr/>
            <p:nvPr/>
          </p:nvSpPr>
          <p:spPr>
            <a:xfrm>
              <a:off x="249180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4"/>
            <p:cNvSpPr/>
            <p:nvPr/>
          </p:nvSpPr>
          <p:spPr>
            <a:xfrm>
              <a:off x="249180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4"/>
            <p:cNvSpPr/>
            <p:nvPr/>
          </p:nvSpPr>
          <p:spPr>
            <a:xfrm>
              <a:off x="249180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4"/>
            <p:cNvSpPr/>
            <p:nvPr/>
          </p:nvSpPr>
          <p:spPr>
            <a:xfrm>
              <a:off x="249180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4"/>
            <p:cNvSpPr/>
            <p:nvPr/>
          </p:nvSpPr>
          <p:spPr>
            <a:xfrm>
              <a:off x="249180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4"/>
            <p:cNvSpPr/>
            <p:nvPr/>
          </p:nvSpPr>
          <p:spPr>
            <a:xfrm>
              <a:off x="249180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4"/>
            <p:cNvSpPr/>
            <p:nvPr/>
          </p:nvSpPr>
          <p:spPr>
            <a:xfrm>
              <a:off x="249180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4"/>
            <p:cNvSpPr/>
            <p:nvPr/>
          </p:nvSpPr>
          <p:spPr>
            <a:xfrm>
              <a:off x="249180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4"/>
            <p:cNvSpPr/>
            <p:nvPr/>
          </p:nvSpPr>
          <p:spPr>
            <a:xfrm>
              <a:off x="24918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4"/>
            <p:cNvSpPr/>
            <p:nvPr/>
          </p:nvSpPr>
          <p:spPr>
            <a:xfrm>
              <a:off x="249180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4"/>
            <p:cNvSpPr/>
            <p:nvPr/>
          </p:nvSpPr>
          <p:spPr>
            <a:xfrm>
              <a:off x="249180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4"/>
            <p:cNvSpPr/>
            <p:nvPr/>
          </p:nvSpPr>
          <p:spPr>
            <a:xfrm>
              <a:off x="249180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4"/>
            <p:cNvSpPr/>
            <p:nvPr/>
          </p:nvSpPr>
          <p:spPr>
            <a:xfrm>
              <a:off x="249180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4"/>
            <p:cNvSpPr/>
            <p:nvPr/>
          </p:nvSpPr>
          <p:spPr>
            <a:xfrm>
              <a:off x="249180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4"/>
            <p:cNvSpPr/>
            <p:nvPr/>
          </p:nvSpPr>
          <p:spPr>
            <a:xfrm>
              <a:off x="249180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4"/>
            <p:cNvSpPr/>
            <p:nvPr/>
          </p:nvSpPr>
          <p:spPr>
            <a:xfrm>
              <a:off x="249180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4"/>
            <p:cNvSpPr/>
            <p:nvPr/>
          </p:nvSpPr>
          <p:spPr>
            <a:xfrm>
              <a:off x="249180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4"/>
            <p:cNvSpPr/>
            <p:nvPr/>
          </p:nvSpPr>
          <p:spPr>
            <a:xfrm>
              <a:off x="249180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
            <p:cNvSpPr/>
            <p:nvPr/>
          </p:nvSpPr>
          <p:spPr>
            <a:xfrm>
              <a:off x="249180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4"/>
            <p:cNvSpPr/>
            <p:nvPr/>
          </p:nvSpPr>
          <p:spPr>
            <a:xfrm>
              <a:off x="249180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
            <p:cNvSpPr/>
            <p:nvPr/>
          </p:nvSpPr>
          <p:spPr>
            <a:xfrm>
              <a:off x="249180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
            <p:cNvSpPr/>
            <p:nvPr/>
          </p:nvSpPr>
          <p:spPr>
            <a:xfrm>
              <a:off x="249180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
            <p:cNvSpPr/>
            <p:nvPr/>
          </p:nvSpPr>
          <p:spPr>
            <a:xfrm>
              <a:off x="264232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
            <p:cNvSpPr/>
            <p:nvPr/>
          </p:nvSpPr>
          <p:spPr>
            <a:xfrm>
              <a:off x="264232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
            <p:cNvSpPr/>
            <p:nvPr/>
          </p:nvSpPr>
          <p:spPr>
            <a:xfrm>
              <a:off x="264232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4"/>
            <p:cNvSpPr/>
            <p:nvPr/>
          </p:nvSpPr>
          <p:spPr>
            <a:xfrm>
              <a:off x="264232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
            <p:cNvSpPr/>
            <p:nvPr/>
          </p:nvSpPr>
          <p:spPr>
            <a:xfrm>
              <a:off x="264232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4"/>
            <p:cNvSpPr/>
            <p:nvPr/>
          </p:nvSpPr>
          <p:spPr>
            <a:xfrm>
              <a:off x="264232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4"/>
            <p:cNvSpPr/>
            <p:nvPr/>
          </p:nvSpPr>
          <p:spPr>
            <a:xfrm>
              <a:off x="264232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4"/>
            <p:cNvSpPr/>
            <p:nvPr/>
          </p:nvSpPr>
          <p:spPr>
            <a:xfrm>
              <a:off x="264232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4"/>
            <p:cNvSpPr/>
            <p:nvPr/>
          </p:nvSpPr>
          <p:spPr>
            <a:xfrm>
              <a:off x="264232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4"/>
            <p:cNvSpPr/>
            <p:nvPr/>
          </p:nvSpPr>
          <p:spPr>
            <a:xfrm>
              <a:off x="264232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4"/>
            <p:cNvSpPr/>
            <p:nvPr/>
          </p:nvSpPr>
          <p:spPr>
            <a:xfrm>
              <a:off x="264232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4"/>
            <p:cNvSpPr/>
            <p:nvPr/>
          </p:nvSpPr>
          <p:spPr>
            <a:xfrm>
              <a:off x="264232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4"/>
            <p:cNvSpPr/>
            <p:nvPr/>
          </p:nvSpPr>
          <p:spPr>
            <a:xfrm>
              <a:off x="264232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4"/>
            <p:cNvSpPr/>
            <p:nvPr/>
          </p:nvSpPr>
          <p:spPr>
            <a:xfrm>
              <a:off x="264232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4"/>
            <p:cNvSpPr/>
            <p:nvPr/>
          </p:nvSpPr>
          <p:spPr>
            <a:xfrm>
              <a:off x="264232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4"/>
            <p:cNvSpPr/>
            <p:nvPr/>
          </p:nvSpPr>
          <p:spPr>
            <a:xfrm>
              <a:off x="264232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4"/>
            <p:cNvSpPr/>
            <p:nvPr/>
          </p:nvSpPr>
          <p:spPr>
            <a:xfrm>
              <a:off x="264232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4"/>
            <p:cNvSpPr/>
            <p:nvPr/>
          </p:nvSpPr>
          <p:spPr>
            <a:xfrm>
              <a:off x="264232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4"/>
            <p:cNvSpPr/>
            <p:nvPr/>
          </p:nvSpPr>
          <p:spPr>
            <a:xfrm>
              <a:off x="264232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
            <p:cNvSpPr/>
            <p:nvPr/>
          </p:nvSpPr>
          <p:spPr>
            <a:xfrm>
              <a:off x="264232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4"/>
            <p:cNvSpPr/>
            <p:nvPr/>
          </p:nvSpPr>
          <p:spPr>
            <a:xfrm>
              <a:off x="2792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4"/>
            <p:cNvSpPr/>
            <p:nvPr/>
          </p:nvSpPr>
          <p:spPr>
            <a:xfrm>
              <a:off x="2792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4"/>
            <p:cNvSpPr/>
            <p:nvPr/>
          </p:nvSpPr>
          <p:spPr>
            <a:xfrm>
              <a:off x="2792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4"/>
            <p:cNvSpPr/>
            <p:nvPr/>
          </p:nvSpPr>
          <p:spPr>
            <a:xfrm>
              <a:off x="2792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4"/>
            <p:cNvSpPr/>
            <p:nvPr/>
          </p:nvSpPr>
          <p:spPr>
            <a:xfrm>
              <a:off x="2792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4"/>
            <p:cNvSpPr/>
            <p:nvPr/>
          </p:nvSpPr>
          <p:spPr>
            <a:xfrm>
              <a:off x="2792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4"/>
            <p:cNvSpPr/>
            <p:nvPr/>
          </p:nvSpPr>
          <p:spPr>
            <a:xfrm>
              <a:off x="2792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4"/>
            <p:cNvSpPr/>
            <p:nvPr/>
          </p:nvSpPr>
          <p:spPr>
            <a:xfrm>
              <a:off x="2792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4"/>
            <p:cNvSpPr/>
            <p:nvPr/>
          </p:nvSpPr>
          <p:spPr>
            <a:xfrm>
              <a:off x="2792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4"/>
            <p:cNvSpPr/>
            <p:nvPr/>
          </p:nvSpPr>
          <p:spPr>
            <a:xfrm>
              <a:off x="2792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4"/>
            <p:cNvSpPr/>
            <p:nvPr/>
          </p:nvSpPr>
          <p:spPr>
            <a:xfrm>
              <a:off x="2792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4"/>
            <p:cNvSpPr/>
            <p:nvPr/>
          </p:nvSpPr>
          <p:spPr>
            <a:xfrm>
              <a:off x="2792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
            <p:cNvSpPr/>
            <p:nvPr/>
          </p:nvSpPr>
          <p:spPr>
            <a:xfrm>
              <a:off x="2792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4"/>
            <p:cNvSpPr/>
            <p:nvPr/>
          </p:nvSpPr>
          <p:spPr>
            <a:xfrm>
              <a:off x="2792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4"/>
            <p:cNvSpPr/>
            <p:nvPr/>
          </p:nvSpPr>
          <p:spPr>
            <a:xfrm>
              <a:off x="2792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4"/>
            <p:cNvSpPr/>
            <p:nvPr/>
          </p:nvSpPr>
          <p:spPr>
            <a:xfrm>
              <a:off x="2792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
            <p:cNvSpPr/>
            <p:nvPr/>
          </p:nvSpPr>
          <p:spPr>
            <a:xfrm>
              <a:off x="2792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4"/>
            <p:cNvSpPr/>
            <p:nvPr/>
          </p:nvSpPr>
          <p:spPr>
            <a:xfrm>
              <a:off x="2792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4"/>
            <p:cNvSpPr/>
            <p:nvPr/>
          </p:nvSpPr>
          <p:spPr>
            <a:xfrm>
              <a:off x="294332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4"/>
            <p:cNvSpPr/>
            <p:nvPr/>
          </p:nvSpPr>
          <p:spPr>
            <a:xfrm>
              <a:off x="294332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4"/>
            <p:cNvSpPr/>
            <p:nvPr/>
          </p:nvSpPr>
          <p:spPr>
            <a:xfrm>
              <a:off x="294332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4"/>
            <p:cNvSpPr/>
            <p:nvPr/>
          </p:nvSpPr>
          <p:spPr>
            <a:xfrm>
              <a:off x="294332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4"/>
            <p:cNvSpPr/>
            <p:nvPr/>
          </p:nvSpPr>
          <p:spPr>
            <a:xfrm>
              <a:off x="294332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4"/>
            <p:cNvSpPr/>
            <p:nvPr/>
          </p:nvSpPr>
          <p:spPr>
            <a:xfrm>
              <a:off x="294332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4"/>
            <p:cNvSpPr/>
            <p:nvPr/>
          </p:nvSpPr>
          <p:spPr>
            <a:xfrm>
              <a:off x="294332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4"/>
            <p:cNvSpPr/>
            <p:nvPr/>
          </p:nvSpPr>
          <p:spPr>
            <a:xfrm>
              <a:off x="294332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4"/>
            <p:cNvSpPr/>
            <p:nvPr/>
          </p:nvSpPr>
          <p:spPr>
            <a:xfrm>
              <a:off x="294332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4"/>
            <p:cNvSpPr/>
            <p:nvPr/>
          </p:nvSpPr>
          <p:spPr>
            <a:xfrm>
              <a:off x="294332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
            <p:cNvSpPr/>
            <p:nvPr/>
          </p:nvSpPr>
          <p:spPr>
            <a:xfrm>
              <a:off x="294332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
            <p:cNvSpPr/>
            <p:nvPr/>
          </p:nvSpPr>
          <p:spPr>
            <a:xfrm>
              <a:off x="294332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
            <p:cNvSpPr/>
            <p:nvPr/>
          </p:nvSpPr>
          <p:spPr>
            <a:xfrm>
              <a:off x="294332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4"/>
            <p:cNvSpPr/>
            <p:nvPr/>
          </p:nvSpPr>
          <p:spPr>
            <a:xfrm>
              <a:off x="294332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4"/>
            <p:cNvSpPr/>
            <p:nvPr/>
          </p:nvSpPr>
          <p:spPr>
            <a:xfrm>
              <a:off x="294332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4"/>
            <p:cNvSpPr/>
            <p:nvPr/>
          </p:nvSpPr>
          <p:spPr>
            <a:xfrm>
              <a:off x="294332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4"/>
            <p:cNvSpPr/>
            <p:nvPr/>
          </p:nvSpPr>
          <p:spPr>
            <a:xfrm>
              <a:off x="294332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4"/>
            <p:cNvSpPr/>
            <p:nvPr/>
          </p:nvSpPr>
          <p:spPr>
            <a:xfrm>
              <a:off x="294332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4"/>
            <p:cNvSpPr/>
            <p:nvPr/>
          </p:nvSpPr>
          <p:spPr>
            <a:xfrm>
              <a:off x="3093850"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4"/>
            <p:cNvSpPr/>
            <p:nvPr/>
          </p:nvSpPr>
          <p:spPr>
            <a:xfrm>
              <a:off x="3093850"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4"/>
            <p:cNvSpPr/>
            <p:nvPr/>
          </p:nvSpPr>
          <p:spPr>
            <a:xfrm>
              <a:off x="3093850"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4"/>
            <p:cNvSpPr/>
            <p:nvPr/>
          </p:nvSpPr>
          <p:spPr>
            <a:xfrm>
              <a:off x="3093850"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4"/>
            <p:cNvSpPr/>
            <p:nvPr/>
          </p:nvSpPr>
          <p:spPr>
            <a:xfrm>
              <a:off x="3093850"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4"/>
            <p:cNvSpPr/>
            <p:nvPr/>
          </p:nvSpPr>
          <p:spPr>
            <a:xfrm>
              <a:off x="3093850"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4"/>
            <p:cNvSpPr/>
            <p:nvPr/>
          </p:nvSpPr>
          <p:spPr>
            <a:xfrm>
              <a:off x="3093850"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4"/>
            <p:cNvSpPr/>
            <p:nvPr/>
          </p:nvSpPr>
          <p:spPr>
            <a:xfrm>
              <a:off x="309385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4"/>
            <p:cNvSpPr/>
            <p:nvPr/>
          </p:nvSpPr>
          <p:spPr>
            <a:xfrm>
              <a:off x="3093850"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4"/>
            <p:cNvSpPr/>
            <p:nvPr/>
          </p:nvSpPr>
          <p:spPr>
            <a:xfrm>
              <a:off x="324435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4"/>
            <p:cNvSpPr/>
            <p:nvPr/>
          </p:nvSpPr>
          <p:spPr>
            <a:xfrm>
              <a:off x="324435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4"/>
            <p:cNvSpPr/>
            <p:nvPr/>
          </p:nvSpPr>
          <p:spPr>
            <a:xfrm>
              <a:off x="324435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4"/>
            <p:cNvSpPr/>
            <p:nvPr/>
          </p:nvSpPr>
          <p:spPr>
            <a:xfrm>
              <a:off x="324435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4"/>
            <p:cNvSpPr/>
            <p:nvPr/>
          </p:nvSpPr>
          <p:spPr>
            <a:xfrm>
              <a:off x="324435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4"/>
            <p:cNvSpPr/>
            <p:nvPr/>
          </p:nvSpPr>
          <p:spPr>
            <a:xfrm>
              <a:off x="324435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4"/>
            <p:cNvSpPr/>
            <p:nvPr/>
          </p:nvSpPr>
          <p:spPr>
            <a:xfrm>
              <a:off x="324435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4"/>
            <p:cNvSpPr/>
            <p:nvPr/>
          </p:nvSpPr>
          <p:spPr>
            <a:xfrm>
              <a:off x="324435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4"/>
            <p:cNvSpPr/>
            <p:nvPr/>
          </p:nvSpPr>
          <p:spPr>
            <a:xfrm>
              <a:off x="33948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4"/>
            <p:cNvSpPr/>
            <p:nvPr/>
          </p:nvSpPr>
          <p:spPr>
            <a:xfrm>
              <a:off x="33948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4"/>
            <p:cNvSpPr/>
            <p:nvPr/>
          </p:nvSpPr>
          <p:spPr>
            <a:xfrm>
              <a:off x="33948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4"/>
            <p:cNvSpPr/>
            <p:nvPr/>
          </p:nvSpPr>
          <p:spPr>
            <a:xfrm>
              <a:off x="33948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4"/>
            <p:cNvSpPr/>
            <p:nvPr/>
          </p:nvSpPr>
          <p:spPr>
            <a:xfrm>
              <a:off x="33948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4"/>
            <p:cNvSpPr/>
            <p:nvPr/>
          </p:nvSpPr>
          <p:spPr>
            <a:xfrm>
              <a:off x="33948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4"/>
            <p:cNvSpPr/>
            <p:nvPr/>
          </p:nvSpPr>
          <p:spPr>
            <a:xfrm>
              <a:off x="35453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4"/>
            <p:cNvSpPr/>
            <p:nvPr/>
          </p:nvSpPr>
          <p:spPr>
            <a:xfrm>
              <a:off x="35453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4"/>
            <p:cNvSpPr/>
            <p:nvPr/>
          </p:nvSpPr>
          <p:spPr>
            <a:xfrm>
              <a:off x="35453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8" name="Google Shape;1458;p4"/>
          <p:cNvGrpSpPr/>
          <p:nvPr/>
        </p:nvGrpSpPr>
        <p:grpSpPr>
          <a:xfrm rot="10800000">
            <a:off x="6367294" y="28698"/>
            <a:ext cx="2309820" cy="5086302"/>
            <a:chOff x="1287725" y="238125"/>
            <a:chExt cx="2379050" cy="5238750"/>
          </a:xfrm>
        </p:grpSpPr>
        <p:sp>
          <p:nvSpPr>
            <p:cNvPr id="1459" name="Google Shape;1459;p4"/>
            <p:cNvSpPr/>
            <p:nvPr/>
          </p:nvSpPr>
          <p:spPr>
            <a:xfrm>
              <a:off x="128772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4"/>
            <p:cNvSpPr/>
            <p:nvPr/>
          </p:nvSpPr>
          <p:spPr>
            <a:xfrm>
              <a:off x="128772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4"/>
            <p:cNvSpPr/>
            <p:nvPr/>
          </p:nvSpPr>
          <p:spPr>
            <a:xfrm>
              <a:off x="128772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4"/>
            <p:cNvSpPr/>
            <p:nvPr/>
          </p:nvSpPr>
          <p:spPr>
            <a:xfrm>
              <a:off x="128772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4"/>
            <p:cNvSpPr/>
            <p:nvPr/>
          </p:nvSpPr>
          <p:spPr>
            <a:xfrm>
              <a:off x="128772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4"/>
            <p:cNvSpPr/>
            <p:nvPr/>
          </p:nvSpPr>
          <p:spPr>
            <a:xfrm>
              <a:off x="128772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4"/>
            <p:cNvSpPr/>
            <p:nvPr/>
          </p:nvSpPr>
          <p:spPr>
            <a:xfrm>
              <a:off x="128772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4"/>
            <p:cNvSpPr/>
            <p:nvPr/>
          </p:nvSpPr>
          <p:spPr>
            <a:xfrm>
              <a:off x="128772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4"/>
            <p:cNvSpPr/>
            <p:nvPr/>
          </p:nvSpPr>
          <p:spPr>
            <a:xfrm>
              <a:off x="128772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4"/>
            <p:cNvSpPr/>
            <p:nvPr/>
          </p:nvSpPr>
          <p:spPr>
            <a:xfrm>
              <a:off x="128772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4"/>
            <p:cNvSpPr/>
            <p:nvPr/>
          </p:nvSpPr>
          <p:spPr>
            <a:xfrm>
              <a:off x="128772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4"/>
            <p:cNvSpPr/>
            <p:nvPr/>
          </p:nvSpPr>
          <p:spPr>
            <a:xfrm>
              <a:off x="128772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4"/>
            <p:cNvSpPr/>
            <p:nvPr/>
          </p:nvSpPr>
          <p:spPr>
            <a:xfrm>
              <a:off x="128772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4"/>
            <p:cNvSpPr/>
            <p:nvPr/>
          </p:nvSpPr>
          <p:spPr>
            <a:xfrm>
              <a:off x="128772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4"/>
            <p:cNvSpPr/>
            <p:nvPr/>
          </p:nvSpPr>
          <p:spPr>
            <a:xfrm>
              <a:off x="128772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4"/>
            <p:cNvSpPr/>
            <p:nvPr/>
          </p:nvSpPr>
          <p:spPr>
            <a:xfrm>
              <a:off x="14382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4"/>
            <p:cNvSpPr/>
            <p:nvPr/>
          </p:nvSpPr>
          <p:spPr>
            <a:xfrm>
              <a:off x="14382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4"/>
            <p:cNvSpPr/>
            <p:nvPr/>
          </p:nvSpPr>
          <p:spPr>
            <a:xfrm>
              <a:off x="14382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4"/>
            <p:cNvSpPr/>
            <p:nvPr/>
          </p:nvSpPr>
          <p:spPr>
            <a:xfrm>
              <a:off x="14382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4"/>
            <p:cNvSpPr/>
            <p:nvPr/>
          </p:nvSpPr>
          <p:spPr>
            <a:xfrm>
              <a:off x="15887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4"/>
            <p:cNvSpPr/>
            <p:nvPr/>
          </p:nvSpPr>
          <p:spPr>
            <a:xfrm>
              <a:off x="15887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4"/>
            <p:cNvSpPr/>
            <p:nvPr/>
          </p:nvSpPr>
          <p:spPr>
            <a:xfrm>
              <a:off x="15887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4"/>
            <p:cNvSpPr/>
            <p:nvPr/>
          </p:nvSpPr>
          <p:spPr>
            <a:xfrm>
              <a:off x="15887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4"/>
            <p:cNvSpPr/>
            <p:nvPr/>
          </p:nvSpPr>
          <p:spPr>
            <a:xfrm>
              <a:off x="15887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4"/>
            <p:cNvSpPr/>
            <p:nvPr/>
          </p:nvSpPr>
          <p:spPr>
            <a:xfrm>
              <a:off x="15887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4"/>
            <p:cNvSpPr/>
            <p:nvPr/>
          </p:nvSpPr>
          <p:spPr>
            <a:xfrm>
              <a:off x="15887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4"/>
            <p:cNvSpPr/>
            <p:nvPr/>
          </p:nvSpPr>
          <p:spPr>
            <a:xfrm>
              <a:off x="15887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4"/>
            <p:cNvSpPr/>
            <p:nvPr/>
          </p:nvSpPr>
          <p:spPr>
            <a:xfrm>
              <a:off x="15887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4"/>
            <p:cNvSpPr/>
            <p:nvPr/>
          </p:nvSpPr>
          <p:spPr>
            <a:xfrm>
              <a:off x="15887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4"/>
            <p:cNvSpPr/>
            <p:nvPr/>
          </p:nvSpPr>
          <p:spPr>
            <a:xfrm>
              <a:off x="17392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4"/>
            <p:cNvSpPr/>
            <p:nvPr/>
          </p:nvSpPr>
          <p:spPr>
            <a:xfrm>
              <a:off x="17392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4"/>
            <p:cNvSpPr/>
            <p:nvPr/>
          </p:nvSpPr>
          <p:spPr>
            <a:xfrm>
              <a:off x="17392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4"/>
            <p:cNvSpPr/>
            <p:nvPr/>
          </p:nvSpPr>
          <p:spPr>
            <a:xfrm>
              <a:off x="17392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4"/>
            <p:cNvSpPr/>
            <p:nvPr/>
          </p:nvSpPr>
          <p:spPr>
            <a:xfrm>
              <a:off x="17392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4"/>
            <p:cNvSpPr/>
            <p:nvPr/>
          </p:nvSpPr>
          <p:spPr>
            <a:xfrm>
              <a:off x="17392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4"/>
            <p:cNvSpPr/>
            <p:nvPr/>
          </p:nvSpPr>
          <p:spPr>
            <a:xfrm>
              <a:off x="17392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4"/>
            <p:cNvSpPr/>
            <p:nvPr/>
          </p:nvSpPr>
          <p:spPr>
            <a:xfrm>
              <a:off x="17392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4"/>
            <p:cNvSpPr/>
            <p:nvPr/>
          </p:nvSpPr>
          <p:spPr>
            <a:xfrm>
              <a:off x="17392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4"/>
            <p:cNvSpPr/>
            <p:nvPr/>
          </p:nvSpPr>
          <p:spPr>
            <a:xfrm>
              <a:off x="17392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4"/>
            <p:cNvSpPr/>
            <p:nvPr/>
          </p:nvSpPr>
          <p:spPr>
            <a:xfrm>
              <a:off x="17392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4"/>
            <p:cNvSpPr/>
            <p:nvPr/>
          </p:nvSpPr>
          <p:spPr>
            <a:xfrm>
              <a:off x="17392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4"/>
            <p:cNvSpPr/>
            <p:nvPr/>
          </p:nvSpPr>
          <p:spPr>
            <a:xfrm>
              <a:off x="17392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4"/>
            <p:cNvSpPr/>
            <p:nvPr/>
          </p:nvSpPr>
          <p:spPr>
            <a:xfrm>
              <a:off x="17392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4"/>
            <p:cNvSpPr/>
            <p:nvPr/>
          </p:nvSpPr>
          <p:spPr>
            <a:xfrm>
              <a:off x="17392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4"/>
            <p:cNvSpPr/>
            <p:nvPr/>
          </p:nvSpPr>
          <p:spPr>
            <a:xfrm>
              <a:off x="17392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4"/>
            <p:cNvSpPr/>
            <p:nvPr/>
          </p:nvSpPr>
          <p:spPr>
            <a:xfrm>
              <a:off x="17392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4"/>
            <p:cNvSpPr/>
            <p:nvPr/>
          </p:nvSpPr>
          <p:spPr>
            <a:xfrm>
              <a:off x="188975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4"/>
            <p:cNvSpPr/>
            <p:nvPr/>
          </p:nvSpPr>
          <p:spPr>
            <a:xfrm>
              <a:off x="188975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4"/>
            <p:cNvSpPr/>
            <p:nvPr/>
          </p:nvSpPr>
          <p:spPr>
            <a:xfrm>
              <a:off x="188975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4"/>
            <p:cNvSpPr/>
            <p:nvPr/>
          </p:nvSpPr>
          <p:spPr>
            <a:xfrm>
              <a:off x="188975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4"/>
            <p:cNvSpPr/>
            <p:nvPr/>
          </p:nvSpPr>
          <p:spPr>
            <a:xfrm>
              <a:off x="188975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4"/>
            <p:cNvSpPr/>
            <p:nvPr/>
          </p:nvSpPr>
          <p:spPr>
            <a:xfrm>
              <a:off x="188975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4"/>
            <p:cNvSpPr/>
            <p:nvPr/>
          </p:nvSpPr>
          <p:spPr>
            <a:xfrm>
              <a:off x="188975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4"/>
            <p:cNvSpPr/>
            <p:nvPr/>
          </p:nvSpPr>
          <p:spPr>
            <a:xfrm>
              <a:off x="188975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4"/>
            <p:cNvSpPr/>
            <p:nvPr/>
          </p:nvSpPr>
          <p:spPr>
            <a:xfrm>
              <a:off x="188975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4"/>
            <p:cNvSpPr/>
            <p:nvPr/>
          </p:nvSpPr>
          <p:spPr>
            <a:xfrm>
              <a:off x="188975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4"/>
            <p:cNvSpPr/>
            <p:nvPr/>
          </p:nvSpPr>
          <p:spPr>
            <a:xfrm>
              <a:off x="188975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4"/>
            <p:cNvSpPr/>
            <p:nvPr/>
          </p:nvSpPr>
          <p:spPr>
            <a:xfrm>
              <a:off x="204027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4"/>
            <p:cNvSpPr/>
            <p:nvPr/>
          </p:nvSpPr>
          <p:spPr>
            <a:xfrm>
              <a:off x="204027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4"/>
            <p:cNvSpPr/>
            <p:nvPr/>
          </p:nvSpPr>
          <p:spPr>
            <a:xfrm>
              <a:off x="204027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4"/>
            <p:cNvSpPr/>
            <p:nvPr/>
          </p:nvSpPr>
          <p:spPr>
            <a:xfrm>
              <a:off x="204027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4"/>
            <p:cNvSpPr/>
            <p:nvPr/>
          </p:nvSpPr>
          <p:spPr>
            <a:xfrm>
              <a:off x="204027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4"/>
            <p:cNvSpPr/>
            <p:nvPr/>
          </p:nvSpPr>
          <p:spPr>
            <a:xfrm>
              <a:off x="204027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4"/>
            <p:cNvSpPr/>
            <p:nvPr/>
          </p:nvSpPr>
          <p:spPr>
            <a:xfrm>
              <a:off x="204027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4"/>
            <p:cNvSpPr/>
            <p:nvPr/>
          </p:nvSpPr>
          <p:spPr>
            <a:xfrm>
              <a:off x="204027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4"/>
            <p:cNvSpPr/>
            <p:nvPr/>
          </p:nvSpPr>
          <p:spPr>
            <a:xfrm>
              <a:off x="204027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4"/>
            <p:cNvSpPr/>
            <p:nvPr/>
          </p:nvSpPr>
          <p:spPr>
            <a:xfrm>
              <a:off x="204027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4"/>
            <p:cNvSpPr/>
            <p:nvPr/>
          </p:nvSpPr>
          <p:spPr>
            <a:xfrm>
              <a:off x="204027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4"/>
            <p:cNvSpPr/>
            <p:nvPr/>
          </p:nvSpPr>
          <p:spPr>
            <a:xfrm>
              <a:off x="204027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4"/>
            <p:cNvSpPr/>
            <p:nvPr/>
          </p:nvSpPr>
          <p:spPr>
            <a:xfrm>
              <a:off x="204027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4"/>
            <p:cNvSpPr/>
            <p:nvPr/>
          </p:nvSpPr>
          <p:spPr>
            <a:xfrm>
              <a:off x="21907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4"/>
            <p:cNvSpPr/>
            <p:nvPr/>
          </p:nvSpPr>
          <p:spPr>
            <a:xfrm>
              <a:off x="21907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4"/>
            <p:cNvSpPr/>
            <p:nvPr/>
          </p:nvSpPr>
          <p:spPr>
            <a:xfrm>
              <a:off x="21907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4"/>
            <p:cNvSpPr/>
            <p:nvPr/>
          </p:nvSpPr>
          <p:spPr>
            <a:xfrm>
              <a:off x="21907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4"/>
            <p:cNvSpPr/>
            <p:nvPr/>
          </p:nvSpPr>
          <p:spPr>
            <a:xfrm>
              <a:off x="21907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4"/>
            <p:cNvSpPr/>
            <p:nvPr/>
          </p:nvSpPr>
          <p:spPr>
            <a:xfrm>
              <a:off x="2190775"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4"/>
            <p:cNvSpPr/>
            <p:nvPr/>
          </p:nvSpPr>
          <p:spPr>
            <a:xfrm>
              <a:off x="21907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4"/>
            <p:cNvSpPr/>
            <p:nvPr/>
          </p:nvSpPr>
          <p:spPr>
            <a:xfrm>
              <a:off x="21907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4"/>
            <p:cNvSpPr/>
            <p:nvPr/>
          </p:nvSpPr>
          <p:spPr>
            <a:xfrm>
              <a:off x="2190775"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4"/>
            <p:cNvSpPr/>
            <p:nvPr/>
          </p:nvSpPr>
          <p:spPr>
            <a:xfrm>
              <a:off x="234130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4"/>
            <p:cNvSpPr/>
            <p:nvPr/>
          </p:nvSpPr>
          <p:spPr>
            <a:xfrm>
              <a:off x="234130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4"/>
            <p:cNvSpPr/>
            <p:nvPr/>
          </p:nvSpPr>
          <p:spPr>
            <a:xfrm>
              <a:off x="234130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4"/>
            <p:cNvSpPr/>
            <p:nvPr/>
          </p:nvSpPr>
          <p:spPr>
            <a:xfrm>
              <a:off x="234130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4"/>
            <p:cNvSpPr/>
            <p:nvPr/>
          </p:nvSpPr>
          <p:spPr>
            <a:xfrm>
              <a:off x="234130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4"/>
            <p:cNvSpPr/>
            <p:nvPr/>
          </p:nvSpPr>
          <p:spPr>
            <a:xfrm>
              <a:off x="234130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4"/>
            <p:cNvSpPr/>
            <p:nvPr/>
          </p:nvSpPr>
          <p:spPr>
            <a:xfrm>
              <a:off x="234130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4"/>
            <p:cNvSpPr/>
            <p:nvPr/>
          </p:nvSpPr>
          <p:spPr>
            <a:xfrm>
              <a:off x="234130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4"/>
            <p:cNvSpPr/>
            <p:nvPr/>
          </p:nvSpPr>
          <p:spPr>
            <a:xfrm>
              <a:off x="249180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4"/>
            <p:cNvSpPr/>
            <p:nvPr/>
          </p:nvSpPr>
          <p:spPr>
            <a:xfrm>
              <a:off x="249180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4"/>
            <p:cNvSpPr/>
            <p:nvPr/>
          </p:nvSpPr>
          <p:spPr>
            <a:xfrm>
              <a:off x="249180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4"/>
            <p:cNvSpPr/>
            <p:nvPr/>
          </p:nvSpPr>
          <p:spPr>
            <a:xfrm>
              <a:off x="249180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4"/>
            <p:cNvSpPr/>
            <p:nvPr/>
          </p:nvSpPr>
          <p:spPr>
            <a:xfrm>
              <a:off x="24918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4"/>
            <p:cNvSpPr/>
            <p:nvPr/>
          </p:nvSpPr>
          <p:spPr>
            <a:xfrm>
              <a:off x="264232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4"/>
            <p:cNvSpPr/>
            <p:nvPr/>
          </p:nvSpPr>
          <p:spPr>
            <a:xfrm>
              <a:off x="264232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4"/>
            <p:cNvSpPr/>
            <p:nvPr/>
          </p:nvSpPr>
          <p:spPr>
            <a:xfrm>
              <a:off x="264232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4"/>
            <p:cNvSpPr/>
            <p:nvPr/>
          </p:nvSpPr>
          <p:spPr>
            <a:xfrm>
              <a:off x="264232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4"/>
            <p:cNvSpPr/>
            <p:nvPr/>
          </p:nvSpPr>
          <p:spPr>
            <a:xfrm>
              <a:off x="264232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4"/>
            <p:cNvSpPr/>
            <p:nvPr/>
          </p:nvSpPr>
          <p:spPr>
            <a:xfrm>
              <a:off x="2792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4"/>
            <p:cNvSpPr/>
            <p:nvPr/>
          </p:nvSpPr>
          <p:spPr>
            <a:xfrm>
              <a:off x="294332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4"/>
            <p:cNvSpPr/>
            <p:nvPr/>
          </p:nvSpPr>
          <p:spPr>
            <a:xfrm>
              <a:off x="294332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4"/>
            <p:cNvSpPr/>
            <p:nvPr/>
          </p:nvSpPr>
          <p:spPr>
            <a:xfrm>
              <a:off x="3093850"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4"/>
            <p:cNvSpPr/>
            <p:nvPr/>
          </p:nvSpPr>
          <p:spPr>
            <a:xfrm>
              <a:off x="33948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4"/>
            <p:cNvSpPr/>
            <p:nvPr/>
          </p:nvSpPr>
          <p:spPr>
            <a:xfrm>
              <a:off x="35453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2" name="Google Shape;1562;p4"/>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l"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563"/>
        <p:cNvGrpSpPr/>
        <p:nvPr/>
      </p:nvGrpSpPr>
      <p:grpSpPr>
        <a:xfrm>
          <a:off x="0" y="0"/>
          <a:ext cx="0" cy="0"/>
          <a:chOff x="0" y="0"/>
          <a:chExt cx="0" cy="0"/>
        </a:xfrm>
      </p:grpSpPr>
      <p:sp>
        <p:nvSpPr>
          <p:cNvPr id="1564" name="Google Shape;1564;p5"/>
          <p:cNvSpPr txBox="1">
            <a:spLocks noGrp="1"/>
          </p:cNvSpPr>
          <p:nvPr>
            <p:ph type="title"/>
          </p:nvPr>
        </p:nvSpPr>
        <p:spPr>
          <a:xfrm>
            <a:off x="718300" y="739375"/>
            <a:ext cx="6761100" cy="857400"/>
          </a:xfrm>
          <a:prstGeom prst="rect">
            <a:avLst/>
          </a:prstGeom>
        </p:spPr>
        <p:txBody>
          <a:bodyPr spcFirstLastPara="1" wrap="square" lIns="91425" tIns="91425" rIns="91425" bIns="91425" anchor="b"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565" name="Google Shape;1565;p5"/>
          <p:cNvSpPr txBox="1">
            <a:spLocks noGrp="1"/>
          </p:cNvSpPr>
          <p:nvPr>
            <p:ph type="body" idx="1"/>
          </p:nvPr>
        </p:nvSpPr>
        <p:spPr>
          <a:xfrm>
            <a:off x="718300" y="1733550"/>
            <a:ext cx="6761100" cy="2980500"/>
          </a:xfrm>
          <a:prstGeom prst="rect">
            <a:avLst/>
          </a:prstGeom>
        </p:spPr>
        <p:txBody>
          <a:bodyPr spcFirstLastPara="1" wrap="square" lIns="91425" tIns="91425" rIns="91425" bIns="91425" anchor="t" anchorCtr="0"/>
          <a:lstStyle>
            <a:lvl1pPr marL="457200" lvl="0" indent="-381000">
              <a:spcBef>
                <a:spcPts val="600"/>
              </a:spcBef>
              <a:spcAft>
                <a:spcPts val="0"/>
              </a:spcAft>
              <a:buSzPts val="2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grpSp>
        <p:nvGrpSpPr>
          <p:cNvPr id="1566" name="Google Shape;1566;p5"/>
          <p:cNvGrpSpPr/>
          <p:nvPr/>
        </p:nvGrpSpPr>
        <p:grpSpPr>
          <a:xfrm rot="10800000">
            <a:off x="8851487" y="28707"/>
            <a:ext cx="264012" cy="5086302"/>
            <a:chOff x="5307800" y="238125"/>
            <a:chExt cx="271925" cy="5238750"/>
          </a:xfrm>
        </p:grpSpPr>
        <p:sp>
          <p:nvSpPr>
            <p:cNvPr id="1567" name="Google Shape;1567;p5"/>
            <p:cNvSpPr/>
            <p:nvPr/>
          </p:nvSpPr>
          <p:spPr>
            <a:xfrm>
              <a:off x="53078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5"/>
            <p:cNvSpPr/>
            <p:nvPr/>
          </p:nvSpPr>
          <p:spPr>
            <a:xfrm>
              <a:off x="53078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5"/>
            <p:cNvSpPr/>
            <p:nvPr/>
          </p:nvSpPr>
          <p:spPr>
            <a:xfrm>
              <a:off x="53078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5"/>
            <p:cNvSpPr/>
            <p:nvPr/>
          </p:nvSpPr>
          <p:spPr>
            <a:xfrm>
              <a:off x="53078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5"/>
            <p:cNvSpPr/>
            <p:nvPr/>
          </p:nvSpPr>
          <p:spPr>
            <a:xfrm>
              <a:off x="53078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5"/>
            <p:cNvSpPr/>
            <p:nvPr/>
          </p:nvSpPr>
          <p:spPr>
            <a:xfrm>
              <a:off x="53078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5"/>
            <p:cNvSpPr/>
            <p:nvPr/>
          </p:nvSpPr>
          <p:spPr>
            <a:xfrm>
              <a:off x="53078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5"/>
            <p:cNvSpPr/>
            <p:nvPr/>
          </p:nvSpPr>
          <p:spPr>
            <a:xfrm>
              <a:off x="53078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5"/>
            <p:cNvSpPr/>
            <p:nvPr/>
          </p:nvSpPr>
          <p:spPr>
            <a:xfrm>
              <a:off x="53078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5"/>
            <p:cNvSpPr/>
            <p:nvPr/>
          </p:nvSpPr>
          <p:spPr>
            <a:xfrm>
              <a:off x="53078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5"/>
            <p:cNvSpPr/>
            <p:nvPr/>
          </p:nvSpPr>
          <p:spPr>
            <a:xfrm>
              <a:off x="53078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5"/>
            <p:cNvSpPr/>
            <p:nvPr/>
          </p:nvSpPr>
          <p:spPr>
            <a:xfrm>
              <a:off x="53078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5"/>
            <p:cNvSpPr/>
            <p:nvPr/>
          </p:nvSpPr>
          <p:spPr>
            <a:xfrm>
              <a:off x="53078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5"/>
            <p:cNvSpPr/>
            <p:nvPr/>
          </p:nvSpPr>
          <p:spPr>
            <a:xfrm>
              <a:off x="53078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5"/>
            <p:cNvSpPr/>
            <p:nvPr/>
          </p:nvSpPr>
          <p:spPr>
            <a:xfrm>
              <a:off x="53078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5"/>
            <p:cNvSpPr/>
            <p:nvPr/>
          </p:nvSpPr>
          <p:spPr>
            <a:xfrm>
              <a:off x="53078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5"/>
            <p:cNvSpPr/>
            <p:nvPr/>
          </p:nvSpPr>
          <p:spPr>
            <a:xfrm>
              <a:off x="53078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5"/>
            <p:cNvSpPr/>
            <p:nvPr/>
          </p:nvSpPr>
          <p:spPr>
            <a:xfrm>
              <a:off x="53078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5"/>
            <p:cNvSpPr/>
            <p:nvPr/>
          </p:nvSpPr>
          <p:spPr>
            <a:xfrm>
              <a:off x="53078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5"/>
            <p:cNvSpPr/>
            <p:nvPr/>
          </p:nvSpPr>
          <p:spPr>
            <a:xfrm>
              <a:off x="53078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5"/>
            <p:cNvSpPr/>
            <p:nvPr/>
          </p:nvSpPr>
          <p:spPr>
            <a:xfrm>
              <a:off x="53078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5"/>
            <p:cNvSpPr/>
            <p:nvPr/>
          </p:nvSpPr>
          <p:spPr>
            <a:xfrm>
              <a:off x="53078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5"/>
            <p:cNvSpPr/>
            <p:nvPr/>
          </p:nvSpPr>
          <p:spPr>
            <a:xfrm>
              <a:off x="53078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5"/>
            <p:cNvSpPr/>
            <p:nvPr/>
          </p:nvSpPr>
          <p:spPr>
            <a:xfrm>
              <a:off x="53078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5"/>
            <p:cNvSpPr/>
            <p:nvPr/>
          </p:nvSpPr>
          <p:spPr>
            <a:xfrm>
              <a:off x="53078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5"/>
            <p:cNvSpPr/>
            <p:nvPr/>
          </p:nvSpPr>
          <p:spPr>
            <a:xfrm>
              <a:off x="53078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5"/>
            <p:cNvSpPr/>
            <p:nvPr/>
          </p:nvSpPr>
          <p:spPr>
            <a:xfrm>
              <a:off x="53078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5"/>
            <p:cNvSpPr/>
            <p:nvPr/>
          </p:nvSpPr>
          <p:spPr>
            <a:xfrm>
              <a:off x="53078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5"/>
            <p:cNvSpPr/>
            <p:nvPr/>
          </p:nvSpPr>
          <p:spPr>
            <a:xfrm>
              <a:off x="53078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5"/>
            <p:cNvSpPr/>
            <p:nvPr/>
          </p:nvSpPr>
          <p:spPr>
            <a:xfrm>
              <a:off x="53078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5"/>
            <p:cNvSpPr/>
            <p:nvPr/>
          </p:nvSpPr>
          <p:spPr>
            <a:xfrm>
              <a:off x="53078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5"/>
            <p:cNvSpPr/>
            <p:nvPr/>
          </p:nvSpPr>
          <p:spPr>
            <a:xfrm>
              <a:off x="53078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5"/>
            <p:cNvSpPr/>
            <p:nvPr/>
          </p:nvSpPr>
          <p:spPr>
            <a:xfrm>
              <a:off x="53078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5"/>
            <p:cNvSpPr/>
            <p:nvPr/>
          </p:nvSpPr>
          <p:spPr>
            <a:xfrm>
              <a:off x="53078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5"/>
            <p:cNvSpPr/>
            <p:nvPr/>
          </p:nvSpPr>
          <p:spPr>
            <a:xfrm>
              <a:off x="53078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5"/>
            <p:cNvSpPr/>
            <p:nvPr/>
          </p:nvSpPr>
          <p:spPr>
            <a:xfrm>
              <a:off x="545832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5"/>
            <p:cNvSpPr/>
            <p:nvPr/>
          </p:nvSpPr>
          <p:spPr>
            <a:xfrm>
              <a:off x="545832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5"/>
            <p:cNvSpPr/>
            <p:nvPr/>
          </p:nvSpPr>
          <p:spPr>
            <a:xfrm>
              <a:off x="545832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5"/>
            <p:cNvSpPr/>
            <p:nvPr/>
          </p:nvSpPr>
          <p:spPr>
            <a:xfrm>
              <a:off x="545832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5"/>
            <p:cNvSpPr/>
            <p:nvPr/>
          </p:nvSpPr>
          <p:spPr>
            <a:xfrm>
              <a:off x="545832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5"/>
            <p:cNvSpPr/>
            <p:nvPr/>
          </p:nvSpPr>
          <p:spPr>
            <a:xfrm>
              <a:off x="545832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5"/>
            <p:cNvSpPr/>
            <p:nvPr/>
          </p:nvSpPr>
          <p:spPr>
            <a:xfrm>
              <a:off x="545832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5"/>
            <p:cNvSpPr/>
            <p:nvPr/>
          </p:nvSpPr>
          <p:spPr>
            <a:xfrm>
              <a:off x="545832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5"/>
            <p:cNvSpPr/>
            <p:nvPr/>
          </p:nvSpPr>
          <p:spPr>
            <a:xfrm>
              <a:off x="545832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5"/>
            <p:cNvSpPr/>
            <p:nvPr/>
          </p:nvSpPr>
          <p:spPr>
            <a:xfrm>
              <a:off x="545832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5"/>
            <p:cNvSpPr/>
            <p:nvPr/>
          </p:nvSpPr>
          <p:spPr>
            <a:xfrm>
              <a:off x="545832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5"/>
            <p:cNvSpPr/>
            <p:nvPr/>
          </p:nvSpPr>
          <p:spPr>
            <a:xfrm>
              <a:off x="545832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5"/>
            <p:cNvSpPr/>
            <p:nvPr/>
          </p:nvSpPr>
          <p:spPr>
            <a:xfrm>
              <a:off x="545832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5"/>
            <p:cNvSpPr/>
            <p:nvPr/>
          </p:nvSpPr>
          <p:spPr>
            <a:xfrm>
              <a:off x="545832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5"/>
            <p:cNvSpPr/>
            <p:nvPr/>
          </p:nvSpPr>
          <p:spPr>
            <a:xfrm>
              <a:off x="545832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5"/>
            <p:cNvSpPr/>
            <p:nvPr/>
          </p:nvSpPr>
          <p:spPr>
            <a:xfrm>
              <a:off x="545832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5"/>
            <p:cNvSpPr/>
            <p:nvPr/>
          </p:nvSpPr>
          <p:spPr>
            <a:xfrm>
              <a:off x="545832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5"/>
            <p:cNvSpPr/>
            <p:nvPr/>
          </p:nvSpPr>
          <p:spPr>
            <a:xfrm>
              <a:off x="545832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5"/>
            <p:cNvSpPr/>
            <p:nvPr/>
          </p:nvSpPr>
          <p:spPr>
            <a:xfrm>
              <a:off x="545832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5"/>
            <p:cNvSpPr/>
            <p:nvPr/>
          </p:nvSpPr>
          <p:spPr>
            <a:xfrm>
              <a:off x="545832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5"/>
            <p:cNvSpPr/>
            <p:nvPr/>
          </p:nvSpPr>
          <p:spPr>
            <a:xfrm>
              <a:off x="545832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5"/>
            <p:cNvSpPr/>
            <p:nvPr/>
          </p:nvSpPr>
          <p:spPr>
            <a:xfrm>
              <a:off x="545832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4" name="Google Shape;1624;p5"/>
          <p:cNvGrpSpPr/>
          <p:nvPr/>
        </p:nvGrpSpPr>
        <p:grpSpPr>
          <a:xfrm rot="10800000">
            <a:off x="7828571" y="28707"/>
            <a:ext cx="1140783" cy="5086302"/>
            <a:chOff x="5458325" y="238125"/>
            <a:chExt cx="1174975" cy="5238750"/>
          </a:xfrm>
        </p:grpSpPr>
        <p:sp>
          <p:nvSpPr>
            <p:cNvPr id="1625" name="Google Shape;1625;p5"/>
            <p:cNvSpPr/>
            <p:nvPr/>
          </p:nvSpPr>
          <p:spPr>
            <a:xfrm>
              <a:off x="545832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5"/>
            <p:cNvSpPr/>
            <p:nvPr/>
          </p:nvSpPr>
          <p:spPr>
            <a:xfrm>
              <a:off x="545832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5"/>
            <p:cNvSpPr/>
            <p:nvPr/>
          </p:nvSpPr>
          <p:spPr>
            <a:xfrm>
              <a:off x="545832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5"/>
            <p:cNvSpPr/>
            <p:nvPr/>
          </p:nvSpPr>
          <p:spPr>
            <a:xfrm>
              <a:off x="545832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5"/>
            <p:cNvSpPr/>
            <p:nvPr/>
          </p:nvSpPr>
          <p:spPr>
            <a:xfrm>
              <a:off x="545832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5"/>
            <p:cNvSpPr/>
            <p:nvPr/>
          </p:nvSpPr>
          <p:spPr>
            <a:xfrm>
              <a:off x="545832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5"/>
            <p:cNvSpPr/>
            <p:nvPr/>
          </p:nvSpPr>
          <p:spPr>
            <a:xfrm>
              <a:off x="545832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5"/>
            <p:cNvSpPr/>
            <p:nvPr/>
          </p:nvSpPr>
          <p:spPr>
            <a:xfrm>
              <a:off x="545832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5"/>
            <p:cNvSpPr/>
            <p:nvPr/>
          </p:nvSpPr>
          <p:spPr>
            <a:xfrm>
              <a:off x="545832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5"/>
            <p:cNvSpPr/>
            <p:nvPr/>
          </p:nvSpPr>
          <p:spPr>
            <a:xfrm>
              <a:off x="545832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5"/>
            <p:cNvSpPr/>
            <p:nvPr/>
          </p:nvSpPr>
          <p:spPr>
            <a:xfrm>
              <a:off x="545832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5"/>
            <p:cNvSpPr/>
            <p:nvPr/>
          </p:nvSpPr>
          <p:spPr>
            <a:xfrm>
              <a:off x="545832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5"/>
            <p:cNvSpPr/>
            <p:nvPr/>
          </p:nvSpPr>
          <p:spPr>
            <a:xfrm>
              <a:off x="545832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5"/>
            <p:cNvSpPr/>
            <p:nvPr/>
          </p:nvSpPr>
          <p:spPr>
            <a:xfrm>
              <a:off x="5608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5"/>
            <p:cNvSpPr/>
            <p:nvPr/>
          </p:nvSpPr>
          <p:spPr>
            <a:xfrm>
              <a:off x="56088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5"/>
            <p:cNvSpPr/>
            <p:nvPr/>
          </p:nvSpPr>
          <p:spPr>
            <a:xfrm>
              <a:off x="5608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5"/>
            <p:cNvSpPr/>
            <p:nvPr/>
          </p:nvSpPr>
          <p:spPr>
            <a:xfrm>
              <a:off x="56088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5"/>
            <p:cNvSpPr/>
            <p:nvPr/>
          </p:nvSpPr>
          <p:spPr>
            <a:xfrm>
              <a:off x="5608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5"/>
            <p:cNvSpPr/>
            <p:nvPr/>
          </p:nvSpPr>
          <p:spPr>
            <a:xfrm>
              <a:off x="56088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5"/>
            <p:cNvSpPr/>
            <p:nvPr/>
          </p:nvSpPr>
          <p:spPr>
            <a:xfrm>
              <a:off x="56088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5"/>
            <p:cNvSpPr/>
            <p:nvPr/>
          </p:nvSpPr>
          <p:spPr>
            <a:xfrm>
              <a:off x="5608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5"/>
            <p:cNvSpPr/>
            <p:nvPr/>
          </p:nvSpPr>
          <p:spPr>
            <a:xfrm>
              <a:off x="5608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5"/>
            <p:cNvSpPr/>
            <p:nvPr/>
          </p:nvSpPr>
          <p:spPr>
            <a:xfrm>
              <a:off x="56088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5"/>
            <p:cNvSpPr/>
            <p:nvPr/>
          </p:nvSpPr>
          <p:spPr>
            <a:xfrm>
              <a:off x="56088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5"/>
            <p:cNvSpPr/>
            <p:nvPr/>
          </p:nvSpPr>
          <p:spPr>
            <a:xfrm>
              <a:off x="56088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5"/>
            <p:cNvSpPr/>
            <p:nvPr/>
          </p:nvSpPr>
          <p:spPr>
            <a:xfrm>
              <a:off x="5608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5"/>
            <p:cNvSpPr/>
            <p:nvPr/>
          </p:nvSpPr>
          <p:spPr>
            <a:xfrm>
              <a:off x="56088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5"/>
            <p:cNvSpPr/>
            <p:nvPr/>
          </p:nvSpPr>
          <p:spPr>
            <a:xfrm>
              <a:off x="5608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5"/>
            <p:cNvSpPr/>
            <p:nvPr/>
          </p:nvSpPr>
          <p:spPr>
            <a:xfrm>
              <a:off x="5608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5"/>
            <p:cNvSpPr/>
            <p:nvPr/>
          </p:nvSpPr>
          <p:spPr>
            <a:xfrm>
              <a:off x="5608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5"/>
            <p:cNvSpPr/>
            <p:nvPr/>
          </p:nvSpPr>
          <p:spPr>
            <a:xfrm>
              <a:off x="56088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5"/>
            <p:cNvSpPr/>
            <p:nvPr/>
          </p:nvSpPr>
          <p:spPr>
            <a:xfrm>
              <a:off x="56088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5"/>
            <p:cNvSpPr/>
            <p:nvPr/>
          </p:nvSpPr>
          <p:spPr>
            <a:xfrm>
              <a:off x="5608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5"/>
            <p:cNvSpPr/>
            <p:nvPr/>
          </p:nvSpPr>
          <p:spPr>
            <a:xfrm>
              <a:off x="5608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5"/>
            <p:cNvSpPr/>
            <p:nvPr/>
          </p:nvSpPr>
          <p:spPr>
            <a:xfrm>
              <a:off x="5608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5"/>
            <p:cNvSpPr/>
            <p:nvPr/>
          </p:nvSpPr>
          <p:spPr>
            <a:xfrm>
              <a:off x="56088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5"/>
            <p:cNvSpPr/>
            <p:nvPr/>
          </p:nvSpPr>
          <p:spPr>
            <a:xfrm>
              <a:off x="5608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5"/>
            <p:cNvSpPr/>
            <p:nvPr/>
          </p:nvSpPr>
          <p:spPr>
            <a:xfrm>
              <a:off x="56088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5"/>
            <p:cNvSpPr/>
            <p:nvPr/>
          </p:nvSpPr>
          <p:spPr>
            <a:xfrm>
              <a:off x="56088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5"/>
            <p:cNvSpPr/>
            <p:nvPr/>
          </p:nvSpPr>
          <p:spPr>
            <a:xfrm>
              <a:off x="56088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5"/>
            <p:cNvSpPr/>
            <p:nvPr/>
          </p:nvSpPr>
          <p:spPr>
            <a:xfrm>
              <a:off x="5608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5"/>
            <p:cNvSpPr/>
            <p:nvPr/>
          </p:nvSpPr>
          <p:spPr>
            <a:xfrm>
              <a:off x="56088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5"/>
            <p:cNvSpPr/>
            <p:nvPr/>
          </p:nvSpPr>
          <p:spPr>
            <a:xfrm>
              <a:off x="5608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5"/>
            <p:cNvSpPr/>
            <p:nvPr/>
          </p:nvSpPr>
          <p:spPr>
            <a:xfrm>
              <a:off x="5608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5"/>
            <p:cNvSpPr/>
            <p:nvPr/>
          </p:nvSpPr>
          <p:spPr>
            <a:xfrm>
              <a:off x="57593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5"/>
            <p:cNvSpPr/>
            <p:nvPr/>
          </p:nvSpPr>
          <p:spPr>
            <a:xfrm>
              <a:off x="57593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5"/>
            <p:cNvSpPr/>
            <p:nvPr/>
          </p:nvSpPr>
          <p:spPr>
            <a:xfrm>
              <a:off x="57593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5"/>
            <p:cNvSpPr/>
            <p:nvPr/>
          </p:nvSpPr>
          <p:spPr>
            <a:xfrm>
              <a:off x="57593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5"/>
            <p:cNvSpPr/>
            <p:nvPr/>
          </p:nvSpPr>
          <p:spPr>
            <a:xfrm>
              <a:off x="57593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5"/>
            <p:cNvSpPr/>
            <p:nvPr/>
          </p:nvSpPr>
          <p:spPr>
            <a:xfrm>
              <a:off x="57593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5"/>
            <p:cNvSpPr/>
            <p:nvPr/>
          </p:nvSpPr>
          <p:spPr>
            <a:xfrm>
              <a:off x="57593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5"/>
            <p:cNvSpPr/>
            <p:nvPr/>
          </p:nvSpPr>
          <p:spPr>
            <a:xfrm>
              <a:off x="57593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5"/>
            <p:cNvSpPr/>
            <p:nvPr/>
          </p:nvSpPr>
          <p:spPr>
            <a:xfrm>
              <a:off x="57593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5"/>
            <p:cNvSpPr/>
            <p:nvPr/>
          </p:nvSpPr>
          <p:spPr>
            <a:xfrm>
              <a:off x="57593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5"/>
            <p:cNvSpPr/>
            <p:nvPr/>
          </p:nvSpPr>
          <p:spPr>
            <a:xfrm>
              <a:off x="57593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5"/>
            <p:cNvSpPr/>
            <p:nvPr/>
          </p:nvSpPr>
          <p:spPr>
            <a:xfrm>
              <a:off x="59098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5"/>
            <p:cNvSpPr/>
            <p:nvPr/>
          </p:nvSpPr>
          <p:spPr>
            <a:xfrm>
              <a:off x="59098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5"/>
            <p:cNvSpPr/>
            <p:nvPr/>
          </p:nvSpPr>
          <p:spPr>
            <a:xfrm>
              <a:off x="59098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5"/>
            <p:cNvSpPr/>
            <p:nvPr/>
          </p:nvSpPr>
          <p:spPr>
            <a:xfrm>
              <a:off x="606037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5"/>
            <p:cNvSpPr/>
            <p:nvPr/>
          </p:nvSpPr>
          <p:spPr>
            <a:xfrm>
              <a:off x="62108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5"/>
            <p:cNvSpPr/>
            <p:nvPr/>
          </p:nvSpPr>
          <p:spPr>
            <a:xfrm>
              <a:off x="621087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5"/>
            <p:cNvSpPr/>
            <p:nvPr/>
          </p:nvSpPr>
          <p:spPr>
            <a:xfrm>
              <a:off x="65119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7" name="Google Shape;1687;p5"/>
          <p:cNvGrpSpPr/>
          <p:nvPr/>
        </p:nvGrpSpPr>
        <p:grpSpPr>
          <a:xfrm rot="10800000">
            <a:off x="7682451" y="28707"/>
            <a:ext cx="994639" cy="4940182"/>
            <a:chOff x="5759350" y="388625"/>
            <a:chExt cx="1024450" cy="5088250"/>
          </a:xfrm>
        </p:grpSpPr>
        <p:sp>
          <p:nvSpPr>
            <p:cNvPr id="1688" name="Google Shape;1688;p5"/>
            <p:cNvSpPr/>
            <p:nvPr/>
          </p:nvSpPr>
          <p:spPr>
            <a:xfrm>
              <a:off x="57593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5"/>
            <p:cNvSpPr/>
            <p:nvPr/>
          </p:nvSpPr>
          <p:spPr>
            <a:xfrm>
              <a:off x="57593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5"/>
            <p:cNvSpPr/>
            <p:nvPr/>
          </p:nvSpPr>
          <p:spPr>
            <a:xfrm>
              <a:off x="57593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5"/>
            <p:cNvSpPr/>
            <p:nvPr/>
          </p:nvSpPr>
          <p:spPr>
            <a:xfrm>
              <a:off x="57593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5"/>
            <p:cNvSpPr/>
            <p:nvPr/>
          </p:nvSpPr>
          <p:spPr>
            <a:xfrm>
              <a:off x="57593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5"/>
            <p:cNvSpPr/>
            <p:nvPr/>
          </p:nvSpPr>
          <p:spPr>
            <a:xfrm>
              <a:off x="57593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5"/>
            <p:cNvSpPr/>
            <p:nvPr/>
          </p:nvSpPr>
          <p:spPr>
            <a:xfrm>
              <a:off x="57593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5"/>
            <p:cNvSpPr/>
            <p:nvPr/>
          </p:nvSpPr>
          <p:spPr>
            <a:xfrm>
              <a:off x="59098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5"/>
            <p:cNvSpPr/>
            <p:nvPr/>
          </p:nvSpPr>
          <p:spPr>
            <a:xfrm>
              <a:off x="59098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5"/>
            <p:cNvSpPr/>
            <p:nvPr/>
          </p:nvSpPr>
          <p:spPr>
            <a:xfrm>
              <a:off x="59098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5"/>
            <p:cNvSpPr/>
            <p:nvPr/>
          </p:nvSpPr>
          <p:spPr>
            <a:xfrm>
              <a:off x="59098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5"/>
            <p:cNvSpPr/>
            <p:nvPr/>
          </p:nvSpPr>
          <p:spPr>
            <a:xfrm>
              <a:off x="59098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5"/>
            <p:cNvSpPr/>
            <p:nvPr/>
          </p:nvSpPr>
          <p:spPr>
            <a:xfrm>
              <a:off x="59098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5"/>
            <p:cNvSpPr/>
            <p:nvPr/>
          </p:nvSpPr>
          <p:spPr>
            <a:xfrm>
              <a:off x="59098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5"/>
            <p:cNvSpPr/>
            <p:nvPr/>
          </p:nvSpPr>
          <p:spPr>
            <a:xfrm>
              <a:off x="59098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5"/>
            <p:cNvSpPr/>
            <p:nvPr/>
          </p:nvSpPr>
          <p:spPr>
            <a:xfrm>
              <a:off x="59098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5"/>
            <p:cNvSpPr/>
            <p:nvPr/>
          </p:nvSpPr>
          <p:spPr>
            <a:xfrm>
              <a:off x="59098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5"/>
            <p:cNvSpPr/>
            <p:nvPr/>
          </p:nvSpPr>
          <p:spPr>
            <a:xfrm>
              <a:off x="59098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5"/>
            <p:cNvSpPr/>
            <p:nvPr/>
          </p:nvSpPr>
          <p:spPr>
            <a:xfrm>
              <a:off x="59098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5"/>
            <p:cNvSpPr/>
            <p:nvPr/>
          </p:nvSpPr>
          <p:spPr>
            <a:xfrm>
              <a:off x="59098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5"/>
            <p:cNvSpPr/>
            <p:nvPr/>
          </p:nvSpPr>
          <p:spPr>
            <a:xfrm>
              <a:off x="59098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5"/>
            <p:cNvSpPr/>
            <p:nvPr/>
          </p:nvSpPr>
          <p:spPr>
            <a:xfrm>
              <a:off x="59098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5"/>
            <p:cNvSpPr/>
            <p:nvPr/>
          </p:nvSpPr>
          <p:spPr>
            <a:xfrm>
              <a:off x="59098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5"/>
            <p:cNvSpPr/>
            <p:nvPr/>
          </p:nvSpPr>
          <p:spPr>
            <a:xfrm>
              <a:off x="59098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5"/>
            <p:cNvSpPr/>
            <p:nvPr/>
          </p:nvSpPr>
          <p:spPr>
            <a:xfrm>
              <a:off x="59098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5"/>
            <p:cNvSpPr/>
            <p:nvPr/>
          </p:nvSpPr>
          <p:spPr>
            <a:xfrm>
              <a:off x="59098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5"/>
            <p:cNvSpPr/>
            <p:nvPr/>
          </p:nvSpPr>
          <p:spPr>
            <a:xfrm>
              <a:off x="606037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5"/>
            <p:cNvSpPr/>
            <p:nvPr/>
          </p:nvSpPr>
          <p:spPr>
            <a:xfrm>
              <a:off x="606037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5"/>
            <p:cNvSpPr/>
            <p:nvPr/>
          </p:nvSpPr>
          <p:spPr>
            <a:xfrm>
              <a:off x="606037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5"/>
            <p:cNvSpPr/>
            <p:nvPr/>
          </p:nvSpPr>
          <p:spPr>
            <a:xfrm>
              <a:off x="60603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5"/>
            <p:cNvSpPr/>
            <p:nvPr/>
          </p:nvSpPr>
          <p:spPr>
            <a:xfrm>
              <a:off x="606037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5"/>
            <p:cNvSpPr/>
            <p:nvPr/>
          </p:nvSpPr>
          <p:spPr>
            <a:xfrm>
              <a:off x="606037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5"/>
            <p:cNvSpPr/>
            <p:nvPr/>
          </p:nvSpPr>
          <p:spPr>
            <a:xfrm>
              <a:off x="606037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5"/>
            <p:cNvSpPr/>
            <p:nvPr/>
          </p:nvSpPr>
          <p:spPr>
            <a:xfrm>
              <a:off x="606037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5"/>
            <p:cNvSpPr/>
            <p:nvPr/>
          </p:nvSpPr>
          <p:spPr>
            <a:xfrm>
              <a:off x="606037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5"/>
            <p:cNvSpPr/>
            <p:nvPr/>
          </p:nvSpPr>
          <p:spPr>
            <a:xfrm>
              <a:off x="60603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5"/>
            <p:cNvSpPr/>
            <p:nvPr/>
          </p:nvSpPr>
          <p:spPr>
            <a:xfrm>
              <a:off x="606037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5"/>
            <p:cNvSpPr/>
            <p:nvPr/>
          </p:nvSpPr>
          <p:spPr>
            <a:xfrm>
              <a:off x="606037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5"/>
            <p:cNvSpPr/>
            <p:nvPr/>
          </p:nvSpPr>
          <p:spPr>
            <a:xfrm>
              <a:off x="606037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5"/>
            <p:cNvSpPr/>
            <p:nvPr/>
          </p:nvSpPr>
          <p:spPr>
            <a:xfrm>
              <a:off x="606037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5"/>
            <p:cNvSpPr/>
            <p:nvPr/>
          </p:nvSpPr>
          <p:spPr>
            <a:xfrm>
              <a:off x="60603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5"/>
            <p:cNvSpPr/>
            <p:nvPr/>
          </p:nvSpPr>
          <p:spPr>
            <a:xfrm>
              <a:off x="606037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5"/>
            <p:cNvSpPr/>
            <p:nvPr/>
          </p:nvSpPr>
          <p:spPr>
            <a:xfrm>
              <a:off x="606037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5"/>
            <p:cNvSpPr/>
            <p:nvPr/>
          </p:nvSpPr>
          <p:spPr>
            <a:xfrm>
              <a:off x="60603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5"/>
            <p:cNvSpPr/>
            <p:nvPr/>
          </p:nvSpPr>
          <p:spPr>
            <a:xfrm>
              <a:off x="606037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5"/>
            <p:cNvSpPr/>
            <p:nvPr/>
          </p:nvSpPr>
          <p:spPr>
            <a:xfrm>
              <a:off x="606037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5"/>
            <p:cNvSpPr/>
            <p:nvPr/>
          </p:nvSpPr>
          <p:spPr>
            <a:xfrm>
              <a:off x="60603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5"/>
            <p:cNvSpPr/>
            <p:nvPr/>
          </p:nvSpPr>
          <p:spPr>
            <a:xfrm>
              <a:off x="606037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5"/>
            <p:cNvSpPr/>
            <p:nvPr/>
          </p:nvSpPr>
          <p:spPr>
            <a:xfrm>
              <a:off x="606037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5"/>
            <p:cNvSpPr/>
            <p:nvPr/>
          </p:nvSpPr>
          <p:spPr>
            <a:xfrm>
              <a:off x="606037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5"/>
            <p:cNvSpPr/>
            <p:nvPr/>
          </p:nvSpPr>
          <p:spPr>
            <a:xfrm>
              <a:off x="60603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5"/>
            <p:cNvSpPr/>
            <p:nvPr/>
          </p:nvSpPr>
          <p:spPr>
            <a:xfrm>
              <a:off x="606037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5"/>
            <p:cNvSpPr/>
            <p:nvPr/>
          </p:nvSpPr>
          <p:spPr>
            <a:xfrm>
              <a:off x="621087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5"/>
            <p:cNvSpPr/>
            <p:nvPr/>
          </p:nvSpPr>
          <p:spPr>
            <a:xfrm>
              <a:off x="621087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5"/>
            <p:cNvSpPr/>
            <p:nvPr/>
          </p:nvSpPr>
          <p:spPr>
            <a:xfrm>
              <a:off x="621087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5"/>
            <p:cNvSpPr/>
            <p:nvPr/>
          </p:nvSpPr>
          <p:spPr>
            <a:xfrm>
              <a:off x="621087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5"/>
            <p:cNvSpPr/>
            <p:nvPr/>
          </p:nvSpPr>
          <p:spPr>
            <a:xfrm>
              <a:off x="62108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5"/>
            <p:cNvSpPr/>
            <p:nvPr/>
          </p:nvSpPr>
          <p:spPr>
            <a:xfrm>
              <a:off x="621087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5"/>
            <p:cNvSpPr/>
            <p:nvPr/>
          </p:nvSpPr>
          <p:spPr>
            <a:xfrm>
              <a:off x="621087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5"/>
            <p:cNvSpPr/>
            <p:nvPr/>
          </p:nvSpPr>
          <p:spPr>
            <a:xfrm>
              <a:off x="621087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5"/>
            <p:cNvSpPr/>
            <p:nvPr/>
          </p:nvSpPr>
          <p:spPr>
            <a:xfrm>
              <a:off x="621087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5"/>
            <p:cNvSpPr/>
            <p:nvPr/>
          </p:nvSpPr>
          <p:spPr>
            <a:xfrm>
              <a:off x="621087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5"/>
            <p:cNvSpPr/>
            <p:nvPr/>
          </p:nvSpPr>
          <p:spPr>
            <a:xfrm>
              <a:off x="621087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5"/>
            <p:cNvSpPr/>
            <p:nvPr/>
          </p:nvSpPr>
          <p:spPr>
            <a:xfrm>
              <a:off x="621087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5"/>
            <p:cNvSpPr/>
            <p:nvPr/>
          </p:nvSpPr>
          <p:spPr>
            <a:xfrm>
              <a:off x="621087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5"/>
            <p:cNvSpPr/>
            <p:nvPr/>
          </p:nvSpPr>
          <p:spPr>
            <a:xfrm>
              <a:off x="621087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5"/>
            <p:cNvSpPr/>
            <p:nvPr/>
          </p:nvSpPr>
          <p:spPr>
            <a:xfrm>
              <a:off x="621087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5"/>
            <p:cNvSpPr/>
            <p:nvPr/>
          </p:nvSpPr>
          <p:spPr>
            <a:xfrm>
              <a:off x="621087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5"/>
            <p:cNvSpPr/>
            <p:nvPr/>
          </p:nvSpPr>
          <p:spPr>
            <a:xfrm>
              <a:off x="621087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5"/>
            <p:cNvSpPr/>
            <p:nvPr/>
          </p:nvSpPr>
          <p:spPr>
            <a:xfrm>
              <a:off x="621087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5"/>
            <p:cNvSpPr/>
            <p:nvPr/>
          </p:nvSpPr>
          <p:spPr>
            <a:xfrm>
              <a:off x="62108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5"/>
            <p:cNvSpPr/>
            <p:nvPr/>
          </p:nvSpPr>
          <p:spPr>
            <a:xfrm>
              <a:off x="621087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5"/>
            <p:cNvSpPr/>
            <p:nvPr/>
          </p:nvSpPr>
          <p:spPr>
            <a:xfrm>
              <a:off x="63613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5"/>
            <p:cNvSpPr/>
            <p:nvPr/>
          </p:nvSpPr>
          <p:spPr>
            <a:xfrm>
              <a:off x="63613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5"/>
            <p:cNvSpPr/>
            <p:nvPr/>
          </p:nvSpPr>
          <p:spPr>
            <a:xfrm>
              <a:off x="63613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5"/>
            <p:cNvSpPr/>
            <p:nvPr/>
          </p:nvSpPr>
          <p:spPr>
            <a:xfrm>
              <a:off x="63613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5"/>
            <p:cNvSpPr/>
            <p:nvPr/>
          </p:nvSpPr>
          <p:spPr>
            <a:xfrm>
              <a:off x="63613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5"/>
            <p:cNvSpPr/>
            <p:nvPr/>
          </p:nvSpPr>
          <p:spPr>
            <a:xfrm>
              <a:off x="63613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5"/>
            <p:cNvSpPr/>
            <p:nvPr/>
          </p:nvSpPr>
          <p:spPr>
            <a:xfrm>
              <a:off x="63613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5"/>
            <p:cNvSpPr/>
            <p:nvPr/>
          </p:nvSpPr>
          <p:spPr>
            <a:xfrm>
              <a:off x="63613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5"/>
            <p:cNvSpPr/>
            <p:nvPr/>
          </p:nvSpPr>
          <p:spPr>
            <a:xfrm>
              <a:off x="63613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5"/>
            <p:cNvSpPr/>
            <p:nvPr/>
          </p:nvSpPr>
          <p:spPr>
            <a:xfrm>
              <a:off x="63613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5"/>
            <p:cNvSpPr/>
            <p:nvPr/>
          </p:nvSpPr>
          <p:spPr>
            <a:xfrm>
              <a:off x="63613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5"/>
            <p:cNvSpPr/>
            <p:nvPr/>
          </p:nvSpPr>
          <p:spPr>
            <a:xfrm>
              <a:off x="63613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5"/>
            <p:cNvSpPr/>
            <p:nvPr/>
          </p:nvSpPr>
          <p:spPr>
            <a:xfrm>
              <a:off x="63613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5"/>
            <p:cNvSpPr/>
            <p:nvPr/>
          </p:nvSpPr>
          <p:spPr>
            <a:xfrm>
              <a:off x="63613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5"/>
            <p:cNvSpPr/>
            <p:nvPr/>
          </p:nvSpPr>
          <p:spPr>
            <a:xfrm>
              <a:off x="63613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5"/>
            <p:cNvSpPr/>
            <p:nvPr/>
          </p:nvSpPr>
          <p:spPr>
            <a:xfrm>
              <a:off x="63613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5"/>
            <p:cNvSpPr/>
            <p:nvPr/>
          </p:nvSpPr>
          <p:spPr>
            <a:xfrm>
              <a:off x="63613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5"/>
            <p:cNvSpPr/>
            <p:nvPr/>
          </p:nvSpPr>
          <p:spPr>
            <a:xfrm>
              <a:off x="63613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5"/>
            <p:cNvSpPr/>
            <p:nvPr/>
          </p:nvSpPr>
          <p:spPr>
            <a:xfrm>
              <a:off x="65119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5"/>
            <p:cNvSpPr/>
            <p:nvPr/>
          </p:nvSpPr>
          <p:spPr>
            <a:xfrm>
              <a:off x="65119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5"/>
            <p:cNvSpPr/>
            <p:nvPr/>
          </p:nvSpPr>
          <p:spPr>
            <a:xfrm>
              <a:off x="65119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5"/>
            <p:cNvSpPr/>
            <p:nvPr/>
          </p:nvSpPr>
          <p:spPr>
            <a:xfrm>
              <a:off x="65119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5"/>
            <p:cNvSpPr/>
            <p:nvPr/>
          </p:nvSpPr>
          <p:spPr>
            <a:xfrm>
              <a:off x="65119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5"/>
            <p:cNvSpPr/>
            <p:nvPr/>
          </p:nvSpPr>
          <p:spPr>
            <a:xfrm>
              <a:off x="65119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5"/>
            <p:cNvSpPr/>
            <p:nvPr/>
          </p:nvSpPr>
          <p:spPr>
            <a:xfrm>
              <a:off x="65119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5"/>
            <p:cNvSpPr/>
            <p:nvPr/>
          </p:nvSpPr>
          <p:spPr>
            <a:xfrm>
              <a:off x="65119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5"/>
            <p:cNvSpPr/>
            <p:nvPr/>
          </p:nvSpPr>
          <p:spPr>
            <a:xfrm>
              <a:off x="66624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5"/>
            <p:cNvSpPr/>
            <p:nvPr/>
          </p:nvSpPr>
          <p:spPr>
            <a:xfrm>
              <a:off x="666240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5"/>
            <p:cNvSpPr/>
            <p:nvPr/>
          </p:nvSpPr>
          <p:spPr>
            <a:xfrm>
              <a:off x="66624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9" name="Google Shape;1789;p5"/>
          <p:cNvGrpSpPr/>
          <p:nvPr/>
        </p:nvGrpSpPr>
        <p:grpSpPr>
          <a:xfrm rot="10800000">
            <a:off x="7682451" y="28707"/>
            <a:ext cx="1140783" cy="5086302"/>
            <a:chOff x="5608825" y="238125"/>
            <a:chExt cx="1174975" cy="5238750"/>
          </a:xfrm>
        </p:grpSpPr>
        <p:sp>
          <p:nvSpPr>
            <p:cNvPr id="1790" name="Google Shape;1790;p5"/>
            <p:cNvSpPr/>
            <p:nvPr/>
          </p:nvSpPr>
          <p:spPr>
            <a:xfrm>
              <a:off x="56088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5"/>
            <p:cNvSpPr/>
            <p:nvPr/>
          </p:nvSpPr>
          <p:spPr>
            <a:xfrm>
              <a:off x="5608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5"/>
            <p:cNvSpPr/>
            <p:nvPr/>
          </p:nvSpPr>
          <p:spPr>
            <a:xfrm>
              <a:off x="5608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5"/>
            <p:cNvSpPr/>
            <p:nvPr/>
          </p:nvSpPr>
          <p:spPr>
            <a:xfrm>
              <a:off x="5608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5"/>
            <p:cNvSpPr/>
            <p:nvPr/>
          </p:nvSpPr>
          <p:spPr>
            <a:xfrm>
              <a:off x="57593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5"/>
            <p:cNvSpPr/>
            <p:nvPr/>
          </p:nvSpPr>
          <p:spPr>
            <a:xfrm>
              <a:off x="57593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5"/>
            <p:cNvSpPr/>
            <p:nvPr/>
          </p:nvSpPr>
          <p:spPr>
            <a:xfrm>
              <a:off x="57593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5"/>
            <p:cNvSpPr/>
            <p:nvPr/>
          </p:nvSpPr>
          <p:spPr>
            <a:xfrm>
              <a:off x="57593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5"/>
            <p:cNvSpPr/>
            <p:nvPr/>
          </p:nvSpPr>
          <p:spPr>
            <a:xfrm>
              <a:off x="57593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5"/>
            <p:cNvSpPr/>
            <p:nvPr/>
          </p:nvSpPr>
          <p:spPr>
            <a:xfrm>
              <a:off x="57593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5"/>
            <p:cNvSpPr/>
            <p:nvPr/>
          </p:nvSpPr>
          <p:spPr>
            <a:xfrm>
              <a:off x="57593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5"/>
            <p:cNvSpPr/>
            <p:nvPr/>
          </p:nvSpPr>
          <p:spPr>
            <a:xfrm>
              <a:off x="57593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5"/>
            <p:cNvSpPr/>
            <p:nvPr/>
          </p:nvSpPr>
          <p:spPr>
            <a:xfrm>
              <a:off x="57593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5"/>
            <p:cNvSpPr/>
            <p:nvPr/>
          </p:nvSpPr>
          <p:spPr>
            <a:xfrm>
              <a:off x="57593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5"/>
            <p:cNvSpPr/>
            <p:nvPr/>
          </p:nvSpPr>
          <p:spPr>
            <a:xfrm>
              <a:off x="57593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5"/>
            <p:cNvSpPr/>
            <p:nvPr/>
          </p:nvSpPr>
          <p:spPr>
            <a:xfrm>
              <a:off x="57593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5"/>
            <p:cNvSpPr/>
            <p:nvPr/>
          </p:nvSpPr>
          <p:spPr>
            <a:xfrm>
              <a:off x="57593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5"/>
            <p:cNvSpPr/>
            <p:nvPr/>
          </p:nvSpPr>
          <p:spPr>
            <a:xfrm>
              <a:off x="57593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5"/>
            <p:cNvSpPr/>
            <p:nvPr/>
          </p:nvSpPr>
          <p:spPr>
            <a:xfrm>
              <a:off x="57593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5"/>
            <p:cNvSpPr/>
            <p:nvPr/>
          </p:nvSpPr>
          <p:spPr>
            <a:xfrm>
              <a:off x="57593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5"/>
            <p:cNvSpPr/>
            <p:nvPr/>
          </p:nvSpPr>
          <p:spPr>
            <a:xfrm>
              <a:off x="57593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5"/>
            <p:cNvSpPr/>
            <p:nvPr/>
          </p:nvSpPr>
          <p:spPr>
            <a:xfrm>
              <a:off x="59098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5"/>
            <p:cNvSpPr/>
            <p:nvPr/>
          </p:nvSpPr>
          <p:spPr>
            <a:xfrm>
              <a:off x="59098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5"/>
            <p:cNvSpPr/>
            <p:nvPr/>
          </p:nvSpPr>
          <p:spPr>
            <a:xfrm>
              <a:off x="59098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5"/>
            <p:cNvSpPr/>
            <p:nvPr/>
          </p:nvSpPr>
          <p:spPr>
            <a:xfrm>
              <a:off x="59098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5"/>
            <p:cNvSpPr/>
            <p:nvPr/>
          </p:nvSpPr>
          <p:spPr>
            <a:xfrm>
              <a:off x="59098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5"/>
            <p:cNvSpPr/>
            <p:nvPr/>
          </p:nvSpPr>
          <p:spPr>
            <a:xfrm>
              <a:off x="59098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5"/>
            <p:cNvSpPr/>
            <p:nvPr/>
          </p:nvSpPr>
          <p:spPr>
            <a:xfrm>
              <a:off x="59098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5"/>
            <p:cNvSpPr/>
            <p:nvPr/>
          </p:nvSpPr>
          <p:spPr>
            <a:xfrm>
              <a:off x="59098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5"/>
            <p:cNvSpPr/>
            <p:nvPr/>
          </p:nvSpPr>
          <p:spPr>
            <a:xfrm>
              <a:off x="59098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5"/>
            <p:cNvSpPr/>
            <p:nvPr/>
          </p:nvSpPr>
          <p:spPr>
            <a:xfrm>
              <a:off x="59098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5"/>
            <p:cNvSpPr/>
            <p:nvPr/>
          </p:nvSpPr>
          <p:spPr>
            <a:xfrm>
              <a:off x="59098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5"/>
            <p:cNvSpPr/>
            <p:nvPr/>
          </p:nvSpPr>
          <p:spPr>
            <a:xfrm>
              <a:off x="59098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5"/>
            <p:cNvSpPr/>
            <p:nvPr/>
          </p:nvSpPr>
          <p:spPr>
            <a:xfrm>
              <a:off x="59098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5"/>
            <p:cNvSpPr/>
            <p:nvPr/>
          </p:nvSpPr>
          <p:spPr>
            <a:xfrm>
              <a:off x="60603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5"/>
            <p:cNvSpPr/>
            <p:nvPr/>
          </p:nvSpPr>
          <p:spPr>
            <a:xfrm>
              <a:off x="606037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5"/>
            <p:cNvSpPr/>
            <p:nvPr/>
          </p:nvSpPr>
          <p:spPr>
            <a:xfrm>
              <a:off x="606037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5"/>
            <p:cNvSpPr/>
            <p:nvPr/>
          </p:nvSpPr>
          <p:spPr>
            <a:xfrm>
              <a:off x="606037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5"/>
            <p:cNvSpPr/>
            <p:nvPr/>
          </p:nvSpPr>
          <p:spPr>
            <a:xfrm>
              <a:off x="606037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5"/>
            <p:cNvSpPr/>
            <p:nvPr/>
          </p:nvSpPr>
          <p:spPr>
            <a:xfrm>
              <a:off x="606037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5"/>
            <p:cNvSpPr/>
            <p:nvPr/>
          </p:nvSpPr>
          <p:spPr>
            <a:xfrm>
              <a:off x="606037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5"/>
            <p:cNvSpPr/>
            <p:nvPr/>
          </p:nvSpPr>
          <p:spPr>
            <a:xfrm>
              <a:off x="606037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5"/>
            <p:cNvSpPr/>
            <p:nvPr/>
          </p:nvSpPr>
          <p:spPr>
            <a:xfrm>
              <a:off x="621087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5"/>
            <p:cNvSpPr/>
            <p:nvPr/>
          </p:nvSpPr>
          <p:spPr>
            <a:xfrm>
              <a:off x="62108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5"/>
            <p:cNvSpPr/>
            <p:nvPr/>
          </p:nvSpPr>
          <p:spPr>
            <a:xfrm>
              <a:off x="621087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5"/>
            <p:cNvSpPr/>
            <p:nvPr/>
          </p:nvSpPr>
          <p:spPr>
            <a:xfrm>
              <a:off x="621087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5"/>
            <p:cNvSpPr/>
            <p:nvPr/>
          </p:nvSpPr>
          <p:spPr>
            <a:xfrm>
              <a:off x="621087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5"/>
            <p:cNvSpPr/>
            <p:nvPr/>
          </p:nvSpPr>
          <p:spPr>
            <a:xfrm>
              <a:off x="63613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5"/>
            <p:cNvSpPr/>
            <p:nvPr/>
          </p:nvSpPr>
          <p:spPr>
            <a:xfrm>
              <a:off x="63613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5"/>
            <p:cNvSpPr/>
            <p:nvPr/>
          </p:nvSpPr>
          <p:spPr>
            <a:xfrm>
              <a:off x="66624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40" name="Google Shape;1840;p5"/>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1841"/>
        <p:cNvGrpSpPr/>
        <p:nvPr/>
      </p:nvGrpSpPr>
      <p:grpSpPr>
        <a:xfrm>
          <a:off x="0" y="0"/>
          <a:ext cx="0" cy="0"/>
          <a:chOff x="0" y="0"/>
          <a:chExt cx="0" cy="0"/>
        </a:xfrm>
      </p:grpSpPr>
      <p:sp>
        <p:nvSpPr>
          <p:cNvPr id="1842" name="Google Shape;1842;p6"/>
          <p:cNvSpPr txBox="1">
            <a:spLocks noGrp="1"/>
          </p:cNvSpPr>
          <p:nvPr>
            <p:ph type="title"/>
          </p:nvPr>
        </p:nvSpPr>
        <p:spPr>
          <a:xfrm>
            <a:off x="718300" y="739375"/>
            <a:ext cx="6761100" cy="857400"/>
          </a:xfrm>
          <a:prstGeom prst="rect">
            <a:avLst/>
          </a:prstGeom>
        </p:spPr>
        <p:txBody>
          <a:bodyPr spcFirstLastPara="1" wrap="square" lIns="91425" tIns="91425" rIns="91425" bIns="91425" anchor="b"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843" name="Google Shape;1843;p6"/>
          <p:cNvSpPr txBox="1">
            <a:spLocks noGrp="1"/>
          </p:cNvSpPr>
          <p:nvPr>
            <p:ph type="body" idx="1"/>
          </p:nvPr>
        </p:nvSpPr>
        <p:spPr>
          <a:xfrm>
            <a:off x="718300" y="1762650"/>
            <a:ext cx="3242400" cy="3087000"/>
          </a:xfrm>
          <a:prstGeom prst="rect">
            <a:avLst/>
          </a:prstGeom>
        </p:spPr>
        <p:txBody>
          <a:bodyPr spcFirstLastPara="1" wrap="square" lIns="91425" tIns="91425" rIns="91425" bIns="91425" anchor="t" anchorCtr="0"/>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1844" name="Google Shape;1844;p6"/>
          <p:cNvSpPr txBox="1">
            <a:spLocks noGrp="1"/>
          </p:cNvSpPr>
          <p:nvPr>
            <p:ph type="body" idx="2"/>
          </p:nvPr>
        </p:nvSpPr>
        <p:spPr>
          <a:xfrm>
            <a:off x="4156071" y="1762650"/>
            <a:ext cx="3242400" cy="3087000"/>
          </a:xfrm>
          <a:prstGeom prst="rect">
            <a:avLst/>
          </a:prstGeom>
        </p:spPr>
        <p:txBody>
          <a:bodyPr spcFirstLastPara="1" wrap="square" lIns="91425" tIns="91425" rIns="91425" bIns="91425" anchor="t" anchorCtr="0"/>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grpSp>
        <p:nvGrpSpPr>
          <p:cNvPr id="1845" name="Google Shape;1845;p6"/>
          <p:cNvGrpSpPr/>
          <p:nvPr/>
        </p:nvGrpSpPr>
        <p:grpSpPr>
          <a:xfrm rot="10800000">
            <a:off x="8851487" y="28707"/>
            <a:ext cx="264012" cy="5086302"/>
            <a:chOff x="5307800" y="238125"/>
            <a:chExt cx="271925" cy="5238750"/>
          </a:xfrm>
        </p:grpSpPr>
        <p:sp>
          <p:nvSpPr>
            <p:cNvPr id="1846" name="Google Shape;1846;p6"/>
            <p:cNvSpPr/>
            <p:nvPr/>
          </p:nvSpPr>
          <p:spPr>
            <a:xfrm>
              <a:off x="53078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6"/>
            <p:cNvSpPr/>
            <p:nvPr/>
          </p:nvSpPr>
          <p:spPr>
            <a:xfrm>
              <a:off x="53078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6"/>
            <p:cNvSpPr/>
            <p:nvPr/>
          </p:nvSpPr>
          <p:spPr>
            <a:xfrm>
              <a:off x="53078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6"/>
            <p:cNvSpPr/>
            <p:nvPr/>
          </p:nvSpPr>
          <p:spPr>
            <a:xfrm>
              <a:off x="53078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6"/>
            <p:cNvSpPr/>
            <p:nvPr/>
          </p:nvSpPr>
          <p:spPr>
            <a:xfrm>
              <a:off x="53078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6"/>
            <p:cNvSpPr/>
            <p:nvPr/>
          </p:nvSpPr>
          <p:spPr>
            <a:xfrm>
              <a:off x="53078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6"/>
            <p:cNvSpPr/>
            <p:nvPr/>
          </p:nvSpPr>
          <p:spPr>
            <a:xfrm>
              <a:off x="53078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6"/>
            <p:cNvSpPr/>
            <p:nvPr/>
          </p:nvSpPr>
          <p:spPr>
            <a:xfrm>
              <a:off x="53078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6"/>
            <p:cNvSpPr/>
            <p:nvPr/>
          </p:nvSpPr>
          <p:spPr>
            <a:xfrm>
              <a:off x="53078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6"/>
            <p:cNvSpPr/>
            <p:nvPr/>
          </p:nvSpPr>
          <p:spPr>
            <a:xfrm>
              <a:off x="53078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6"/>
            <p:cNvSpPr/>
            <p:nvPr/>
          </p:nvSpPr>
          <p:spPr>
            <a:xfrm>
              <a:off x="53078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6"/>
            <p:cNvSpPr/>
            <p:nvPr/>
          </p:nvSpPr>
          <p:spPr>
            <a:xfrm>
              <a:off x="53078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6"/>
            <p:cNvSpPr/>
            <p:nvPr/>
          </p:nvSpPr>
          <p:spPr>
            <a:xfrm>
              <a:off x="53078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6"/>
            <p:cNvSpPr/>
            <p:nvPr/>
          </p:nvSpPr>
          <p:spPr>
            <a:xfrm>
              <a:off x="53078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6"/>
            <p:cNvSpPr/>
            <p:nvPr/>
          </p:nvSpPr>
          <p:spPr>
            <a:xfrm>
              <a:off x="53078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6"/>
            <p:cNvSpPr/>
            <p:nvPr/>
          </p:nvSpPr>
          <p:spPr>
            <a:xfrm>
              <a:off x="53078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6"/>
            <p:cNvSpPr/>
            <p:nvPr/>
          </p:nvSpPr>
          <p:spPr>
            <a:xfrm>
              <a:off x="53078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6"/>
            <p:cNvSpPr/>
            <p:nvPr/>
          </p:nvSpPr>
          <p:spPr>
            <a:xfrm>
              <a:off x="53078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6"/>
            <p:cNvSpPr/>
            <p:nvPr/>
          </p:nvSpPr>
          <p:spPr>
            <a:xfrm>
              <a:off x="53078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6"/>
            <p:cNvSpPr/>
            <p:nvPr/>
          </p:nvSpPr>
          <p:spPr>
            <a:xfrm>
              <a:off x="53078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6"/>
            <p:cNvSpPr/>
            <p:nvPr/>
          </p:nvSpPr>
          <p:spPr>
            <a:xfrm>
              <a:off x="53078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6"/>
            <p:cNvSpPr/>
            <p:nvPr/>
          </p:nvSpPr>
          <p:spPr>
            <a:xfrm>
              <a:off x="53078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6"/>
            <p:cNvSpPr/>
            <p:nvPr/>
          </p:nvSpPr>
          <p:spPr>
            <a:xfrm>
              <a:off x="53078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6"/>
            <p:cNvSpPr/>
            <p:nvPr/>
          </p:nvSpPr>
          <p:spPr>
            <a:xfrm>
              <a:off x="53078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6"/>
            <p:cNvSpPr/>
            <p:nvPr/>
          </p:nvSpPr>
          <p:spPr>
            <a:xfrm>
              <a:off x="53078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6"/>
            <p:cNvSpPr/>
            <p:nvPr/>
          </p:nvSpPr>
          <p:spPr>
            <a:xfrm>
              <a:off x="53078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6"/>
            <p:cNvSpPr/>
            <p:nvPr/>
          </p:nvSpPr>
          <p:spPr>
            <a:xfrm>
              <a:off x="53078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6"/>
            <p:cNvSpPr/>
            <p:nvPr/>
          </p:nvSpPr>
          <p:spPr>
            <a:xfrm>
              <a:off x="53078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6"/>
            <p:cNvSpPr/>
            <p:nvPr/>
          </p:nvSpPr>
          <p:spPr>
            <a:xfrm>
              <a:off x="53078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6"/>
            <p:cNvSpPr/>
            <p:nvPr/>
          </p:nvSpPr>
          <p:spPr>
            <a:xfrm>
              <a:off x="53078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6"/>
            <p:cNvSpPr/>
            <p:nvPr/>
          </p:nvSpPr>
          <p:spPr>
            <a:xfrm>
              <a:off x="53078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6"/>
            <p:cNvSpPr/>
            <p:nvPr/>
          </p:nvSpPr>
          <p:spPr>
            <a:xfrm>
              <a:off x="53078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6"/>
            <p:cNvSpPr/>
            <p:nvPr/>
          </p:nvSpPr>
          <p:spPr>
            <a:xfrm>
              <a:off x="53078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6"/>
            <p:cNvSpPr/>
            <p:nvPr/>
          </p:nvSpPr>
          <p:spPr>
            <a:xfrm>
              <a:off x="53078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6"/>
            <p:cNvSpPr/>
            <p:nvPr/>
          </p:nvSpPr>
          <p:spPr>
            <a:xfrm>
              <a:off x="53078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6"/>
            <p:cNvSpPr/>
            <p:nvPr/>
          </p:nvSpPr>
          <p:spPr>
            <a:xfrm>
              <a:off x="545832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6"/>
            <p:cNvSpPr/>
            <p:nvPr/>
          </p:nvSpPr>
          <p:spPr>
            <a:xfrm>
              <a:off x="545832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6"/>
            <p:cNvSpPr/>
            <p:nvPr/>
          </p:nvSpPr>
          <p:spPr>
            <a:xfrm>
              <a:off x="545832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6"/>
            <p:cNvSpPr/>
            <p:nvPr/>
          </p:nvSpPr>
          <p:spPr>
            <a:xfrm>
              <a:off x="545832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6"/>
            <p:cNvSpPr/>
            <p:nvPr/>
          </p:nvSpPr>
          <p:spPr>
            <a:xfrm>
              <a:off x="545832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6"/>
            <p:cNvSpPr/>
            <p:nvPr/>
          </p:nvSpPr>
          <p:spPr>
            <a:xfrm>
              <a:off x="545832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6"/>
            <p:cNvSpPr/>
            <p:nvPr/>
          </p:nvSpPr>
          <p:spPr>
            <a:xfrm>
              <a:off x="545832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6"/>
            <p:cNvSpPr/>
            <p:nvPr/>
          </p:nvSpPr>
          <p:spPr>
            <a:xfrm>
              <a:off x="545832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6"/>
            <p:cNvSpPr/>
            <p:nvPr/>
          </p:nvSpPr>
          <p:spPr>
            <a:xfrm>
              <a:off x="545832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6"/>
            <p:cNvSpPr/>
            <p:nvPr/>
          </p:nvSpPr>
          <p:spPr>
            <a:xfrm>
              <a:off x="545832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6"/>
            <p:cNvSpPr/>
            <p:nvPr/>
          </p:nvSpPr>
          <p:spPr>
            <a:xfrm>
              <a:off x="545832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6"/>
            <p:cNvSpPr/>
            <p:nvPr/>
          </p:nvSpPr>
          <p:spPr>
            <a:xfrm>
              <a:off x="545832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6"/>
            <p:cNvSpPr/>
            <p:nvPr/>
          </p:nvSpPr>
          <p:spPr>
            <a:xfrm>
              <a:off x="545832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6"/>
            <p:cNvSpPr/>
            <p:nvPr/>
          </p:nvSpPr>
          <p:spPr>
            <a:xfrm>
              <a:off x="545832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6"/>
            <p:cNvSpPr/>
            <p:nvPr/>
          </p:nvSpPr>
          <p:spPr>
            <a:xfrm>
              <a:off x="545832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6"/>
            <p:cNvSpPr/>
            <p:nvPr/>
          </p:nvSpPr>
          <p:spPr>
            <a:xfrm>
              <a:off x="545832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6"/>
            <p:cNvSpPr/>
            <p:nvPr/>
          </p:nvSpPr>
          <p:spPr>
            <a:xfrm>
              <a:off x="545832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6"/>
            <p:cNvSpPr/>
            <p:nvPr/>
          </p:nvSpPr>
          <p:spPr>
            <a:xfrm>
              <a:off x="545832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6"/>
            <p:cNvSpPr/>
            <p:nvPr/>
          </p:nvSpPr>
          <p:spPr>
            <a:xfrm>
              <a:off x="545832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6"/>
            <p:cNvSpPr/>
            <p:nvPr/>
          </p:nvSpPr>
          <p:spPr>
            <a:xfrm>
              <a:off x="545832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6"/>
            <p:cNvSpPr/>
            <p:nvPr/>
          </p:nvSpPr>
          <p:spPr>
            <a:xfrm>
              <a:off x="545832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6"/>
            <p:cNvSpPr/>
            <p:nvPr/>
          </p:nvSpPr>
          <p:spPr>
            <a:xfrm>
              <a:off x="545832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3" name="Google Shape;1903;p6"/>
          <p:cNvGrpSpPr/>
          <p:nvPr/>
        </p:nvGrpSpPr>
        <p:grpSpPr>
          <a:xfrm rot="10800000">
            <a:off x="7828571" y="28707"/>
            <a:ext cx="1140783" cy="5086302"/>
            <a:chOff x="5458325" y="238125"/>
            <a:chExt cx="1174975" cy="5238750"/>
          </a:xfrm>
        </p:grpSpPr>
        <p:sp>
          <p:nvSpPr>
            <p:cNvPr id="1904" name="Google Shape;1904;p6"/>
            <p:cNvSpPr/>
            <p:nvPr/>
          </p:nvSpPr>
          <p:spPr>
            <a:xfrm>
              <a:off x="545832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6"/>
            <p:cNvSpPr/>
            <p:nvPr/>
          </p:nvSpPr>
          <p:spPr>
            <a:xfrm>
              <a:off x="545832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6"/>
            <p:cNvSpPr/>
            <p:nvPr/>
          </p:nvSpPr>
          <p:spPr>
            <a:xfrm>
              <a:off x="545832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6"/>
            <p:cNvSpPr/>
            <p:nvPr/>
          </p:nvSpPr>
          <p:spPr>
            <a:xfrm>
              <a:off x="545832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6"/>
            <p:cNvSpPr/>
            <p:nvPr/>
          </p:nvSpPr>
          <p:spPr>
            <a:xfrm>
              <a:off x="545832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6"/>
            <p:cNvSpPr/>
            <p:nvPr/>
          </p:nvSpPr>
          <p:spPr>
            <a:xfrm>
              <a:off x="545832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6"/>
            <p:cNvSpPr/>
            <p:nvPr/>
          </p:nvSpPr>
          <p:spPr>
            <a:xfrm>
              <a:off x="545832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6"/>
            <p:cNvSpPr/>
            <p:nvPr/>
          </p:nvSpPr>
          <p:spPr>
            <a:xfrm>
              <a:off x="545832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6"/>
            <p:cNvSpPr/>
            <p:nvPr/>
          </p:nvSpPr>
          <p:spPr>
            <a:xfrm>
              <a:off x="545832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6"/>
            <p:cNvSpPr/>
            <p:nvPr/>
          </p:nvSpPr>
          <p:spPr>
            <a:xfrm>
              <a:off x="545832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6"/>
            <p:cNvSpPr/>
            <p:nvPr/>
          </p:nvSpPr>
          <p:spPr>
            <a:xfrm>
              <a:off x="545832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6"/>
            <p:cNvSpPr/>
            <p:nvPr/>
          </p:nvSpPr>
          <p:spPr>
            <a:xfrm>
              <a:off x="545832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6"/>
            <p:cNvSpPr/>
            <p:nvPr/>
          </p:nvSpPr>
          <p:spPr>
            <a:xfrm>
              <a:off x="545832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6"/>
            <p:cNvSpPr/>
            <p:nvPr/>
          </p:nvSpPr>
          <p:spPr>
            <a:xfrm>
              <a:off x="5608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6"/>
            <p:cNvSpPr/>
            <p:nvPr/>
          </p:nvSpPr>
          <p:spPr>
            <a:xfrm>
              <a:off x="56088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6"/>
            <p:cNvSpPr/>
            <p:nvPr/>
          </p:nvSpPr>
          <p:spPr>
            <a:xfrm>
              <a:off x="5608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6"/>
            <p:cNvSpPr/>
            <p:nvPr/>
          </p:nvSpPr>
          <p:spPr>
            <a:xfrm>
              <a:off x="56088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6"/>
            <p:cNvSpPr/>
            <p:nvPr/>
          </p:nvSpPr>
          <p:spPr>
            <a:xfrm>
              <a:off x="5608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6"/>
            <p:cNvSpPr/>
            <p:nvPr/>
          </p:nvSpPr>
          <p:spPr>
            <a:xfrm>
              <a:off x="56088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6"/>
            <p:cNvSpPr/>
            <p:nvPr/>
          </p:nvSpPr>
          <p:spPr>
            <a:xfrm>
              <a:off x="56088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6"/>
            <p:cNvSpPr/>
            <p:nvPr/>
          </p:nvSpPr>
          <p:spPr>
            <a:xfrm>
              <a:off x="5608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6"/>
            <p:cNvSpPr/>
            <p:nvPr/>
          </p:nvSpPr>
          <p:spPr>
            <a:xfrm>
              <a:off x="5608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6"/>
            <p:cNvSpPr/>
            <p:nvPr/>
          </p:nvSpPr>
          <p:spPr>
            <a:xfrm>
              <a:off x="56088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6"/>
            <p:cNvSpPr/>
            <p:nvPr/>
          </p:nvSpPr>
          <p:spPr>
            <a:xfrm>
              <a:off x="56088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6"/>
            <p:cNvSpPr/>
            <p:nvPr/>
          </p:nvSpPr>
          <p:spPr>
            <a:xfrm>
              <a:off x="56088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6"/>
            <p:cNvSpPr/>
            <p:nvPr/>
          </p:nvSpPr>
          <p:spPr>
            <a:xfrm>
              <a:off x="5608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6"/>
            <p:cNvSpPr/>
            <p:nvPr/>
          </p:nvSpPr>
          <p:spPr>
            <a:xfrm>
              <a:off x="56088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6"/>
            <p:cNvSpPr/>
            <p:nvPr/>
          </p:nvSpPr>
          <p:spPr>
            <a:xfrm>
              <a:off x="5608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6"/>
            <p:cNvSpPr/>
            <p:nvPr/>
          </p:nvSpPr>
          <p:spPr>
            <a:xfrm>
              <a:off x="5608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6"/>
            <p:cNvSpPr/>
            <p:nvPr/>
          </p:nvSpPr>
          <p:spPr>
            <a:xfrm>
              <a:off x="5608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6"/>
            <p:cNvSpPr/>
            <p:nvPr/>
          </p:nvSpPr>
          <p:spPr>
            <a:xfrm>
              <a:off x="56088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6"/>
            <p:cNvSpPr/>
            <p:nvPr/>
          </p:nvSpPr>
          <p:spPr>
            <a:xfrm>
              <a:off x="56088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6"/>
            <p:cNvSpPr/>
            <p:nvPr/>
          </p:nvSpPr>
          <p:spPr>
            <a:xfrm>
              <a:off x="5608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6"/>
            <p:cNvSpPr/>
            <p:nvPr/>
          </p:nvSpPr>
          <p:spPr>
            <a:xfrm>
              <a:off x="5608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6"/>
            <p:cNvSpPr/>
            <p:nvPr/>
          </p:nvSpPr>
          <p:spPr>
            <a:xfrm>
              <a:off x="5608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6"/>
            <p:cNvSpPr/>
            <p:nvPr/>
          </p:nvSpPr>
          <p:spPr>
            <a:xfrm>
              <a:off x="56088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6"/>
            <p:cNvSpPr/>
            <p:nvPr/>
          </p:nvSpPr>
          <p:spPr>
            <a:xfrm>
              <a:off x="5608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6"/>
            <p:cNvSpPr/>
            <p:nvPr/>
          </p:nvSpPr>
          <p:spPr>
            <a:xfrm>
              <a:off x="56088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6"/>
            <p:cNvSpPr/>
            <p:nvPr/>
          </p:nvSpPr>
          <p:spPr>
            <a:xfrm>
              <a:off x="56088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6"/>
            <p:cNvSpPr/>
            <p:nvPr/>
          </p:nvSpPr>
          <p:spPr>
            <a:xfrm>
              <a:off x="56088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6"/>
            <p:cNvSpPr/>
            <p:nvPr/>
          </p:nvSpPr>
          <p:spPr>
            <a:xfrm>
              <a:off x="5608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6"/>
            <p:cNvSpPr/>
            <p:nvPr/>
          </p:nvSpPr>
          <p:spPr>
            <a:xfrm>
              <a:off x="56088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6"/>
            <p:cNvSpPr/>
            <p:nvPr/>
          </p:nvSpPr>
          <p:spPr>
            <a:xfrm>
              <a:off x="5608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6"/>
            <p:cNvSpPr/>
            <p:nvPr/>
          </p:nvSpPr>
          <p:spPr>
            <a:xfrm>
              <a:off x="5608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6"/>
            <p:cNvSpPr/>
            <p:nvPr/>
          </p:nvSpPr>
          <p:spPr>
            <a:xfrm>
              <a:off x="57593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6"/>
            <p:cNvSpPr/>
            <p:nvPr/>
          </p:nvSpPr>
          <p:spPr>
            <a:xfrm>
              <a:off x="57593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6"/>
            <p:cNvSpPr/>
            <p:nvPr/>
          </p:nvSpPr>
          <p:spPr>
            <a:xfrm>
              <a:off x="57593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6"/>
            <p:cNvSpPr/>
            <p:nvPr/>
          </p:nvSpPr>
          <p:spPr>
            <a:xfrm>
              <a:off x="57593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6"/>
            <p:cNvSpPr/>
            <p:nvPr/>
          </p:nvSpPr>
          <p:spPr>
            <a:xfrm>
              <a:off x="57593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6"/>
            <p:cNvSpPr/>
            <p:nvPr/>
          </p:nvSpPr>
          <p:spPr>
            <a:xfrm>
              <a:off x="57593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6"/>
            <p:cNvSpPr/>
            <p:nvPr/>
          </p:nvSpPr>
          <p:spPr>
            <a:xfrm>
              <a:off x="57593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6"/>
            <p:cNvSpPr/>
            <p:nvPr/>
          </p:nvSpPr>
          <p:spPr>
            <a:xfrm>
              <a:off x="57593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6"/>
            <p:cNvSpPr/>
            <p:nvPr/>
          </p:nvSpPr>
          <p:spPr>
            <a:xfrm>
              <a:off x="57593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6"/>
            <p:cNvSpPr/>
            <p:nvPr/>
          </p:nvSpPr>
          <p:spPr>
            <a:xfrm>
              <a:off x="57593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6"/>
            <p:cNvSpPr/>
            <p:nvPr/>
          </p:nvSpPr>
          <p:spPr>
            <a:xfrm>
              <a:off x="57593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6"/>
            <p:cNvSpPr/>
            <p:nvPr/>
          </p:nvSpPr>
          <p:spPr>
            <a:xfrm>
              <a:off x="59098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6"/>
            <p:cNvSpPr/>
            <p:nvPr/>
          </p:nvSpPr>
          <p:spPr>
            <a:xfrm>
              <a:off x="59098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6"/>
            <p:cNvSpPr/>
            <p:nvPr/>
          </p:nvSpPr>
          <p:spPr>
            <a:xfrm>
              <a:off x="59098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6"/>
            <p:cNvSpPr/>
            <p:nvPr/>
          </p:nvSpPr>
          <p:spPr>
            <a:xfrm>
              <a:off x="606037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6"/>
            <p:cNvSpPr/>
            <p:nvPr/>
          </p:nvSpPr>
          <p:spPr>
            <a:xfrm>
              <a:off x="62108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6"/>
            <p:cNvSpPr/>
            <p:nvPr/>
          </p:nvSpPr>
          <p:spPr>
            <a:xfrm>
              <a:off x="621087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6"/>
            <p:cNvSpPr/>
            <p:nvPr/>
          </p:nvSpPr>
          <p:spPr>
            <a:xfrm>
              <a:off x="65119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6" name="Google Shape;1966;p6"/>
          <p:cNvGrpSpPr/>
          <p:nvPr/>
        </p:nvGrpSpPr>
        <p:grpSpPr>
          <a:xfrm rot="10800000">
            <a:off x="7682451" y="28707"/>
            <a:ext cx="994639" cy="4940182"/>
            <a:chOff x="5759350" y="388625"/>
            <a:chExt cx="1024450" cy="5088250"/>
          </a:xfrm>
        </p:grpSpPr>
        <p:sp>
          <p:nvSpPr>
            <p:cNvPr id="1967" name="Google Shape;1967;p6"/>
            <p:cNvSpPr/>
            <p:nvPr/>
          </p:nvSpPr>
          <p:spPr>
            <a:xfrm>
              <a:off x="57593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6"/>
            <p:cNvSpPr/>
            <p:nvPr/>
          </p:nvSpPr>
          <p:spPr>
            <a:xfrm>
              <a:off x="57593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6"/>
            <p:cNvSpPr/>
            <p:nvPr/>
          </p:nvSpPr>
          <p:spPr>
            <a:xfrm>
              <a:off x="57593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6"/>
            <p:cNvSpPr/>
            <p:nvPr/>
          </p:nvSpPr>
          <p:spPr>
            <a:xfrm>
              <a:off x="57593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6"/>
            <p:cNvSpPr/>
            <p:nvPr/>
          </p:nvSpPr>
          <p:spPr>
            <a:xfrm>
              <a:off x="57593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6"/>
            <p:cNvSpPr/>
            <p:nvPr/>
          </p:nvSpPr>
          <p:spPr>
            <a:xfrm>
              <a:off x="57593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6"/>
            <p:cNvSpPr/>
            <p:nvPr/>
          </p:nvSpPr>
          <p:spPr>
            <a:xfrm>
              <a:off x="57593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6"/>
            <p:cNvSpPr/>
            <p:nvPr/>
          </p:nvSpPr>
          <p:spPr>
            <a:xfrm>
              <a:off x="59098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6"/>
            <p:cNvSpPr/>
            <p:nvPr/>
          </p:nvSpPr>
          <p:spPr>
            <a:xfrm>
              <a:off x="59098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6"/>
            <p:cNvSpPr/>
            <p:nvPr/>
          </p:nvSpPr>
          <p:spPr>
            <a:xfrm>
              <a:off x="59098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6"/>
            <p:cNvSpPr/>
            <p:nvPr/>
          </p:nvSpPr>
          <p:spPr>
            <a:xfrm>
              <a:off x="59098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6"/>
            <p:cNvSpPr/>
            <p:nvPr/>
          </p:nvSpPr>
          <p:spPr>
            <a:xfrm>
              <a:off x="59098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6"/>
            <p:cNvSpPr/>
            <p:nvPr/>
          </p:nvSpPr>
          <p:spPr>
            <a:xfrm>
              <a:off x="59098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6"/>
            <p:cNvSpPr/>
            <p:nvPr/>
          </p:nvSpPr>
          <p:spPr>
            <a:xfrm>
              <a:off x="59098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6"/>
            <p:cNvSpPr/>
            <p:nvPr/>
          </p:nvSpPr>
          <p:spPr>
            <a:xfrm>
              <a:off x="59098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6"/>
            <p:cNvSpPr/>
            <p:nvPr/>
          </p:nvSpPr>
          <p:spPr>
            <a:xfrm>
              <a:off x="59098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6"/>
            <p:cNvSpPr/>
            <p:nvPr/>
          </p:nvSpPr>
          <p:spPr>
            <a:xfrm>
              <a:off x="59098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6"/>
            <p:cNvSpPr/>
            <p:nvPr/>
          </p:nvSpPr>
          <p:spPr>
            <a:xfrm>
              <a:off x="59098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6"/>
            <p:cNvSpPr/>
            <p:nvPr/>
          </p:nvSpPr>
          <p:spPr>
            <a:xfrm>
              <a:off x="59098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6"/>
            <p:cNvSpPr/>
            <p:nvPr/>
          </p:nvSpPr>
          <p:spPr>
            <a:xfrm>
              <a:off x="59098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6"/>
            <p:cNvSpPr/>
            <p:nvPr/>
          </p:nvSpPr>
          <p:spPr>
            <a:xfrm>
              <a:off x="59098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6"/>
            <p:cNvSpPr/>
            <p:nvPr/>
          </p:nvSpPr>
          <p:spPr>
            <a:xfrm>
              <a:off x="59098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6"/>
            <p:cNvSpPr/>
            <p:nvPr/>
          </p:nvSpPr>
          <p:spPr>
            <a:xfrm>
              <a:off x="59098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6"/>
            <p:cNvSpPr/>
            <p:nvPr/>
          </p:nvSpPr>
          <p:spPr>
            <a:xfrm>
              <a:off x="59098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6"/>
            <p:cNvSpPr/>
            <p:nvPr/>
          </p:nvSpPr>
          <p:spPr>
            <a:xfrm>
              <a:off x="59098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6"/>
            <p:cNvSpPr/>
            <p:nvPr/>
          </p:nvSpPr>
          <p:spPr>
            <a:xfrm>
              <a:off x="59098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6"/>
            <p:cNvSpPr/>
            <p:nvPr/>
          </p:nvSpPr>
          <p:spPr>
            <a:xfrm>
              <a:off x="606037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6"/>
            <p:cNvSpPr/>
            <p:nvPr/>
          </p:nvSpPr>
          <p:spPr>
            <a:xfrm>
              <a:off x="606037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6"/>
            <p:cNvSpPr/>
            <p:nvPr/>
          </p:nvSpPr>
          <p:spPr>
            <a:xfrm>
              <a:off x="606037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6"/>
            <p:cNvSpPr/>
            <p:nvPr/>
          </p:nvSpPr>
          <p:spPr>
            <a:xfrm>
              <a:off x="60603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6"/>
            <p:cNvSpPr/>
            <p:nvPr/>
          </p:nvSpPr>
          <p:spPr>
            <a:xfrm>
              <a:off x="606037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6"/>
            <p:cNvSpPr/>
            <p:nvPr/>
          </p:nvSpPr>
          <p:spPr>
            <a:xfrm>
              <a:off x="606037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6"/>
            <p:cNvSpPr/>
            <p:nvPr/>
          </p:nvSpPr>
          <p:spPr>
            <a:xfrm>
              <a:off x="606037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6"/>
            <p:cNvSpPr/>
            <p:nvPr/>
          </p:nvSpPr>
          <p:spPr>
            <a:xfrm>
              <a:off x="606037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6"/>
            <p:cNvSpPr/>
            <p:nvPr/>
          </p:nvSpPr>
          <p:spPr>
            <a:xfrm>
              <a:off x="606037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6"/>
            <p:cNvSpPr/>
            <p:nvPr/>
          </p:nvSpPr>
          <p:spPr>
            <a:xfrm>
              <a:off x="60603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6"/>
            <p:cNvSpPr/>
            <p:nvPr/>
          </p:nvSpPr>
          <p:spPr>
            <a:xfrm>
              <a:off x="606037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6"/>
            <p:cNvSpPr/>
            <p:nvPr/>
          </p:nvSpPr>
          <p:spPr>
            <a:xfrm>
              <a:off x="606037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6"/>
            <p:cNvSpPr/>
            <p:nvPr/>
          </p:nvSpPr>
          <p:spPr>
            <a:xfrm>
              <a:off x="606037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6"/>
            <p:cNvSpPr/>
            <p:nvPr/>
          </p:nvSpPr>
          <p:spPr>
            <a:xfrm>
              <a:off x="606037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6"/>
            <p:cNvSpPr/>
            <p:nvPr/>
          </p:nvSpPr>
          <p:spPr>
            <a:xfrm>
              <a:off x="60603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6"/>
            <p:cNvSpPr/>
            <p:nvPr/>
          </p:nvSpPr>
          <p:spPr>
            <a:xfrm>
              <a:off x="606037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6"/>
            <p:cNvSpPr/>
            <p:nvPr/>
          </p:nvSpPr>
          <p:spPr>
            <a:xfrm>
              <a:off x="606037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6"/>
            <p:cNvSpPr/>
            <p:nvPr/>
          </p:nvSpPr>
          <p:spPr>
            <a:xfrm>
              <a:off x="60603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6"/>
            <p:cNvSpPr/>
            <p:nvPr/>
          </p:nvSpPr>
          <p:spPr>
            <a:xfrm>
              <a:off x="606037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6"/>
            <p:cNvSpPr/>
            <p:nvPr/>
          </p:nvSpPr>
          <p:spPr>
            <a:xfrm>
              <a:off x="606037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6"/>
            <p:cNvSpPr/>
            <p:nvPr/>
          </p:nvSpPr>
          <p:spPr>
            <a:xfrm>
              <a:off x="60603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6"/>
            <p:cNvSpPr/>
            <p:nvPr/>
          </p:nvSpPr>
          <p:spPr>
            <a:xfrm>
              <a:off x="606037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6"/>
            <p:cNvSpPr/>
            <p:nvPr/>
          </p:nvSpPr>
          <p:spPr>
            <a:xfrm>
              <a:off x="606037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6"/>
            <p:cNvSpPr/>
            <p:nvPr/>
          </p:nvSpPr>
          <p:spPr>
            <a:xfrm>
              <a:off x="606037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6"/>
            <p:cNvSpPr/>
            <p:nvPr/>
          </p:nvSpPr>
          <p:spPr>
            <a:xfrm>
              <a:off x="60603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6"/>
            <p:cNvSpPr/>
            <p:nvPr/>
          </p:nvSpPr>
          <p:spPr>
            <a:xfrm>
              <a:off x="606037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6"/>
            <p:cNvSpPr/>
            <p:nvPr/>
          </p:nvSpPr>
          <p:spPr>
            <a:xfrm>
              <a:off x="621087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6"/>
            <p:cNvSpPr/>
            <p:nvPr/>
          </p:nvSpPr>
          <p:spPr>
            <a:xfrm>
              <a:off x="621087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6"/>
            <p:cNvSpPr/>
            <p:nvPr/>
          </p:nvSpPr>
          <p:spPr>
            <a:xfrm>
              <a:off x="621087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6"/>
            <p:cNvSpPr/>
            <p:nvPr/>
          </p:nvSpPr>
          <p:spPr>
            <a:xfrm>
              <a:off x="621087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6"/>
            <p:cNvSpPr/>
            <p:nvPr/>
          </p:nvSpPr>
          <p:spPr>
            <a:xfrm>
              <a:off x="62108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6"/>
            <p:cNvSpPr/>
            <p:nvPr/>
          </p:nvSpPr>
          <p:spPr>
            <a:xfrm>
              <a:off x="621087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6"/>
            <p:cNvSpPr/>
            <p:nvPr/>
          </p:nvSpPr>
          <p:spPr>
            <a:xfrm>
              <a:off x="621087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6"/>
            <p:cNvSpPr/>
            <p:nvPr/>
          </p:nvSpPr>
          <p:spPr>
            <a:xfrm>
              <a:off x="621087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6"/>
            <p:cNvSpPr/>
            <p:nvPr/>
          </p:nvSpPr>
          <p:spPr>
            <a:xfrm>
              <a:off x="621087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6"/>
            <p:cNvSpPr/>
            <p:nvPr/>
          </p:nvSpPr>
          <p:spPr>
            <a:xfrm>
              <a:off x="621087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6"/>
            <p:cNvSpPr/>
            <p:nvPr/>
          </p:nvSpPr>
          <p:spPr>
            <a:xfrm>
              <a:off x="621087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6"/>
            <p:cNvSpPr/>
            <p:nvPr/>
          </p:nvSpPr>
          <p:spPr>
            <a:xfrm>
              <a:off x="621087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6"/>
            <p:cNvSpPr/>
            <p:nvPr/>
          </p:nvSpPr>
          <p:spPr>
            <a:xfrm>
              <a:off x="621087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6"/>
            <p:cNvSpPr/>
            <p:nvPr/>
          </p:nvSpPr>
          <p:spPr>
            <a:xfrm>
              <a:off x="621087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6"/>
            <p:cNvSpPr/>
            <p:nvPr/>
          </p:nvSpPr>
          <p:spPr>
            <a:xfrm>
              <a:off x="621087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6"/>
            <p:cNvSpPr/>
            <p:nvPr/>
          </p:nvSpPr>
          <p:spPr>
            <a:xfrm>
              <a:off x="621087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6"/>
            <p:cNvSpPr/>
            <p:nvPr/>
          </p:nvSpPr>
          <p:spPr>
            <a:xfrm>
              <a:off x="621087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6"/>
            <p:cNvSpPr/>
            <p:nvPr/>
          </p:nvSpPr>
          <p:spPr>
            <a:xfrm>
              <a:off x="621087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6"/>
            <p:cNvSpPr/>
            <p:nvPr/>
          </p:nvSpPr>
          <p:spPr>
            <a:xfrm>
              <a:off x="62108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6"/>
            <p:cNvSpPr/>
            <p:nvPr/>
          </p:nvSpPr>
          <p:spPr>
            <a:xfrm>
              <a:off x="621087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6"/>
            <p:cNvSpPr/>
            <p:nvPr/>
          </p:nvSpPr>
          <p:spPr>
            <a:xfrm>
              <a:off x="63613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6"/>
            <p:cNvSpPr/>
            <p:nvPr/>
          </p:nvSpPr>
          <p:spPr>
            <a:xfrm>
              <a:off x="63613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6"/>
            <p:cNvSpPr/>
            <p:nvPr/>
          </p:nvSpPr>
          <p:spPr>
            <a:xfrm>
              <a:off x="63613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6"/>
            <p:cNvSpPr/>
            <p:nvPr/>
          </p:nvSpPr>
          <p:spPr>
            <a:xfrm>
              <a:off x="63613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6"/>
            <p:cNvSpPr/>
            <p:nvPr/>
          </p:nvSpPr>
          <p:spPr>
            <a:xfrm>
              <a:off x="63613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6"/>
            <p:cNvSpPr/>
            <p:nvPr/>
          </p:nvSpPr>
          <p:spPr>
            <a:xfrm>
              <a:off x="63613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6"/>
            <p:cNvSpPr/>
            <p:nvPr/>
          </p:nvSpPr>
          <p:spPr>
            <a:xfrm>
              <a:off x="63613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6"/>
            <p:cNvSpPr/>
            <p:nvPr/>
          </p:nvSpPr>
          <p:spPr>
            <a:xfrm>
              <a:off x="63613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6"/>
            <p:cNvSpPr/>
            <p:nvPr/>
          </p:nvSpPr>
          <p:spPr>
            <a:xfrm>
              <a:off x="63613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6"/>
            <p:cNvSpPr/>
            <p:nvPr/>
          </p:nvSpPr>
          <p:spPr>
            <a:xfrm>
              <a:off x="63613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6"/>
            <p:cNvSpPr/>
            <p:nvPr/>
          </p:nvSpPr>
          <p:spPr>
            <a:xfrm>
              <a:off x="63613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6"/>
            <p:cNvSpPr/>
            <p:nvPr/>
          </p:nvSpPr>
          <p:spPr>
            <a:xfrm>
              <a:off x="63613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6"/>
            <p:cNvSpPr/>
            <p:nvPr/>
          </p:nvSpPr>
          <p:spPr>
            <a:xfrm>
              <a:off x="63613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6"/>
            <p:cNvSpPr/>
            <p:nvPr/>
          </p:nvSpPr>
          <p:spPr>
            <a:xfrm>
              <a:off x="63613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6"/>
            <p:cNvSpPr/>
            <p:nvPr/>
          </p:nvSpPr>
          <p:spPr>
            <a:xfrm>
              <a:off x="63613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6"/>
            <p:cNvSpPr/>
            <p:nvPr/>
          </p:nvSpPr>
          <p:spPr>
            <a:xfrm>
              <a:off x="63613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6"/>
            <p:cNvSpPr/>
            <p:nvPr/>
          </p:nvSpPr>
          <p:spPr>
            <a:xfrm>
              <a:off x="63613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6"/>
            <p:cNvSpPr/>
            <p:nvPr/>
          </p:nvSpPr>
          <p:spPr>
            <a:xfrm>
              <a:off x="63613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6"/>
            <p:cNvSpPr/>
            <p:nvPr/>
          </p:nvSpPr>
          <p:spPr>
            <a:xfrm>
              <a:off x="65119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6"/>
            <p:cNvSpPr/>
            <p:nvPr/>
          </p:nvSpPr>
          <p:spPr>
            <a:xfrm>
              <a:off x="65119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6"/>
            <p:cNvSpPr/>
            <p:nvPr/>
          </p:nvSpPr>
          <p:spPr>
            <a:xfrm>
              <a:off x="65119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6"/>
            <p:cNvSpPr/>
            <p:nvPr/>
          </p:nvSpPr>
          <p:spPr>
            <a:xfrm>
              <a:off x="65119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6"/>
            <p:cNvSpPr/>
            <p:nvPr/>
          </p:nvSpPr>
          <p:spPr>
            <a:xfrm>
              <a:off x="65119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6"/>
            <p:cNvSpPr/>
            <p:nvPr/>
          </p:nvSpPr>
          <p:spPr>
            <a:xfrm>
              <a:off x="65119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6"/>
            <p:cNvSpPr/>
            <p:nvPr/>
          </p:nvSpPr>
          <p:spPr>
            <a:xfrm>
              <a:off x="65119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6"/>
            <p:cNvSpPr/>
            <p:nvPr/>
          </p:nvSpPr>
          <p:spPr>
            <a:xfrm>
              <a:off x="65119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6"/>
            <p:cNvSpPr/>
            <p:nvPr/>
          </p:nvSpPr>
          <p:spPr>
            <a:xfrm>
              <a:off x="66624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6"/>
            <p:cNvSpPr/>
            <p:nvPr/>
          </p:nvSpPr>
          <p:spPr>
            <a:xfrm>
              <a:off x="666240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6"/>
            <p:cNvSpPr/>
            <p:nvPr/>
          </p:nvSpPr>
          <p:spPr>
            <a:xfrm>
              <a:off x="66624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8" name="Google Shape;2068;p6"/>
          <p:cNvGrpSpPr/>
          <p:nvPr/>
        </p:nvGrpSpPr>
        <p:grpSpPr>
          <a:xfrm rot="10800000">
            <a:off x="7682451" y="28707"/>
            <a:ext cx="1140783" cy="5086302"/>
            <a:chOff x="5608825" y="238125"/>
            <a:chExt cx="1174975" cy="5238750"/>
          </a:xfrm>
        </p:grpSpPr>
        <p:sp>
          <p:nvSpPr>
            <p:cNvPr id="2069" name="Google Shape;2069;p6"/>
            <p:cNvSpPr/>
            <p:nvPr/>
          </p:nvSpPr>
          <p:spPr>
            <a:xfrm>
              <a:off x="56088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6"/>
            <p:cNvSpPr/>
            <p:nvPr/>
          </p:nvSpPr>
          <p:spPr>
            <a:xfrm>
              <a:off x="5608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6"/>
            <p:cNvSpPr/>
            <p:nvPr/>
          </p:nvSpPr>
          <p:spPr>
            <a:xfrm>
              <a:off x="5608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6"/>
            <p:cNvSpPr/>
            <p:nvPr/>
          </p:nvSpPr>
          <p:spPr>
            <a:xfrm>
              <a:off x="5608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6"/>
            <p:cNvSpPr/>
            <p:nvPr/>
          </p:nvSpPr>
          <p:spPr>
            <a:xfrm>
              <a:off x="57593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6"/>
            <p:cNvSpPr/>
            <p:nvPr/>
          </p:nvSpPr>
          <p:spPr>
            <a:xfrm>
              <a:off x="57593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6"/>
            <p:cNvSpPr/>
            <p:nvPr/>
          </p:nvSpPr>
          <p:spPr>
            <a:xfrm>
              <a:off x="57593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6"/>
            <p:cNvSpPr/>
            <p:nvPr/>
          </p:nvSpPr>
          <p:spPr>
            <a:xfrm>
              <a:off x="57593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6"/>
            <p:cNvSpPr/>
            <p:nvPr/>
          </p:nvSpPr>
          <p:spPr>
            <a:xfrm>
              <a:off x="57593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6"/>
            <p:cNvSpPr/>
            <p:nvPr/>
          </p:nvSpPr>
          <p:spPr>
            <a:xfrm>
              <a:off x="57593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6"/>
            <p:cNvSpPr/>
            <p:nvPr/>
          </p:nvSpPr>
          <p:spPr>
            <a:xfrm>
              <a:off x="57593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6"/>
            <p:cNvSpPr/>
            <p:nvPr/>
          </p:nvSpPr>
          <p:spPr>
            <a:xfrm>
              <a:off x="57593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6"/>
            <p:cNvSpPr/>
            <p:nvPr/>
          </p:nvSpPr>
          <p:spPr>
            <a:xfrm>
              <a:off x="57593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6"/>
            <p:cNvSpPr/>
            <p:nvPr/>
          </p:nvSpPr>
          <p:spPr>
            <a:xfrm>
              <a:off x="57593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6"/>
            <p:cNvSpPr/>
            <p:nvPr/>
          </p:nvSpPr>
          <p:spPr>
            <a:xfrm>
              <a:off x="57593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6"/>
            <p:cNvSpPr/>
            <p:nvPr/>
          </p:nvSpPr>
          <p:spPr>
            <a:xfrm>
              <a:off x="57593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6"/>
            <p:cNvSpPr/>
            <p:nvPr/>
          </p:nvSpPr>
          <p:spPr>
            <a:xfrm>
              <a:off x="57593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6"/>
            <p:cNvSpPr/>
            <p:nvPr/>
          </p:nvSpPr>
          <p:spPr>
            <a:xfrm>
              <a:off x="57593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6"/>
            <p:cNvSpPr/>
            <p:nvPr/>
          </p:nvSpPr>
          <p:spPr>
            <a:xfrm>
              <a:off x="57593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6"/>
            <p:cNvSpPr/>
            <p:nvPr/>
          </p:nvSpPr>
          <p:spPr>
            <a:xfrm>
              <a:off x="57593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6"/>
            <p:cNvSpPr/>
            <p:nvPr/>
          </p:nvSpPr>
          <p:spPr>
            <a:xfrm>
              <a:off x="57593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6"/>
            <p:cNvSpPr/>
            <p:nvPr/>
          </p:nvSpPr>
          <p:spPr>
            <a:xfrm>
              <a:off x="59098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6"/>
            <p:cNvSpPr/>
            <p:nvPr/>
          </p:nvSpPr>
          <p:spPr>
            <a:xfrm>
              <a:off x="59098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6"/>
            <p:cNvSpPr/>
            <p:nvPr/>
          </p:nvSpPr>
          <p:spPr>
            <a:xfrm>
              <a:off x="59098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6"/>
            <p:cNvSpPr/>
            <p:nvPr/>
          </p:nvSpPr>
          <p:spPr>
            <a:xfrm>
              <a:off x="59098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6"/>
            <p:cNvSpPr/>
            <p:nvPr/>
          </p:nvSpPr>
          <p:spPr>
            <a:xfrm>
              <a:off x="59098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6"/>
            <p:cNvSpPr/>
            <p:nvPr/>
          </p:nvSpPr>
          <p:spPr>
            <a:xfrm>
              <a:off x="59098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6"/>
            <p:cNvSpPr/>
            <p:nvPr/>
          </p:nvSpPr>
          <p:spPr>
            <a:xfrm>
              <a:off x="59098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6"/>
            <p:cNvSpPr/>
            <p:nvPr/>
          </p:nvSpPr>
          <p:spPr>
            <a:xfrm>
              <a:off x="59098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6"/>
            <p:cNvSpPr/>
            <p:nvPr/>
          </p:nvSpPr>
          <p:spPr>
            <a:xfrm>
              <a:off x="59098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6"/>
            <p:cNvSpPr/>
            <p:nvPr/>
          </p:nvSpPr>
          <p:spPr>
            <a:xfrm>
              <a:off x="59098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6"/>
            <p:cNvSpPr/>
            <p:nvPr/>
          </p:nvSpPr>
          <p:spPr>
            <a:xfrm>
              <a:off x="59098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6"/>
            <p:cNvSpPr/>
            <p:nvPr/>
          </p:nvSpPr>
          <p:spPr>
            <a:xfrm>
              <a:off x="59098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6"/>
            <p:cNvSpPr/>
            <p:nvPr/>
          </p:nvSpPr>
          <p:spPr>
            <a:xfrm>
              <a:off x="59098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6"/>
            <p:cNvSpPr/>
            <p:nvPr/>
          </p:nvSpPr>
          <p:spPr>
            <a:xfrm>
              <a:off x="60603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6"/>
            <p:cNvSpPr/>
            <p:nvPr/>
          </p:nvSpPr>
          <p:spPr>
            <a:xfrm>
              <a:off x="606037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6"/>
            <p:cNvSpPr/>
            <p:nvPr/>
          </p:nvSpPr>
          <p:spPr>
            <a:xfrm>
              <a:off x="606037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6"/>
            <p:cNvSpPr/>
            <p:nvPr/>
          </p:nvSpPr>
          <p:spPr>
            <a:xfrm>
              <a:off x="606037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6"/>
            <p:cNvSpPr/>
            <p:nvPr/>
          </p:nvSpPr>
          <p:spPr>
            <a:xfrm>
              <a:off x="606037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6"/>
            <p:cNvSpPr/>
            <p:nvPr/>
          </p:nvSpPr>
          <p:spPr>
            <a:xfrm>
              <a:off x="606037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6"/>
            <p:cNvSpPr/>
            <p:nvPr/>
          </p:nvSpPr>
          <p:spPr>
            <a:xfrm>
              <a:off x="606037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6"/>
            <p:cNvSpPr/>
            <p:nvPr/>
          </p:nvSpPr>
          <p:spPr>
            <a:xfrm>
              <a:off x="606037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6"/>
            <p:cNvSpPr/>
            <p:nvPr/>
          </p:nvSpPr>
          <p:spPr>
            <a:xfrm>
              <a:off x="621087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6"/>
            <p:cNvSpPr/>
            <p:nvPr/>
          </p:nvSpPr>
          <p:spPr>
            <a:xfrm>
              <a:off x="62108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6"/>
            <p:cNvSpPr/>
            <p:nvPr/>
          </p:nvSpPr>
          <p:spPr>
            <a:xfrm>
              <a:off x="621087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6"/>
            <p:cNvSpPr/>
            <p:nvPr/>
          </p:nvSpPr>
          <p:spPr>
            <a:xfrm>
              <a:off x="621087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6"/>
            <p:cNvSpPr/>
            <p:nvPr/>
          </p:nvSpPr>
          <p:spPr>
            <a:xfrm>
              <a:off x="621087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6"/>
            <p:cNvSpPr/>
            <p:nvPr/>
          </p:nvSpPr>
          <p:spPr>
            <a:xfrm>
              <a:off x="63613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6"/>
            <p:cNvSpPr/>
            <p:nvPr/>
          </p:nvSpPr>
          <p:spPr>
            <a:xfrm>
              <a:off x="63613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6"/>
            <p:cNvSpPr/>
            <p:nvPr/>
          </p:nvSpPr>
          <p:spPr>
            <a:xfrm>
              <a:off x="66624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19" name="Google Shape;2119;p6"/>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54"/>
        <p:cNvGrpSpPr/>
        <p:nvPr/>
      </p:nvGrpSpPr>
      <p:grpSpPr>
        <a:xfrm>
          <a:off x="0" y="0"/>
          <a:ext cx="0" cy="0"/>
          <a:chOff x="0" y="0"/>
          <a:chExt cx="0" cy="0"/>
        </a:xfrm>
      </p:grpSpPr>
      <p:grpSp>
        <p:nvGrpSpPr>
          <p:cNvPr id="2955" name="Google Shape;2955;p10"/>
          <p:cNvGrpSpPr/>
          <p:nvPr/>
        </p:nvGrpSpPr>
        <p:grpSpPr>
          <a:xfrm rot="10800000">
            <a:off x="8851487" y="28707"/>
            <a:ext cx="264012" cy="5086302"/>
            <a:chOff x="5307800" y="238125"/>
            <a:chExt cx="271925" cy="5238750"/>
          </a:xfrm>
        </p:grpSpPr>
        <p:sp>
          <p:nvSpPr>
            <p:cNvPr id="2956" name="Google Shape;2956;p10"/>
            <p:cNvSpPr/>
            <p:nvPr/>
          </p:nvSpPr>
          <p:spPr>
            <a:xfrm>
              <a:off x="53078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10"/>
            <p:cNvSpPr/>
            <p:nvPr/>
          </p:nvSpPr>
          <p:spPr>
            <a:xfrm>
              <a:off x="53078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10"/>
            <p:cNvSpPr/>
            <p:nvPr/>
          </p:nvSpPr>
          <p:spPr>
            <a:xfrm>
              <a:off x="53078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10"/>
            <p:cNvSpPr/>
            <p:nvPr/>
          </p:nvSpPr>
          <p:spPr>
            <a:xfrm>
              <a:off x="53078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10"/>
            <p:cNvSpPr/>
            <p:nvPr/>
          </p:nvSpPr>
          <p:spPr>
            <a:xfrm>
              <a:off x="53078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10"/>
            <p:cNvSpPr/>
            <p:nvPr/>
          </p:nvSpPr>
          <p:spPr>
            <a:xfrm>
              <a:off x="53078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10"/>
            <p:cNvSpPr/>
            <p:nvPr/>
          </p:nvSpPr>
          <p:spPr>
            <a:xfrm>
              <a:off x="53078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10"/>
            <p:cNvSpPr/>
            <p:nvPr/>
          </p:nvSpPr>
          <p:spPr>
            <a:xfrm>
              <a:off x="53078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10"/>
            <p:cNvSpPr/>
            <p:nvPr/>
          </p:nvSpPr>
          <p:spPr>
            <a:xfrm>
              <a:off x="53078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10"/>
            <p:cNvSpPr/>
            <p:nvPr/>
          </p:nvSpPr>
          <p:spPr>
            <a:xfrm>
              <a:off x="53078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10"/>
            <p:cNvSpPr/>
            <p:nvPr/>
          </p:nvSpPr>
          <p:spPr>
            <a:xfrm>
              <a:off x="53078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10"/>
            <p:cNvSpPr/>
            <p:nvPr/>
          </p:nvSpPr>
          <p:spPr>
            <a:xfrm>
              <a:off x="53078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10"/>
            <p:cNvSpPr/>
            <p:nvPr/>
          </p:nvSpPr>
          <p:spPr>
            <a:xfrm>
              <a:off x="53078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10"/>
            <p:cNvSpPr/>
            <p:nvPr/>
          </p:nvSpPr>
          <p:spPr>
            <a:xfrm>
              <a:off x="53078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10"/>
            <p:cNvSpPr/>
            <p:nvPr/>
          </p:nvSpPr>
          <p:spPr>
            <a:xfrm>
              <a:off x="53078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10"/>
            <p:cNvSpPr/>
            <p:nvPr/>
          </p:nvSpPr>
          <p:spPr>
            <a:xfrm>
              <a:off x="53078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10"/>
            <p:cNvSpPr/>
            <p:nvPr/>
          </p:nvSpPr>
          <p:spPr>
            <a:xfrm>
              <a:off x="53078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10"/>
            <p:cNvSpPr/>
            <p:nvPr/>
          </p:nvSpPr>
          <p:spPr>
            <a:xfrm>
              <a:off x="53078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10"/>
            <p:cNvSpPr/>
            <p:nvPr/>
          </p:nvSpPr>
          <p:spPr>
            <a:xfrm>
              <a:off x="53078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10"/>
            <p:cNvSpPr/>
            <p:nvPr/>
          </p:nvSpPr>
          <p:spPr>
            <a:xfrm>
              <a:off x="53078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10"/>
            <p:cNvSpPr/>
            <p:nvPr/>
          </p:nvSpPr>
          <p:spPr>
            <a:xfrm>
              <a:off x="53078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10"/>
            <p:cNvSpPr/>
            <p:nvPr/>
          </p:nvSpPr>
          <p:spPr>
            <a:xfrm>
              <a:off x="53078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10"/>
            <p:cNvSpPr/>
            <p:nvPr/>
          </p:nvSpPr>
          <p:spPr>
            <a:xfrm>
              <a:off x="53078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10"/>
            <p:cNvSpPr/>
            <p:nvPr/>
          </p:nvSpPr>
          <p:spPr>
            <a:xfrm>
              <a:off x="53078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10"/>
            <p:cNvSpPr/>
            <p:nvPr/>
          </p:nvSpPr>
          <p:spPr>
            <a:xfrm>
              <a:off x="53078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10"/>
            <p:cNvSpPr/>
            <p:nvPr/>
          </p:nvSpPr>
          <p:spPr>
            <a:xfrm>
              <a:off x="53078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10"/>
            <p:cNvSpPr/>
            <p:nvPr/>
          </p:nvSpPr>
          <p:spPr>
            <a:xfrm>
              <a:off x="53078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10"/>
            <p:cNvSpPr/>
            <p:nvPr/>
          </p:nvSpPr>
          <p:spPr>
            <a:xfrm>
              <a:off x="53078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10"/>
            <p:cNvSpPr/>
            <p:nvPr/>
          </p:nvSpPr>
          <p:spPr>
            <a:xfrm>
              <a:off x="53078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10"/>
            <p:cNvSpPr/>
            <p:nvPr/>
          </p:nvSpPr>
          <p:spPr>
            <a:xfrm>
              <a:off x="53078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10"/>
            <p:cNvSpPr/>
            <p:nvPr/>
          </p:nvSpPr>
          <p:spPr>
            <a:xfrm>
              <a:off x="53078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10"/>
            <p:cNvSpPr/>
            <p:nvPr/>
          </p:nvSpPr>
          <p:spPr>
            <a:xfrm>
              <a:off x="53078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10"/>
            <p:cNvSpPr/>
            <p:nvPr/>
          </p:nvSpPr>
          <p:spPr>
            <a:xfrm>
              <a:off x="53078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10"/>
            <p:cNvSpPr/>
            <p:nvPr/>
          </p:nvSpPr>
          <p:spPr>
            <a:xfrm>
              <a:off x="53078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10"/>
            <p:cNvSpPr/>
            <p:nvPr/>
          </p:nvSpPr>
          <p:spPr>
            <a:xfrm>
              <a:off x="53078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10"/>
            <p:cNvSpPr/>
            <p:nvPr/>
          </p:nvSpPr>
          <p:spPr>
            <a:xfrm>
              <a:off x="545832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10"/>
            <p:cNvSpPr/>
            <p:nvPr/>
          </p:nvSpPr>
          <p:spPr>
            <a:xfrm>
              <a:off x="545832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10"/>
            <p:cNvSpPr/>
            <p:nvPr/>
          </p:nvSpPr>
          <p:spPr>
            <a:xfrm>
              <a:off x="545832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10"/>
            <p:cNvSpPr/>
            <p:nvPr/>
          </p:nvSpPr>
          <p:spPr>
            <a:xfrm>
              <a:off x="545832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10"/>
            <p:cNvSpPr/>
            <p:nvPr/>
          </p:nvSpPr>
          <p:spPr>
            <a:xfrm>
              <a:off x="545832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10"/>
            <p:cNvSpPr/>
            <p:nvPr/>
          </p:nvSpPr>
          <p:spPr>
            <a:xfrm>
              <a:off x="545832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10"/>
            <p:cNvSpPr/>
            <p:nvPr/>
          </p:nvSpPr>
          <p:spPr>
            <a:xfrm>
              <a:off x="545832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10"/>
            <p:cNvSpPr/>
            <p:nvPr/>
          </p:nvSpPr>
          <p:spPr>
            <a:xfrm>
              <a:off x="545832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10"/>
            <p:cNvSpPr/>
            <p:nvPr/>
          </p:nvSpPr>
          <p:spPr>
            <a:xfrm>
              <a:off x="545832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10"/>
            <p:cNvSpPr/>
            <p:nvPr/>
          </p:nvSpPr>
          <p:spPr>
            <a:xfrm>
              <a:off x="545832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10"/>
            <p:cNvSpPr/>
            <p:nvPr/>
          </p:nvSpPr>
          <p:spPr>
            <a:xfrm>
              <a:off x="545832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10"/>
            <p:cNvSpPr/>
            <p:nvPr/>
          </p:nvSpPr>
          <p:spPr>
            <a:xfrm>
              <a:off x="545832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10"/>
            <p:cNvSpPr/>
            <p:nvPr/>
          </p:nvSpPr>
          <p:spPr>
            <a:xfrm>
              <a:off x="545832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10"/>
            <p:cNvSpPr/>
            <p:nvPr/>
          </p:nvSpPr>
          <p:spPr>
            <a:xfrm>
              <a:off x="545832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10"/>
            <p:cNvSpPr/>
            <p:nvPr/>
          </p:nvSpPr>
          <p:spPr>
            <a:xfrm>
              <a:off x="545832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10"/>
            <p:cNvSpPr/>
            <p:nvPr/>
          </p:nvSpPr>
          <p:spPr>
            <a:xfrm>
              <a:off x="545832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10"/>
            <p:cNvSpPr/>
            <p:nvPr/>
          </p:nvSpPr>
          <p:spPr>
            <a:xfrm>
              <a:off x="545832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10"/>
            <p:cNvSpPr/>
            <p:nvPr/>
          </p:nvSpPr>
          <p:spPr>
            <a:xfrm>
              <a:off x="545832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10"/>
            <p:cNvSpPr/>
            <p:nvPr/>
          </p:nvSpPr>
          <p:spPr>
            <a:xfrm>
              <a:off x="545832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10"/>
            <p:cNvSpPr/>
            <p:nvPr/>
          </p:nvSpPr>
          <p:spPr>
            <a:xfrm>
              <a:off x="545832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10"/>
            <p:cNvSpPr/>
            <p:nvPr/>
          </p:nvSpPr>
          <p:spPr>
            <a:xfrm>
              <a:off x="545832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10"/>
            <p:cNvSpPr/>
            <p:nvPr/>
          </p:nvSpPr>
          <p:spPr>
            <a:xfrm>
              <a:off x="545832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3" name="Google Shape;3013;p10"/>
          <p:cNvGrpSpPr/>
          <p:nvPr/>
        </p:nvGrpSpPr>
        <p:grpSpPr>
          <a:xfrm rot="10800000">
            <a:off x="7828571" y="28707"/>
            <a:ext cx="1140783" cy="5086302"/>
            <a:chOff x="5458325" y="238125"/>
            <a:chExt cx="1174975" cy="5238750"/>
          </a:xfrm>
        </p:grpSpPr>
        <p:sp>
          <p:nvSpPr>
            <p:cNvPr id="3014" name="Google Shape;3014;p10"/>
            <p:cNvSpPr/>
            <p:nvPr/>
          </p:nvSpPr>
          <p:spPr>
            <a:xfrm>
              <a:off x="545832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10"/>
            <p:cNvSpPr/>
            <p:nvPr/>
          </p:nvSpPr>
          <p:spPr>
            <a:xfrm>
              <a:off x="545832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10"/>
            <p:cNvSpPr/>
            <p:nvPr/>
          </p:nvSpPr>
          <p:spPr>
            <a:xfrm>
              <a:off x="545832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10"/>
            <p:cNvSpPr/>
            <p:nvPr/>
          </p:nvSpPr>
          <p:spPr>
            <a:xfrm>
              <a:off x="545832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10"/>
            <p:cNvSpPr/>
            <p:nvPr/>
          </p:nvSpPr>
          <p:spPr>
            <a:xfrm>
              <a:off x="545832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10"/>
            <p:cNvSpPr/>
            <p:nvPr/>
          </p:nvSpPr>
          <p:spPr>
            <a:xfrm>
              <a:off x="545832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10"/>
            <p:cNvSpPr/>
            <p:nvPr/>
          </p:nvSpPr>
          <p:spPr>
            <a:xfrm>
              <a:off x="545832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10"/>
            <p:cNvSpPr/>
            <p:nvPr/>
          </p:nvSpPr>
          <p:spPr>
            <a:xfrm>
              <a:off x="545832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10"/>
            <p:cNvSpPr/>
            <p:nvPr/>
          </p:nvSpPr>
          <p:spPr>
            <a:xfrm>
              <a:off x="545832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10"/>
            <p:cNvSpPr/>
            <p:nvPr/>
          </p:nvSpPr>
          <p:spPr>
            <a:xfrm>
              <a:off x="545832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10"/>
            <p:cNvSpPr/>
            <p:nvPr/>
          </p:nvSpPr>
          <p:spPr>
            <a:xfrm>
              <a:off x="545832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10"/>
            <p:cNvSpPr/>
            <p:nvPr/>
          </p:nvSpPr>
          <p:spPr>
            <a:xfrm>
              <a:off x="545832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10"/>
            <p:cNvSpPr/>
            <p:nvPr/>
          </p:nvSpPr>
          <p:spPr>
            <a:xfrm>
              <a:off x="545832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10"/>
            <p:cNvSpPr/>
            <p:nvPr/>
          </p:nvSpPr>
          <p:spPr>
            <a:xfrm>
              <a:off x="5608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10"/>
            <p:cNvSpPr/>
            <p:nvPr/>
          </p:nvSpPr>
          <p:spPr>
            <a:xfrm>
              <a:off x="56088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10"/>
            <p:cNvSpPr/>
            <p:nvPr/>
          </p:nvSpPr>
          <p:spPr>
            <a:xfrm>
              <a:off x="5608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10"/>
            <p:cNvSpPr/>
            <p:nvPr/>
          </p:nvSpPr>
          <p:spPr>
            <a:xfrm>
              <a:off x="56088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10"/>
            <p:cNvSpPr/>
            <p:nvPr/>
          </p:nvSpPr>
          <p:spPr>
            <a:xfrm>
              <a:off x="5608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10"/>
            <p:cNvSpPr/>
            <p:nvPr/>
          </p:nvSpPr>
          <p:spPr>
            <a:xfrm>
              <a:off x="56088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10"/>
            <p:cNvSpPr/>
            <p:nvPr/>
          </p:nvSpPr>
          <p:spPr>
            <a:xfrm>
              <a:off x="56088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10"/>
            <p:cNvSpPr/>
            <p:nvPr/>
          </p:nvSpPr>
          <p:spPr>
            <a:xfrm>
              <a:off x="5608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10"/>
            <p:cNvSpPr/>
            <p:nvPr/>
          </p:nvSpPr>
          <p:spPr>
            <a:xfrm>
              <a:off x="5608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10"/>
            <p:cNvSpPr/>
            <p:nvPr/>
          </p:nvSpPr>
          <p:spPr>
            <a:xfrm>
              <a:off x="56088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10"/>
            <p:cNvSpPr/>
            <p:nvPr/>
          </p:nvSpPr>
          <p:spPr>
            <a:xfrm>
              <a:off x="56088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10"/>
            <p:cNvSpPr/>
            <p:nvPr/>
          </p:nvSpPr>
          <p:spPr>
            <a:xfrm>
              <a:off x="56088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10"/>
            <p:cNvSpPr/>
            <p:nvPr/>
          </p:nvSpPr>
          <p:spPr>
            <a:xfrm>
              <a:off x="5608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10"/>
            <p:cNvSpPr/>
            <p:nvPr/>
          </p:nvSpPr>
          <p:spPr>
            <a:xfrm>
              <a:off x="56088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10"/>
            <p:cNvSpPr/>
            <p:nvPr/>
          </p:nvSpPr>
          <p:spPr>
            <a:xfrm>
              <a:off x="5608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10"/>
            <p:cNvSpPr/>
            <p:nvPr/>
          </p:nvSpPr>
          <p:spPr>
            <a:xfrm>
              <a:off x="5608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10"/>
            <p:cNvSpPr/>
            <p:nvPr/>
          </p:nvSpPr>
          <p:spPr>
            <a:xfrm>
              <a:off x="5608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10"/>
            <p:cNvSpPr/>
            <p:nvPr/>
          </p:nvSpPr>
          <p:spPr>
            <a:xfrm>
              <a:off x="56088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10"/>
            <p:cNvSpPr/>
            <p:nvPr/>
          </p:nvSpPr>
          <p:spPr>
            <a:xfrm>
              <a:off x="56088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10"/>
            <p:cNvSpPr/>
            <p:nvPr/>
          </p:nvSpPr>
          <p:spPr>
            <a:xfrm>
              <a:off x="5608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10"/>
            <p:cNvSpPr/>
            <p:nvPr/>
          </p:nvSpPr>
          <p:spPr>
            <a:xfrm>
              <a:off x="5608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10"/>
            <p:cNvSpPr/>
            <p:nvPr/>
          </p:nvSpPr>
          <p:spPr>
            <a:xfrm>
              <a:off x="5608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10"/>
            <p:cNvSpPr/>
            <p:nvPr/>
          </p:nvSpPr>
          <p:spPr>
            <a:xfrm>
              <a:off x="56088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10"/>
            <p:cNvSpPr/>
            <p:nvPr/>
          </p:nvSpPr>
          <p:spPr>
            <a:xfrm>
              <a:off x="5608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10"/>
            <p:cNvSpPr/>
            <p:nvPr/>
          </p:nvSpPr>
          <p:spPr>
            <a:xfrm>
              <a:off x="56088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10"/>
            <p:cNvSpPr/>
            <p:nvPr/>
          </p:nvSpPr>
          <p:spPr>
            <a:xfrm>
              <a:off x="56088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10"/>
            <p:cNvSpPr/>
            <p:nvPr/>
          </p:nvSpPr>
          <p:spPr>
            <a:xfrm>
              <a:off x="56088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10"/>
            <p:cNvSpPr/>
            <p:nvPr/>
          </p:nvSpPr>
          <p:spPr>
            <a:xfrm>
              <a:off x="5608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10"/>
            <p:cNvSpPr/>
            <p:nvPr/>
          </p:nvSpPr>
          <p:spPr>
            <a:xfrm>
              <a:off x="56088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10"/>
            <p:cNvSpPr/>
            <p:nvPr/>
          </p:nvSpPr>
          <p:spPr>
            <a:xfrm>
              <a:off x="5608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10"/>
            <p:cNvSpPr/>
            <p:nvPr/>
          </p:nvSpPr>
          <p:spPr>
            <a:xfrm>
              <a:off x="5608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10"/>
            <p:cNvSpPr/>
            <p:nvPr/>
          </p:nvSpPr>
          <p:spPr>
            <a:xfrm>
              <a:off x="57593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10"/>
            <p:cNvSpPr/>
            <p:nvPr/>
          </p:nvSpPr>
          <p:spPr>
            <a:xfrm>
              <a:off x="57593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10"/>
            <p:cNvSpPr/>
            <p:nvPr/>
          </p:nvSpPr>
          <p:spPr>
            <a:xfrm>
              <a:off x="57593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10"/>
            <p:cNvSpPr/>
            <p:nvPr/>
          </p:nvSpPr>
          <p:spPr>
            <a:xfrm>
              <a:off x="57593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10"/>
            <p:cNvSpPr/>
            <p:nvPr/>
          </p:nvSpPr>
          <p:spPr>
            <a:xfrm>
              <a:off x="57593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10"/>
            <p:cNvSpPr/>
            <p:nvPr/>
          </p:nvSpPr>
          <p:spPr>
            <a:xfrm>
              <a:off x="57593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10"/>
            <p:cNvSpPr/>
            <p:nvPr/>
          </p:nvSpPr>
          <p:spPr>
            <a:xfrm>
              <a:off x="57593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10"/>
            <p:cNvSpPr/>
            <p:nvPr/>
          </p:nvSpPr>
          <p:spPr>
            <a:xfrm>
              <a:off x="57593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10"/>
            <p:cNvSpPr/>
            <p:nvPr/>
          </p:nvSpPr>
          <p:spPr>
            <a:xfrm>
              <a:off x="57593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10"/>
            <p:cNvSpPr/>
            <p:nvPr/>
          </p:nvSpPr>
          <p:spPr>
            <a:xfrm>
              <a:off x="57593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10"/>
            <p:cNvSpPr/>
            <p:nvPr/>
          </p:nvSpPr>
          <p:spPr>
            <a:xfrm>
              <a:off x="57593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10"/>
            <p:cNvSpPr/>
            <p:nvPr/>
          </p:nvSpPr>
          <p:spPr>
            <a:xfrm>
              <a:off x="59098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10"/>
            <p:cNvSpPr/>
            <p:nvPr/>
          </p:nvSpPr>
          <p:spPr>
            <a:xfrm>
              <a:off x="59098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10"/>
            <p:cNvSpPr/>
            <p:nvPr/>
          </p:nvSpPr>
          <p:spPr>
            <a:xfrm>
              <a:off x="59098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10"/>
            <p:cNvSpPr/>
            <p:nvPr/>
          </p:nvSpPr>
          <p:spPr>
            <a:xfrm>
              <a:off x="606037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10"/>
            <p:cNvSpPr/>
            <p:nvPr/>
          </p:nvSpPr>
          <p:spPr>
            <a:xfrm>
              <a:off x="62108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10"/>
            <p:cNvSpPr/>
            <p:nvPr/>
          </p:nvSpPr>
          <p:spPr>
            <a:xfrm>
              <a:off x="621087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10"/>
            <p:cNvSpPr/>
            <p:nvPr/>
          </p:nvSpPr>
          <p:spPr>
            <a:xfrm>
              <a:off x="65119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6" name="Google Shape;3076;p10"/>
          <p:cNvGrpSpPr/>
          <p:nvPr/>
        </p:nvGrpSpPr>
        <p:grpSpPr>
          <a:xfrm rot="10800000">
            <a:off x="7682451" y="28707"/>
            <a:ext cx="994639" cy="4940182"/>
            <a:chOff x="5759350" y="388625"/>
            <a:chExt cx="1024450" cy="5088250"/>
          </a:xfrm>
        </p:grpSpPr>
        <p:sp>
          <p:nvSpPr>
            <p:cNvPr id="3077" name="Google Shape;3077;p10"/>
            <p:cNvSpPr/>
            <p:nvPr/>
          </p:nvSpPr>
          <p:spPr>
            <a:xfrm>
              <a:off x="57593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10"/>
            <p:cNvSpPr/>
            <p:nvPr/>
          </p:nvSpPr>
          <p:spPr>
            <a:xfrm>
              <a:off x="57593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10"/>
            <p:cNvSpPr/>
            <p:nvPr/>
          </p:nvSpPr>
          <p:spPr>
            <a:xfrm>
              <a:off x="57593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10"/>
            <p:cNvSpPr/>
            <p:nvPr/>
          </p:nvSpPr>
          <p:spPr>
            <a:xfrm>
              <a:off x="57593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10"/>
            <p:cNvSpPr/>
            <p:nvPr/>
          </p:nvSpPr>
          <p:spPr>
            <a:xfrm>
              <a:off x="57593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10"/>
            <p:cNvSpPr/>
            <p:nvPr/>
          </p:nvSpPr>
          <p:spPr>
            <a:xfrm>
              <a:off x="57593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10"/>
            <p:cNvSpPr/>
            <p:nvPr/>
          </p:nvSpPr>
          <p:spPr>
            <a:xfrm>
              <a:off x="57593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10"/>
            <p:cNvSpPr/>
            <p:nvPr/>
          </p:nvSpPr>
          <p:spPr>
            <a:xfrm>
              <a:off x="59098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10"/>
            <p:cNvSpPr/>
            <p:nvPr/>
          </p:nvSpPr>
          <p:spPr>
            <a:xfrm>
              <a:off x="59098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10"/>
            <p:cNvSpPr/>
            <p:nvPr/>
          </p:nvSpPr>
          <p:spPr>
            <a:xfrm>
              <a:off x="59098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10"/>
            <p:cNvSpPr/>
            <p:nvPr/>
          </p:nvSpPr>
          <p:spPr>
            <a:xfrm>
              <a:off x="59098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10"/>
            <p:cNvSpPr/>
            <p:nvPr/>
          </p:nvSpPr>
          <p:spPr>
            <a:xfrm>
              <a:off x="59098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10"/>
            <p:cNvSpPr/>
            <p:nvPr/>
          </p:nvSpPr>
          <p:spPr>
            <a:xfrm>
              <a:off x="59098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10"/>
            <p:cNvSpPr/>
            <p:nvPr/>
          </p:nvSpPr>
          <p:spPr>
            <a:xfrm>
              <a:off x="59098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10"/>
            <p:cNvSpPr/>
            <p:nvPr/>
          </p:nvSpPr>
          <p:spPr>
            <a:xfrm>
              <a:off x="59098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10"/>
            <p:cNvSpPr/>
            <p:nvPr/>
          </p:nvSpPr>
          <p:spPr>
            <a:xfrm>
              <a:off x="59098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10"/>
            <p:cNvSpPr/>
            <p:nvPr/>
          </p:nvSpPr>
          <p:spPr>
            <a:xfrm>
              <a:off x="59098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10"/>
            <p:cNvSpPr/>
            <p:nvPr/>
          </p:nvSpPr>
          <p:spPr>
            <a:xfrm>
              <a:off x="59098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10"/>
            <p:cNvSpPr/>
            <p:nvPr/>
          </p:nvSpPr>
          <p:spPr>
            <a:xfrm>
              <a:off x="59098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10"/>
            <p:cNvSpPr/>
            <p:nvPr/>
          </p:nvSpPr>
          <p:spPr>
            <a:xfrm>
              <a:off x="59098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10"/>
            <p:cNvSpPr/>
            <p:nvPr/>
          </p:nvSpPr>
          <p:spPr>
            <a:xfrm>
              <a:off x="59098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10"/>
            <p:cNvSpPr/>
            <p:nvPr/>
          </p:nvSpPr>
          <p:spPr>
            <a:xfrm>
              <a:off x="59098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10"/>
            <p:cNvSpPr/>
            <p:nvPr/>
          </p:nvSpPr>
          <p:spPr>
            <a:xfrm>
              <a:off x="59098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10"/>
            <p:cNvSpPr/>
            <p:nvPr/>
          </p:nvSpPr>
          <p:spPr>
            <a:xfrm>
              <a:off x="59098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10"/>
            <p:cNvSpPr/>
            <p:nvPr/>
          </p:nvSpPr>
          <p:spPr>
            <a:xfrm>
              <a:off x="59098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10"/>
            <p:cNvSpPr/>
            <p:nvPr/>
          </p:nvSpPr>
          <p:spPr>
            <a:xfrm>
              <a:off x="59098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10"/>
            <p:cNvSpPr/>
            <p:nvPr/>
          </p:nvSpPr>
          <p:spPr>
            <a:xfrm>
              <a:off x="606037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10"/>
            <p:cNvSpPr/>
            <p:nvPr/>
          </p:nvSpPr>
          <p:spPr>
            <a:xfrm>
              <a:off x="606037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10"/>
            <p:cNvSpPr/>
            <p:nvPr/>
          </p:nvSpPr>
          <p:spPr>
            <a:xfrm>
              <a:off x="606037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10"/>
            <p:cNvSpPr/>
            <p:nvPr/>
          </p:nvSpPr>
          <p:spPr>
            <a:xfrm>
              <a:off x="60603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10"/>
            <p:cNvSpPr/>
            <p:nvPr/>
          </p:nvSpPr>
          <p:spPr>
            <a:xfrm>
              <a:off x="606037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10"/>
            <p:cNvSpPr/>
            <p:nvPr/>
          </p:nvSpPr>
          <p:spPr>
            <a:xfrm>
              <a:off x="606037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10"/>
            <p:cNvSpPr/>
            <p:nvPr/>
          </p:nvSpPr>
          <p:spPr>
            <a:xfrm>
              <a:off x="606037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10"/>
            <p:cNvSpPr/>
            <p:nvPr/>
          </p:nvSpPr>
          <p:spPr>
            <a:xfrm>
              <a:off x="606037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10"/>
            <p:cNvSpPr/>
            <p:nvPr/>
          </p:nvSpPr>
          <p:spPr>
            <a:xfrm>
              <a:off x="606037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10"/>
            <p:cNvSpPr/>
            <p:nvPr/>
          </p:nvSpPr>
          <p:spPr>
            <a:xfrm>
              <a:off x="60603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10"/>
            <p:cNvSpPr/>
            <p:nvPr/>
          </p:nvSpPr>
          <p:spPr>
            <a:xfrm>
              <a:off x="606037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10"/>
            <p:cNvSpPr/>
            <p:nvPr/>
          </p:nvSpPr>
          <p:spPr>
            <a:xfrm>
              <a:off x="606037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10"/>
            <p:cNvSpPr/>
            <p:nvPr/>
          </p:nvSpPr>
          <p:spPr>
            <a:xfrm>
              <a:off x="606037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10"/>
            <p:cNvSpPr/>
            <p:nvPr/>
          </p:nvSpPr>
          <p:spPr>
            <a:xfrm>
              <a:off x="606037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10"/>
            <p:cNvSpPr/>
            <p:nvPr/>
          </p:nvSpPr>
          <p:spPr>
            <a:xfrm>
              <a:off x="60603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10"/>
            <p:cNvSpPr/>
            <p:nvPr/>
          </p:nvSpPr>
          <p:spPr>
            <a:xfrm>
              <a:off x="606037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10"/>
            <p:cNvSpPr/>
            <p:nvPr/>
          </p:nvSpPr>
          <p:spPr>
            <a:xfrm>
              <a:off x="606037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10"/>
            <p:cNvSpPr/>
            <p:nvPr/>
          </p:nvSpPr>
          <p:spPr>
            <a:xfrm>
              <a:off x="60603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10"/>
            <p:cNvSpPr/>
            <p:nvPr/>
          </p:nvSpPr>
          <p:spPr>
            <a:xfrm>
              <a:off x="606037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10"/>
            <p:cNvSpPr/>
            <p:nvPr/>
          </p:nvSpPr>
          <p:spPr>
            <a:xfrm>
              <a:off x="606037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10"/>
            <p:cNvSpPr/>
            <p:nvPr/>
          </p:nvSpPr>
          <p:spPr>
            <a:xfrm>
              <a:off x="60603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10"/>
            <p:cNvSpPr/>
            <p:nvPr/>
          </p:nvSpPr>
          <p:spPr>
            <a:xfrm>
              <a:off x="606037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10"/>
            <p:cNvSpPr/>
            <p:nvPr/>
          </p:nvSpPr>
          <p:spPr>
            <a:xfrm>
              <a:off x="606037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10"/>
            <p:cNvSpPr/>
            <p:nvPr/>
          </p:nvSpPr>
          <p:spPr>
            <a:xfrm>
              <a:off x="606037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10"/>
            <p:cNvSpPr/>
            <p:nvPr/>
          </p:nvSpPr>
          <p:spPr>
            <a:xfrm>
              <a:off x="60603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10"/>
            <p:cNvSpPr/>
            <p:nvPr/>
          </p:nvSpPr>
          <p:spPr>
            <a:xfrm>
              <a:off x="606037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10"/>
            <p:cNvSpPr/>
            <p:nvPr/>
          </p:nvSpPr>
          <p:spPr>
            <a:xfrm>
              <a:off x="621087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10"/>
            <p:cNvSpPr/>
            <p:nvPr/>
          </p:nvSpPr>
          <p:spPr>
            <a:xfrm>
              <a:off x="621087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10"/>
            <p:cNvSpPr/>
            <p:nvPr/>
          </p:nvSpPr>
          <p:spPr>
            <a:xfrm>
              <a:off x="621087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10"/>
            <p:cNvSpPr/>
            <p:nvPr/>
          </p:nvSpPr>
          <p:spPr>
            <a:xfrm>
              <a:off x="621087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10"/>
            <p:cNvSpPr/>
            <p:nvPr/>
          </p:nvSpPr>
          <p:spPr>
            <a:xfrm>
              <a:off x="62108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10"/>
            <p:cNvSpPr/>
            <p:nvPr/>
          </p:nvSpPr>
          <p:spPr>
            <a:xfrm>
              <a:off x="621087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10"/>
            <p:cNvSpPr/>
            <p:nvPr/>
          </p:nvSpPr>
          <p:spPr>
            <a:xfrm>
              <a:off x="621087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10"/>
            <p:cNvSpPr/>
            <p:nvPr/>
          </p:nvSpPr>
          <p:spPr>
            <a:xfrm>
              <a:off x="621087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10"/>
            <p:cNvSpPr/>
            <p:nvPr/>
          </p:nvSpPr>
          <p:spPr>
            <a:xfrm>
              <a:off x="621087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10"/>
            <p:cNvSpPr/>
            <p:nvPr/>
          </p:nvSpPr>
          <p:spPr>
            <a:xfrm>
              <a:off x="621087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10"/>
            <p:cNvSpPr/>
            <p:nvPr/>
          </p:nvSpPr>
          <p:spPr>
            <a:xfrm>
              <a:off x="621087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10"/>
            <p:cNvSpPr/>
            <p:nvPr/>
          </p:nvSpPr>
          <p:spPr>
            <a:xfrm>
              <a:off x="621087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10"/>
            <p:cNvSpPr/>
            <p:nvPr/>
          </p:nvSpPr>
          <p:spPr>
            <a:xfrm>
              <a:off x="621087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10"/>
            <p:cNvSpPr/>
            <p:nvPr/>
          </p:nvSpPr>
          <p:spPr>
            <a:xfrm>
              <a:off x="621087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10"/>
            <p:cNvSpPr/>
            <p:nvPr/>
          </p:nvSpPr>
          <p:spPr>
            <a:xfrm>
              <a:off x="621087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10"/>
            <p:cNvSpPr/>
            <p:nvPr/>
          </p:nvSpPr>
          <p:spPr>
            <a:xfrm>
              <a:off x="621087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10"/>
            <p:cNvSpPr/>
            <p:nvPr/>
          </p:nvSpPr>
          <p:spPr>
            <a:xfrm>
              <a:off x="621087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10"/>
            <p:cNvSpPr/>
            <p:nvPr/>
          </p:nvSpPr>
          <p:spPr>
            <a:xfrm>
              <a:off x="621087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10"/>
            <p:cNvSpPr/>
            <p:nvPr/>
          </p:nvSpPr>
          <p:spPr>
            <a:xfrm>
              <a:off x="62108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10"/>
            <p:cNvSpPr/>
            <p:nvPr/>
          </p:nvSpPr>
          <p:spPr>
            <a:xfrm>
              <a:off x="621087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10"/>
            <p:cNvSpPr/>
            <p:nvPr/>
          </p:nvSpPr>
          <p:spPr>
            <a:xfrm>
              <a:off x="63613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10"/>
            <p:cNvSpPr/>
            <p:nvPr/>
          </p:nvSpPr>
          <p:spPr>
            <a:xfrm>
              <a:off x="63613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10"/>
            <p:cNvSpPr/>
            <p:nvPr/>
          </p:nvSpPr>
          <p:spPr>
            <a:xfrm>
              <a:off x="63613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10"/>
            <p:cNvSpPr/>
            <p:nvPr/>
          </p:nvSpPr>
          <p:spPr>
            <a:xfrm>
              <a:off x="63613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10"/>
            <p:cNvSpPr/>
            <p:nvPr/>
          </p:nvSpPr>
          <p:spPr>
            <a:xfrm>
              <a:off x="63613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10"/>
            <p:cNvSpPr/>
            <p:nvPr/>
          </p:nvSpPr>
          <p:spPr>
            <a:xfrm>
              <a:off x="63613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10"/>
            <p:cNvSpPr/>
            <p:nvPr/>
          </p:nvSpPr>
          <p:spPr>
            <a:xfrm>
              <a:off x="63613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10"/>
            <p:cNvSpPr/>
            <p:nvPr/>
          </p:nvSpPr>
          <p:spPr>
            <a:xfrm>
              <a:off x="63613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10"/>
            <p:cNvSpPr/>
            <p:nvPr/>
          </p:nvSpPr>
          <p:spPr>
            <a:xfrm>
              <a:off x="63613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10"/>
            <p:cNvSpPr/>
            <p:nvPr/>
          </p:nvSpPr>
          <p:spPr>
            <a:xfrm>
              <a:off x="63613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10"/>
            <p:cNvSpPr/>
            <p:nvPr/>
          </p:nvSpPr>
          <p:spPr>
            <a:xfrm>
              <a:off x="63613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10"/>
            <p:cNvSpPr/>
            <p:nvPr/>
          </p:nvSpPr>
          <p:spPr>
            <a:xfrm>
              <a:off x="63613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10"/>
            <p:cNvSpPr/>
            <p:nvPr/>
          </p:nvSpPr>
          <p:spPr>
            <a:xfrm>
              <a:off x="63613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10"/>
            <p:cNvSpPr/>
            <p:nvPr/>
          </p:nvSpPr>
          <p:spPr>
            <a:xfrm>
              <a:off x="63613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10"/>
            <p:cNvSpPr/>
            <p:nvPr/>
          </p:nvSpPr>
          <p:spPr>
            <a:xfrm>
              <a:off x="63613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10"/>
            <p:cNvSpPr/>
            <p:nvPr/>
          </p:nvSpPr>
          <p:spPr>
            <a:xfrm>
              <a:off x="63613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10"/>
            <p:cNvSpPr/>
            <p:nvPr/>
          </p:nvSpPr>
          <p:spPr>
            <a:xfrm>
              <a:off x="63613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10"/>
            <p:cNvSpPr/>
            <p:nvPr/>
          </p:nvSpPr>
          <p:spPr>
            <a:xfrm>
              <a:off x="63613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10"/>
            <p:cNvSpPr/>
            <p:nvPr/>
          </p:nvSpPr>
          <p:spPr>
            <a:xfrm>
              <a:off x="65119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10"/>
            <p:cNvSpPr/>
            <p:nvPr/>
          </p:nvSpPr>
          <p:spPr>
            <a:xfrm>
              <a:off x="65119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10"/>
            <p:cNvSpPr/>
            <p:nvPr/>
          </p:nvSpPr>
          <p:spPr>
            <a:xfrm>
              <a:off x="65119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10"/>
            <p:cNvSpPr/>
            <p:nvPr/>
          </p:nvSpPr>
          <p:spPr>
            <a:xfrm>
              <a:off x="65119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10"/>
            <p:cNvSpPr/>
            <p:nvPr/>
          </p:nvSpPr>
          <p:spPr>
            <a:xfrm>
              <a:off x="65119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10"/>
            <p:cNvSpPr/>
            <p:nvPr/>
          </p:nvSpPr>
          <p:spPr>
            <a:xfrm>
              <a:off x="65119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10"/>
            <p:cNvSpPr/>
            <p:nvPr/>
          </p:nvSpPr>
          <p:spPr>
            <a:xfrm>
              <a:off x="65119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10"/>
            <p:cNvSpPr/>
            <p:nvPr/>
          </p:nvSpPr>
          <p:spPr>
            <a:xfrm>
              <a:off x="65119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10"/>
            <p:cNvSpPr/>
            <p:nvPr/>
          </p:nvSpPr>
          <p:spPr>
            <a:xfrm>
              <a:off x="66624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10"/>
            <p:cNvSpPr/>
            <p:nvPr/>
          </p:nvSpPr>
          <p:spPr>
            <a:xfrm>
              <a:off x="666240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10"/>
            <p:cNvSpPr/>
            <p:nvPr/>
          </p:nvSpPr>
          <p:spPr>
            <a:xfrm>
              <a:off x="66624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78" name="Google Shape;3178;p10"/>
          <p:cNvGrpSpPr/>
          <p:nvPr/>
        </p:nvGrpSpPr>
        <p:grpSpPr>
          <a:xfrm rot="10800000">
            <a:off x="7682451" y="28707"/>
            <a:ext cx="1140783" cy="5086302"/>
            <a:chOff x="5608825" y="238125"/>
            <a:chExt cx="1174975" cy="5238750"/>
          </a:xfrm>
        </p:grpSpPr>
        <p:sp>
          <p:nvSpPr>
            <p:cNvPr id="3179" name="Google Shape;3179;p10"/>
            <p:cNvSpPr/>
            <p:nvPr/>
          </p:nvSpPr>
          <p:spPr>
            <a:xfrm>
              <a:off x="56088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10"/>
            <p:cNvSpPr/>
            <p:nvPr/>
          </p:nvSpPr>
          <p:spPr>
            <a:xfrm>
              <a:off x="5608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10"/>
            <p:cNvSpPr/>
            <p:nvPr/>
          </p:nvSpPr>
          <p:spPr>
            <a:xfrm>
              <a:off x="5608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10"/>
            <p:cNvSpPr/>
            <p:nvPr/>
          </p:nvSpPr>
          <p:spPr>
            <a:xfrm>
              <a:off x="5608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10"/>
            <p:cNvSpPr/>
            <p:nvPr/>
          </p:nvSpPr>
          <p:spPr>
            <a:xfrm>
              <a:off x="57593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10"/>
            <p:cNvSpPr/>
            <p:nvPr/>
          </p:nvSpPr>
          <p:spPr>
            <a:xfrm>
              <a:off x="57593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10"/>
            <p:cNvSpPr/>
            <p:nvPr/>
          </p:nvSpPr>
          <p:spPr>
            <a:xfrm>
              <a:off x="57593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10"/>
            <p:cNvSpPr/>
            <p:nvPr/>
          </p:nvSpPr>
          <p:spPr>
            <a:xfrm>
              <a:off x="57593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10"/>
            <p:cNvSpPr/>
            <p:nvPr/>
          </p:nvSpPr>
          <p:spPr>
            <a:xfrm>
              <a:off x="57593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10"/>
            <p:cNvSpPr/>
            <p:nvPr/>
          </p:nvSpPr>
          <p:spPr>
            <a:xfrm>
              <a:off x="57593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10"/>
            <p:cNvSpPr/>
            <p:nvPr/>
          </p:nvSpPr>
          <p:spPr>
            <a:xfrm>
              <a:off x="57593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10"/>
            <p:cNvSpPr/>
            <p:nvPr/>
          </p:nvSpPr>
          <p:spPr>
            <a:xfrm>
              <a:off x="57593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10"/>
            <p:cNvSpPr/>
            <p:nvPr/>
          </p:nvSpPr>
          <p:spPr>
            <a:xfrm>
              <a:off x="57593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10"/>
            <p:cNvSpPr/>
            <p:nvPr/>
          </p:nvSpPr>
          <p:spPr>
            <a:xfrm>
              <a:off x="57593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10"/>
            <p:cNvSpPr/>
            <p:nvPr/>
          </p:nvSpPr>
          <p:spPr>
            <a:xfrm>
              <a:off x="57593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10"/>
            <p:cNvSpPr/>
            <p:nvPr/>
          </p:nvSpPr>
          <p:spPr>
            <a:xfrm>
              <a:off x="57593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10"/>
            <p:cNvSpPr/>
            <p:nvPr/>
          </p:nvSpPr>
          <p:spPr>
            <a:xfrm>
              <a:off x="57593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10"/>
            <p:cNvSpPr/>
            <p:nvPr/>
          </p:nvSpPr>
          <p:spPr>
            <a:xfrm>
              <a:off x="57593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10"/>
            <p:cNvSpPr/>
            <p:nvPr/>
          </p:nvSpPr>
          <p:spPr>
            <a:xfrm>
              <a:off x="57593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10"/>
            <p:cNvSpPr/>
            <p:nvPr/>
          </p:nvSpPr>
          <p:spPr>
            <a:xfrm>
              <a:off x="57593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10"/>
            <p:cNvSpPr/>
            <p:nvPr/>
          </p:nvSpPr>
          <p:spPr>
            <a:xfrm>
              <a:off x="57593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10"/>
            <p:cNvSpPr/>
            <p:nvPr/>
          </p:nvSpPr>
          <p:spPr>
            <a:xfrm>
              <a:off x="59098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10"/>
            <p:cNvSpPr/>
            <p:nvPr/>
          </p:nvSpPr>
          <p:spPr>
            <a:xfrm>
              <a:off x="59098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10"/>
            <p:cNvSpPr/>
            <p:nvPr/>
          </p:nvSpPr>
          <p:spPr>
            <a:xfrm>
              <a:off x="59098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10"/>
            <p:cNvSpPr/>
            <p:nvPr/>
          </p:nvSpPr>
          <p:spPr>
            <a:xfrm>
              <a:off x="59098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10"/>
            <p:cNvSpPr/>
            <p:nvPr/>
          </p:nvSpPr>
          <p:spPr>
            <a:xfrm>
              <a:off x="59098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10"/>
            <p:cNvSpPr/>
            <p:nvPr/>
          </p:nvSpPr>
          <p:spPr>
            <a:xfrm>
              <a:off x="59098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10"/>
            <p:cNvSpPr/>
            <p:nvPr/>
          </p:nvSpPr>
          <p:spPr>
            <a:xfrm>
              <a:off x="59098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10"/>
            <p:cNvSpPr/>
            <p:nvPr/>
          </p:nvSpPr>
          <p:spPr>
            <a:xfrm>
              <a:off x="59098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10"/>
            <p:cNvSpPr/>
            <p:nvPr/>
          </p:nvSpPr>
          <p:spPr>
            <a:xfrm>
              <a:off x="59098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10"/>
            <p:cNvSpPr/>
            <p:nvPr/>
          </p:nvSpPr>
          <p:spPr>
            <a:xfrm>
              <a:off x="59098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10"/>
            <p:cNvSpPr/>
            <p:nvPr/>
          </p:nvSpPr>
          <p:spPr>
            <a:xfrm>
              <a:off x="59098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10"/>
            <p:cNvSpPr/>
            <p:nvPr/>
          </p:nvSpPr>
          <p:spPr>
            <a:xfrm>
              <a:off x="59098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10"/>
            <p:cNvSpPr/>
            <p:nvPr/>
          </p:nvSpPr>
          <p:spPr>
            <a:xfrm>
              <a:off x="59098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10"/>
            <p:cNvSpPr/>
            <p:nvPr/>
          </p:nvSpPr>
          <p:spPr>
            <a:xfrm>
              <a:off x="60603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10"/>
            <p:cNvSpPr/>
            <p:nvPr/>
          </p:nvSpPr>
          <p:spPr>
            <a:xfrm>
              <a:off x="606037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10"/>
            <p:cNvSpPr/>
            <p:nvPr/>
          </p:nvSpPr>
          <p:spPr>
            <a:xfrm>
              <a:off x="606037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10"/>
            <p:cNvSpPr/>
            <p:nvPr/>
          </p:nvSpPr>
          <p:spPr>
            <a:xfrm>
              <a:off x="606037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10"/>
            <p:cNvSpPr/>
            <p:nvPr/>
          </p:nvSpPr>
          <p:spPr>
            <a:xfrm>
              <a:off x="606037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10"/>
            <p:cNvSpPr/>
            <p:nvPr/>
          </p:nvSpPr>
          <p:spPr>
            <a:xfrm>
              <a:off x="606037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10"/>
            <p:cNvSpPr/>
            <p:nvPr/>
          </p:nvSpPr>
          <p:spPr>
            <a:xfrm>
              <a:off x="606037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10"/>
            <p:cNvSpPr/>
            <p:nvPr/>
          </p:nvSpPr>
          <p:spPr>
            <a:xfrm>
              <a:off x="606037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10"/>
            <p:cNvSpPr/>
            <p:nvPr/>
          </p:nvSpPr>
          <p:spPr>
            <a:xfrm>
              <a:off x="621087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10"/>
            <p:cNvSpPr/>
            <p:nvPr/>
          </p:nvSpPr>
          <p:spPr>
            <a:xfrm>
              <a:off x="62108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10"/>
            <p:cNvSpPr/>
            <p:nvPr/>
          </p:nvSpPr>
          <p:spPr>
            <a:xfrm>
              <a:off x="621087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10"/>
            <p:cNvSpPr/>
            <p:nvPr/>
          </p:nvSpPr>
          <p:spPr>
            <a:xfrm>
              <a:off x="621087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10"/>
            <p:cNvSpPr/>
            <p:nvPr/>
          </p:nvSpPr>
          <p:spPr>
            <a:xfrm>
              <a:off x="621087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10"/>
            <p:cNvSpPr/>
            <p:nvPr/>
          </p:nvSpPr>
          <p:spPr>
            <a:xfrm>
              <a:off x="63613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10"/>
            <p:cNvSpPr/>
            <p:nvPr/>
          </p:nvSpPr>
          <p:spPr>
            <a:xfrm>
              <a:off x="63613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10"/>
            <p:cNvSpPr/>
            <p:nvPr/>
          </p:nvSpPr>
          <p:spPr>
            <a:xfrm>
              <a:off x="66624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29" name="Google Shape;3229;p10"/>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8300" y="739375"/>
            <a:ext cx="6761100" cy="857400"/>
          </a:xfrm>
          <a:prstGeom prst="rect">
            <a:avLst/>
          </a:prstGeom>
          <a:noFill/>
          <a:ln>
            <a:noFill/>
          </a:ln>
        </p:spPr>
        <p:txBody>
          <a:bodyPr spcFirstLastPara="1" wrap="square" lIns="91425" tIns="91425" rIns="91425" bIns="91425" anchor="b" anchorCtr="0"/>
          <a:lstStyle>
            <a:lvl1pPr lvl="0">
              <a:spcBef>
                <a:spcPts val="0"/>
              </a:spcBef>
              <a:spcAft>
                <a:spcPts val="0"/>
              </a:spcAft>
              <a:buClr>
                <a:srgbClr val="0B87A1"/>
              </a:buClr>
              <a:buSzPts val="3600"/>
              <a:buFont typeface="Dosis Light"/>
              <a:buNone/>
              <a:defRPr sz="3600">
                <a:solidFill>
                  <a:srgbClr val="0B87A1"/>
                </a:solidFill>
                <a:latin typeface="Dosis Light"/>
                <a:ea typeface="Dosis Light"/>
                <a:cs typeface="Dosis Light"/>
                <a:sym typeface="Dosis Light"/>
              </a:defRPr>
            </a:lvl1pPr>
            <a:lvl2pPr lvl="1">
              <a:spcBef>
                <a:spcPts val="0"/>
              </a:spcBef>
              <a:spcAft>
                <a:spcPts val="0"/>
              </a:spcAft>
              <a:buClr>
                <a:srgbClr val="0B87A1"/>
              </a:buClr>
              <a:buSzPts val="3600"/>
              <a:buFont typeface="Dosis Light"/>
              <a:buNone/>
              <a:defRPr sz="3600">
                <a:solidFill>
                  <a:srgbClr val="0B87A1"/>
                </a:solidFill>
                <a:latin typeface="Dosis Light"/>
                <a:ea typeface="Dosis Light"/>
                <a:cs typeface="Dosis Light"/>
                <a:sym typeface="Dosis Light"/>
              </a:defRPr>
            </a:lvl2pPr>
            <a:lvl3pPr lvl="2">
              <a:spcBef>
                <a:spcPts val="0"/>
              </a:spcBef>
              <a:spcAft>
                <a:spcPts val="0"/>
              </a:spcAft>
              <a:buClr>
                <a:srgbClr val="0B87A1"/>
              </a:buClr>
              <a:buSzPts val="3600"/>
              <a:buFont typeface="Dosis Light"/>
              <a:buNone/>
              <a:defRPr sz="3600">
                <a:solidFill>
                  <a:srgbClr val="0B87A1"/>
                </a:solidFill>
                <a:latin typeface="Dosis Light"/>
                <a:ea typeface="Dosis Light"/>
                <a:cs typeface="Dosis Light"/>
                <a:sym typeface="Dosis Light"/>
              </a:defRPr>
            </a:lvl3pPr>
            <a:lvl4pPr lvl="3">
              <a:spcBef>
                <a:spcPts val="0"/>
              </a:spcBef>
              <a:spcAft>
                <a:spcPts val="0"/>
              </a:spcAft>
              <a:buClr>
                <a:srgbClr val="0B87A1"/>
              </a:buClr>
              <a:buSzPts val="3600"/>
              <a:buFont typeface="Dosis Light"/>
              <a:buNone/>
              <a:defRPr sz="3600">
                <a:solidFill>
                  <a:srgbClr val="0B87A1"/>
                </a:solidFill>
                <a:latin typeface="Dosis Light"/>
                <a:ea typeface="Dosis Light"/>
                <a:cs typeface="Dosis Light"/>
                <a:sym typeface="Dosis Light"/>
              </a:defRPr>
            </a:lvl4pPr>
            <a:lvl5pPr lvl="4">
              <a:spcBef>
                <a:spcPts val="0"/>
              </a:spcBef>
              <a:spcAft>
                <a:spcPts val="0"/>
              </a:spcAft>
              <a:buClr>
                <a:srgbClr val="0B87A1"/>
              </a:buClr>
              <a:buSzPts val="3600"/>
              <a:buFont typeface="Dosis Light"/>
              <a:buNone/>
              <a:defRPr sz="3600">
                <a:solidFill>
                  <a:srgbClr val="0B87A1"/>
                </a:solidFill>
                <a:latin typeface="Dosis Light"/>
                <a:ea typeface="Dosis Light"/>
                <a:cs typeface="Dosis Light"/>
                <a:sym typeface="Dosis Light"/>
              </a:defRPr>
            </a:lvl5pPr>
            <a:lvl6pPr lvl="5">
              <a:spcBef>
                <a:spcPts val="0"/>
              </a:spcBef>
              <a:spcAft>
                <a:spcPts val="0"/>
              </a:spcAft>
              <a:buClr>
                <a:srgbClr val="0B87A1"/>
              </a:buClr>
              <a:buSzPts val="3600"/>
              <a:buFont typeface="Dosis Light"/>
              <a:buNone/>
              <a:defRPr sz="3600">
                <a:solidFill>
                  <a:srgbClr val="0B87A1"/>
                </a:solidFill>
                <a:latin typeface="Dosis Light"/>
                <a:ea typeface="Dosis Light"/>
                <a:cs typeface="Dosis Light"/>
                <a:sym typeface="Dosis Light"/>
              </a:defRPr>
            </a:lvl6pPr>
            <a:lvl7pPr lvl="6">
              <a:spcBef>
                <a:spcPts val="0"/>
              </a:spcBef>
              <a:spcAft>
                <a:spcPts val="0"/>
              </a:spcAft>
              <a:buClr>
                <a:srgbClr val="0B87A1"/>
              </a:buClr>
              <a:buSzPts val="3600"/>
              <a:buFont typeface="Dosis Light"/>
              <a:buNone/>
              <a:defRPr sz="3600">
                <a:solidFill>
                  <a:srgbClr val="0B87A1"/>
                </a:solidFill>
                <a:latin typeface="Dosis Light"/>
                <a:ea typeface="Dosis Light"/>
                <a:cs typeface="Dosis Light"/>
                <a:sym typeface="Dosis Light"/>
              </a:defRPr>
            </a:lvl7pPr>
            <a:lvl8pPr lvl="7">
              <a:spcBef>
                <a:spcPts val="0"/>
              </a:spcBef>
              <a:spcAft>
                <a:spcPts val="0"/>
              </a:spcAft>
              <a:buClr>
                <a:srgbClr val="0B87A1"/>
              </a:buClr>
              <a:buSzPts val="3600"/>
              <a:buFont typeface="Dosis Light"/>
              <a:buNone/>
              <a:defRPr sz="3600">
                <a:solidFill>
                  <a:srgbClr val="0B87A1"/>
                </a:solidFill>
                <a:latin typeface="Dosis Light"/>
                <a:ea typeface="Dosis Light"/>
                <a:cs typeface="Dosis Light"/>
                <a:sym typeface="Dosis Light"/>
              </a:defRPr>
            </a:lvl8pPr>
            <a:lvl9pPr lvl="8">
              <a:spcBef>
                <a:spcPts val="0"/>
              </a:spcBef>
              <a:spcAft>
                <a:spcPts val="0"/>
              </a:spcAft>
              <a:buClr>
                <a:srgbClr val="0B87A1"/>
              </a:buClr>
              <a:buSzPts val="3600"/>
              <a:buFont typeface="Dosis Light"/>
              <a:buNone/>
              <a:defRPr sz="3600">
                <a:solidFill>
                  <a:srgbClr val="0B87A1"/>
                </a:solidFill>
                <a:latin typeface="Dosis Light"/>
                <a:ea typeface="Dosis Light"/>
                <a:cs typeface="Dosis Light"/>
                <a:sym typeface="Dosis Light"/>
              </a:defRPr>
            </a:lvl9pPr>
          </a:lstStyle>
          <a:p>
            <a:endParaRPr/>
          </a:p>
        </p:txBody>
      </p:sp>
      <p:sp>
        <p:nvSpPr>
          <p:cNvPr id="7" name="Google Shape;7;p1"/>
          <p:cNvSpPr txBox="1">
            <a:spLocks noGrp="1"/>
          </p:cNvSpPr>
          <p:nvPr>
            <p:ph type="body" idx="1"/>
          </p:nvPr>
        </p:nvSpPr>
        <p:spPr>
          <a:xfrm>
            <a:off x="718300" y="1733550"/>
            <a:ext cx="6761100" cy="2980500"/>
          </a:xfrm>
          <a:prstGeom prst="rect">
            <a:avLst/>
          </a:prstGeom>
          <a:noFill/>
          <a:ln>
            <a:noFill/>
          </a:ln>
        </p:spPr>
        <p:txBody>
          <a:bodyPr spcFirstLastPara="1" wrap="square" lIns="91425" tIns="91425" rIns="91425" bIns="91425" anchor="t" anchorCtr="0"/>
          <a:lstStyle>
            <a:lvl1pPr marL="457200" lvl="0" indent="-381000">
              <a:spcBef>
                <a:spcPts val="600"/>
              </a:spcBef>
              <a:spcAft>
                <a:spcPts val="0"/>
              </a:spcAft>
              <a:buClr>
                <a:srgbClr val="D3EBD5"/>
              </a:buClr>
              <a:buSzPts val="2400"/>
              <a:buFont typeface="Titillium Web Light"/>
              <a:buChar char="▪"/>
              <a:defRPr sz="2400">
                <a:solidFill>
                  <a:srgbClr val="003B55"/>
                </a:solidFill>
                <a:latin typeface="Titillium Web Light"/>
                <a:ea typeface="Titillium Web Light"/>
                <a:cs typeface="Titillium Web Light"/>
                <a:sym typeface="Titillium Web Light"/>
              </a:defRPr>
            </a:lvl1pPr>
            <a:lvl2pPr marL="914400" lvl="1" indent="-381000">
              <a:spcBef>
                <a:spcPts val="0"/>
              </a:spcBef>
              <a:spcAft>
                <a:spcPts val="0"/>
              </a:spcAft>
              <a:buClr>
                <a:srgbClr val="D3EBD5"/>
              </a:buClr>
              <a:buSzPts val="2400"/>
              <a:buFont typeface="Titillium Web Light"/>
              <a:buChar char="▫"/>
              <a:defRPr sz="2400">
                <a:solidFill>
                  <a:srgbClr val="003B55"/>
                </a:solidFill>
                <a:latin typeface="Titillium Web Light"/>
                <a:ea typeface="Titillium Web Light"/>
                <a:cs typeface="Titillium Web Light"/>
                <a:sym typeface="Titillium Web Light"/>
              </a:defRPr>
            </a:lvl2pPr>
            <a:lvl3pPr marL="1371600" lvl="2" indent="-381000">
              <a:spcBef>
                <a:spcPts val="0"/>
              </a:spcBef>
              <a:spcAft>
                <a:spcPts val="0"/>
              </a:spcAft>
              <a:buClr>
                <a:srgbClr val="D3EBD5"/>
              </a:buClr>
              <a:buSzPts val="2400"/>
              <a:buFont typeface="Titillium Web Light"/>
              <a:buChar char="▫"/>
              <a:defRPr sz="2400">
                <a:solidFill>
                  <a:srgbClr val="003B55"/>
                </a:solidFill>
                <a:latin typeface="Titillium Web Light"/>
                <a:ea typeface="Titillium Web Light"/>
                <a:cs typeface="Titillium Web Light"/>
                <a:sym typeface="Titillium Web Light"/>
              </a:defRPr>
            </a:lvl3pPr>
            <a:lvl4pPr marL="1828800" lvl="3" indent="-381000">
              <a:spcBef>
                <a:spcPts val="0"/>
              </a:spcBef>
              <a:spcAft>
                <a:spcPts val="0"/>
              </a:spcAft>
              <a:buClr>
                <a:srgbClr val="D3EBD5"/>
              </a:buClr>
              <a:buSzPts val="2400"/>
              <a:buFont typeface="Titillium Web Light"/>
              <a:buChar char="▫"/>
              <a:defRPr sz="2400">
                <a:solidFill>
                  <a:srgbClr val="003B55"/>
                </a:solidFill>
                <a:latin typeface="Titillium Web Light"/>
                <a:ea typeface="Titillium Web Light"/>
                <a:cs typeface="Titillium Web Light"/>
                <a:sym typeface="Titillium Web Light"/>
              </a:defRPr>
            </a:lvl4pPr>
            <a:lvl5pPr marL="2286000" lvl="4" indent="-381000">
              <a:spcBef>
                <a:spcPts val="0"/>
              </a:spcBef>
              <a:spcAft>
                <a:spcPts val="0"/>
              </a:spcAft>
              <a:buClr>
                <a:srgbClr val="D3EBD5"/>
              </a:buClr>
              <a:buSzPts val="2400"/>
              <a:buFont typeface="Titillium Web Light"/>
              <a:buChar char="▫"/>
              <a:defRPr sz="2400">
                <a:solidFill>
                  <a:srgbClr val="003B55"/>
                </a:solidFill>
                <a:latin typeface="Titillium Web Light"/>
                <a:ea typeface="Titillium Web Light"/>
                <a:cs typeface="Titillium Web Light"/>
                <a:sym typeface="Titillium Web Light"/>
              </a:defRPr>
            </a:lvl5pPr>
            <a:lvl6pPr marL="2743200" lvl="5" indent="-381000">
              <a:spcBef>
                <a:spcPts val="0"/>
              </a:spcBef>
              <a:spcAft>
                <a:spcPts val="0"/>
              </a:spcAft>
              <a:buClr>
                <a:srgbClr val="D3EBD5"/>
              </a:buClr>
              <a:buSzPts val="2400"/>
              <a:buFont typeface="Titillium Web Light"/>
              <a:buChar char="▫"/>
              <a:defRPr sz="2400">
                <a:solidFill>
                  <a:srgbClr val="003B55"/>
                </a:solidFill>
                <a:latin typeface="Titillium Web Light"/>
                <a:ea typeface="Titillium Web Light"/>
                <a:cs typeface="Titillium Web Light"/>
                <a:sym typeface="Titillium Web Light"/>
              </a:defRPr>
            </a:lvl6pPr>
            <a:lvl7pPr marL="3200400" lvl="6" indent="-381000">
              <a:spcBef>
                <a:spcPts val="0"/>
              </a:spcBef>
              <a:spcAft>
                <a:spcPts val="0"/>
              </a:spcAft>
              <a:buClr>
                <a:srgbClr val="D3EBD5"/>
              </a:buClr>
              <a:buSzPts val="2400"/>
              <a:buFont typeface="Titillium Web Light"/>
              <a:buChar char="●"/>
              <a:defRPr sz="2400">
                <a:solidFill>
                  <a:srgbClr val="003B55"/>
                </a:solidFill>
                <a:latin typeface="Titillium Web Light"/>
                <a:ea typeface="Titillium Web Light"/>
                <a:cs typeface="Titillium Web Light"/>
                <a:sym typeface="Titillium Web Light"/>
              </a:defRPr>
            </a:lvl7pPr>
            <a:lvl8pPr marL="3657600" lvl="7" indent="-381000">
              <a:spcBef>
                <a:spcPts val="0"/>
              </a:spcBef>
              <a:spcAft>
                <a:spcPts val="0"/>
              </a:spcAft>
              <a:buClr>
                <a:srgbClr val="D3EBD5"/>
              </a:buClr>
              <a:buSzPts val="2400"/>
              <a:buFont typeface="Titillium Web Light"/>
              <a:buChar char="○"/>
              <a:defRPr sz="2400">
                <a:solidFill>
                  <a:srgbClr val="003B55"/>
                </a:solidFill>
                <a:latin typeface="Titillium Web Light"/>
                <a:ea typeface="Titillium Web Light"/>
                <a:cs typeface="Titillium Web Light"/>
                <a:sym typeface="Titillium Web Light"/>
              </a:defRPr>
            </a:lvl8pPr>
            <a:lvl9pPr marL="4114800" lvl="8" indent="-381000">
              <a:spcBef>
                <a:spcPts val="0"/>
              </a:spcBef>
              <a:spcAft>
                <a:spcPts val="0"/>
              </a:spcAft>
              <a:buClr>
                <a:srgbClr val="D3EBD5"/>
              </a:buClr>
              <a:buSzPts val="2400"/>
              <a:buFont typeface="Titillium Web Light"/>
              <a:buChar char="■"/>
              <a:defRPr sz="2400">
                <a:solidFill>
                  <a:srgbClr val="003B55"/>
                </a:solidFill>
                <a:latin typeface="Titillium Web Light"/>
                <a:ea typeface="Titillium Web Light"/>
                <a:cs typeface="Titillium Web Light"/>
                <a:sym typeface="Titillium Web Light"/>
              </a:defRPr>
            </a:lvl9pPr>
          </a:lstStyle>
          <a:p>
            <a:endParaRPr/>
          </a:p>
        </p:txBody>
      </p:sp>
      <p:sp>
        <p:nvSpPr>
          <p:cNvPr id="8" name="Google Shape;8;p1"/>
          <p:cNvSpPr txBox="1">
            <a:spLocks noGrp="1"/>
          </p:cNvSpPr>
          <p:nvPr>
            <p:ph type="sldNum" idx="12"/>
          </p:nvPr>
        </p:nvSpPr>
        <p:spPr>
          <a:xfrm>
            <a:off x="91531" y="4720201"/>
            <a:ext cx="548700" cy="393600"/>
          </a:xfrm>
          <a:prstGeom prst="rect">
            <a:avLst/>
          </a:prstGeom>
          <a:noFill/>
          <a:ln>
            <a:noFill/>
          </a:ln>
        </p:spPr>
        <p:txBody>
          <a:bodyPr spcFirstLastPara="1" wrap="square" lIns="91425" tIns="91425" rIns="91425" bIns="91425" anchor="ctr" anchorCtr="0">
            <a:noAutofit/>
          </a:bodyPr>
          <a:lstStyle>
            <a:lvl1pPr lvl="0">
              <a:buNone/>
              <a:defRPr sz="1200">
                <a:solidFill>
                  <a:srgbClr val="0B87A1"/>
                </a:solidFill>
                <a:latin typeface="Dosis Light"/>
                <a:ea typeface="Dosis Light"/>
                <a:cs typeface="Dosis Light"/>
                <a:sym typeface="Dosis Light"/>
              </a:defRPr>
            </a:lvl1pPr>
            <a:lvl2pPr lvl="1">
              <a:buNone/>
              <a:defRPr sz="1200">
                <a:solidFill>
                  <a:srgbClr val="0B87A1"/>
                </a:solidFill>
                <a:latin typeface="Dosis Light"/>
                <a:ea typeface="Dosis Light"/>
                <a:cs typeface="Dosis Light"/>
                <a:sym typeface="Dosis Light"/>
              </a:defRPr>
            </a:lvl2pPr>
            <a:lvl3pPr lvl="2">
              <a:buNone/>
              <a:defRPr sz="1200">
                <a:solidFill>
                  <a:srgbClr val="0B87A1"/>
                </a:solidFill>
                <a:latin typeface="Dosis Light"/>
                <a:ea typeface="Dosis Light"/>
                <a:cs typeface="Dosis Light"/>
                <a:sym typeface="Dosis Light"/>
              </a:defRPr>
            </a:lvl3pPr>
            <a:lvl4pPr lvl="3">
              <a:buNone/>
              <a:defRPr sz="1200">
                <a:solidFill>
                  <a:srgbClr val="0B87A1"/>
                </a:solidFill>
                <a:latin typeface="Dosis Light"/>
                <a:ea typeface="Dosis Light"/>
                <a:cs typeface="Dosis Light"/>
                <a:sym typeface="Dosis Light"/>
              </a:defRPr>
            </a:lvl4pPr>
            <a:lvl5pPr lvl="4">
              <a:buNone/>
              <a:defRPr sz="1200">
                <a:solidFill>
                  <a:srgbClr val="0B87A1"/>
                </a:solidFill>
                <a:latin typeface="Dosis Light"/>
                <a:ea typeface="Dosis Light"/>
                <a:cs typeface="Dosis Light"/>
                <a:sym typeface="Dosis Light"/>
              </a:defRPr>
            </a:lvl5pPr>
            <a:lvl6pPr lvl="5">
              <a:buNone/>
              <a:defRPr sz="1200">
                <a:solidFill>
                  <a:srgbClr val="0B87A1"/>
                </a:solidFill>
                <a:latin typeface="Dosis Light"/>
                <a:ea typeface="Dosis Light"/>
                <a:cs typeface="Dosis Light"/>
                <a:sym typeface="Dosis Light"/>
              </a:defRPr>
            </a:lvl6pPr>
            <a:lvl7pPr lvl="6">
              <a:buNone/>
              <a:defRPr sz="1200">
                <a:solidFill>
                  <a:srgbClr val="0B87A1"/>
                </a:solidFill>
                <a:latin typeface="Dosis Light"/>
                <a:ea typeface="Dosis Light"/>
                <a:cs typeface="Dosis Light"/>
                <a:sym typeface="Dosis Light"/>
              </a:defRPr>
            </a:lvl7pPr>
            <a:lvl8pPr lvl="7">
              <a:buNone/>
              <a:defRPr sz="1200">
                <a:solidFill>
                  <a:srgbClr val="0B87A1"/>
                </a:solidFill>
                <a:latin typeface="Dosis Light"/>
                <a:ea typeface="Dosis Light"/>
                <a:cs typeface="Dosis Light"/>
                <a:sym typeface="Dosis Light"/>
              </a:defRPr>
            </a:lvl8pPr>
            <a:lvl9pPr lvl="8">
              <a:buNone/>
              <a:defRPr sz="1200">
                <a:solidFill>
                  <a:srgbClr val="0B87A1"/>
                </a:solidFill>
                <a:latin typeface="Dosis Light"/>
                <a:ea typeface="Dosis Light"/>
                <a:cs typeface="Dosis Light"/>
                <a:sym typeface="Dosis Light"/>
              </a:defRPr>
            </a:lvl9pPr>
          </a:lstStyle>
          <a:p>
            <a:pPr marL="0" lvl="0" indent="0" algn="l" rtl="0">
              <a:spcBef>
                <a:spcPts val="0"/>
              </a:spcBef>
              <a:spcAft>
                <a:spcPts val="0"/>
              </a:spcAft>
              <a:buNone/>
            </a:pPr>
            <a:fld id="{00000000-1234-1234-1234-123412341234}" type="slidenum">
              <a:rPr lang="en"/>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6" r:id="rId6"/>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6.xml"/><Relationship Id="rId5" Type="http://schemas.openxmlformats.org/officeDocument/2006/relationships/image" Target="../media/image24.jpg"/><Relationship Id="rId4" Type="http://schemas.openxmlformats.org/officeDocument/2006/relationships/image" Target="../media/image23.JPG"/></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hyperlink" Target="http://www.quatremere.org/Pages/bibliotheque.aspx" TargetMode="Externa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franceculture.fr/emissions/le-journal-de-lhistoire/le-journal-de-lhistoire-du-mardi-22-septembre-2020" TargetMode="Externa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hyperlink" Target="https://www.franceculture.fr/emissions/cultures-monde/culturesmonde-du-lundi-26-novembre-2018" TargetMode="External"/><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35"/>
        <p:cNvGrpSpPr/>
        <p:nvPr/>
      </p:nvGrpSpPr>
      <p:grpSpPr>
        <a:xfrm>
          <a:off x="0" y="0"/>
          <a:ext cx="0" cy="0"/>
          <a:chOff x="0" y="0"/>
          <a:chExt cx="0" cy="0"/>
        </a:xfrm>
      </p:grpSpPr>
      <p:sp>
        <p:nvSpPr>
          <p:cNvPr id="3836" name="Google Shape;3836;p13"/>
          <p:cNvSpPr txBox="1">
            <a:spLocks noGrp="1"/>
          </p:cNvSpPr>
          <p:nvPr>
            <p:ph type="ctrTitle"/>
          </p:nvPr>
        </p:nvSpPr>
        <p:spPr>
          <a:xfrm>
            <a:off x="762000" y="696425"/>
            <a:ext cx="5396700" cy="115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Patrimoine culturel</a:t>
            </a:r>
            <a:br>
              <a:rPr lang="en" dirty="0"/>
            </a:br>
            <a:r>
              <a:rPr lang="en" dirty="0"/>
              <a:t>L3, UE2, Option, S1</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AE422CA0-DAB8-4158-80F6-EEEFB9E439B5}"/>
              </a:ext>
            </a:extLst>
          </p:cNvPr>
          <p:cNvPicPr>
            <a:picLocks noChangeAspect="1"/>
          </p:cNvPicPr>
          <p:nvPr/>
        </p:nvPicPr>
        <p:blipFill>
          <a:blip r:embed="rId2"/>
          <a:stretch>
            <a:fillRect/>
          </a:stretch>
        </p:blipFill>
        <p:spPr>
          <a:xfrm>
            <a:off x="222" y="0"/>
            <a:ext cx="9144000" cy="4191000"/>
          </a:xfrm>
          <a:prstGeom prst="rect">
            <a:avLst/>
          </a:prstGeom>
        </p:spPr>
      </p:pic>
      <p:sp>
        <p:nvSpPr>
          <p:cNvPr id="8" name="Titre 7">
            <a:extLst>
              <a:ext uri="{FF2B5EF4-FFF2-40B4-BE49-F238E27FC236}">
                <a16:creationId xmlns:a16="http://schemas.microsoft.com/office/drawing/2014/main" id="{D9EA7BAB-3146-4892-81EC-B0C55622FF81}"/>
              </a:ext>
            </a:extLst>
          </p:cNvPr>
          <p:cNvSpPr>
            <a:spLocks noGrp="1"/>
          </p:cNvSpPr>
          <p:nvPr>
            <p:ph type="title"/>
          </p:nvPr>
        </p:nvSpPr>
        <p:spPr>
          <a:xfrm>
            <a:off x="107504" y="4659982"/>
            <a:ext cx="6833108" cy="432048"/>
          </a:xfrm>
        </p:spPr>
        <p:txBody>
          <a:bodyPr/>
          <a:lstStyle/>
          <a:p>
            <a:r>
              <a:rPr lang="fr-FR" sz="2000" b="1" dirty="0"/>
              <a:t>Gabriel de Saint Aubin, Vue </a:t>
            </a:r>
            <a:r>
              <a:rPr lang="fr-FR" sz="2000" b="1" i="1" dirty="0"/>
              <a:t>du Salon du Louvre en 1779</a:t>
            </a:r>
            <a:br>
              <a:rPr lang="fr-FR" b="1" dirty="0"/>
            </a:br>
            <a:endParaRPr lang="fr-FR" dirty="0"/>
          </a:p>
        </p:txBody>
      </p:sp>
    </p:spTree>
    <p:extLst>
      <p:ext uri="{BB962C8B-B14F-4D97-AF65-F5344CB8AC3E}">
        <p14:creationId xmlns:p14="http://schemas.microsoft.com/office/powerpoint/2010/main" val="3683980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418EEB-29B1-49A3-904B-590906E7038E}"/>
              </a:ext>
            </a:extLst>
          </p:cNvPr>
          <p:cNvSpPr>
            <a:spLocks noGrp="1"/>
          </p:cNvSpPr>
          <p:nvPr>
            <p:ph type="title"/>
          </p:nvPr>
        </p:nvSpPr>
        <p:spPr>
          <a:xfrm>
            <a:off x="6876256" y="3219822"/>
            <a:ext cx="891176" cy="857400"/>
          </a:xfrm>
        </p:spPr>
        <p:txBody>
          <a:bodyPr/>
          <a:lstStyle/>
          <a:p>
            <a:r>
              <a:rPr lang="fr-FR" sz="1600" dirty="0">
                <a:solidFill>
                  <a:schemeClr val="tx1"/>
                </a:solidFill>
              </a:rPr>
              <a:t>Le salon de peinture et de sculpture au Louvre en 1787</a:t>
            </a:r>
          </a:p>
        </p:txBody>
      </p:sp>
      <p:sp>
        <p:nvSpPr>
          <p:cNvPr id="4" name="Espace réservé du numéro de diapositive 3">
            <a:extLst>
              <a:ext uri="{FF2B5EF4-FFF2-40B4-BE49-F238E27FC236}">
                <a16:creationId xmlns:a16="http://schemas.microsoft.com/office/drawing/2014/main" id="{242FA04B-2790-4523-8BE0-0243F52AE6F3}"/>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11</a:t>
            </a:fld>
            <a:endParaRPr lang="fr-FR"/>
          </a:p>
        </p:txBody>
      </p:sp>
      <p:pic>
        <p:nvPicPr>
          <p:cNvPr id="6" name="Image 5">
            <a:extLst>
              <a:ext uri="{FF2B5EF4-FFF2-40B4-BE49-F238E27FC236}">
                <a16:creationId xmlns:a16="http://schemas.microsoft.com/office/drawing/2014/main" id="{B9A09337-FE81-41E0-B38E-EF971F471876}"/>
              </a:ext>
            </a:extLst>
          </p:cNvPr>
          <p:cNvPicPr>
            <a:picLocks noChangeAspect="1"/>
          </p:cNvPicPr>
          <p:nvPr/>
        </p:nvPicPr>
        <p:blipFill>
          <a:blip r:embed="rId2"/>
          <a:stretch>
            <a:fillRect/>
          </a:stretch>
        </p:blipFill>
        <p:spPr>
          <a:xfrm>
            <a:off x="0" y="51470"/>
            <a:ext cx="6876256" cy="5095535"/>
          </a:xfrm>
          <a:prstGeom prst="rect">
            <a:avLst/>
          </a:prstGeom>
        </p:spPr>
      </p:pic>
    </p:spTree>
    <p:extLst>
      <p:ext uri="{BB962C8B-B14F-4D97-AF65-F5344CB8AC3E}">
        <p14:creationId xmlns:p14="http://schemas.microsoft.com/office/powerpoint/2010/main" val="33993291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AAEEF63F-5FBD-4828-8D0D-1109954737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197"/>
            <a:ext cx="5796136" cy="5207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59" name="ZoneTexte 1">
            <a:extLst>
              <a:ext uri="{FF2B5EF4-FFF2-40B4-BE49-F238E27FC236}">
                <a16:creationId xmlns:a16="http://schemas.microsoft.com/office/drawing/2014/main" id="{A2A7CCF4-8781-4A90-A871-BFA331B7688F}"/>
              </a:ext>
            </a:extLst>
          </p:cNvPr>
          <p:cNvSpPr txBox="1">
            <a:spLocks noChangeArrowheads="1"/>
          </p:cNvSpPr>
          <p:nvPr/>
        </p:nvSpPr>
        <p:spPr bwMode="auto">
          <a:xfrm>
            <a:off x="5940152" y="2859782"/>
            <a:ext cx="171450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1050" dirty="0"/>
              <a:t>Le Louvre en 1793</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EF135C6-C858-431F-A7E6-FCB91D7C7E9D}"/>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13</a:t>
            </a:fld>
            <a:endParaRPr lang="fr-FR"/>
          </a:p>
        </p:txBody>
      </p:sp>
      <p:pic>
        <p:nvPicPr>
          <p:cNvPr id="4" name="Image 3">
            <a:extLst>
              <a:ext uri="{FF2B5EF4-FFF2-40B4-BE49-F238E27FC236}">
                <a16:creationId xmlns:a16="http://schemas.microsoft.com/office/drawing/2014/main" id="{CBE180EE-9522-4A91-BE1B-696EAC55ABB1}"/>
              </a:ext>
            </a:extLst>
          </p:cNvPr>
          <p:cNvPicPr>
            <a:picLocks noChangeAspect="1"/>
          </p:cNvPicPr>
          <p:nvPr/>
        </p:nvPicPr>
        <p:blipFill rotWithShape="1">
          <a:blip r:embed="rId2"/>
          <a:srcRect l="22437" r="22439"/>
          <a:stretch/>
        </p:blipFill>
        <p:spPr>
          <a:xfrm>
            <a:off x="-1" y="5317"/>
            <a:ext cx="6061371" cy="5108483"/>
          </a:xfrm>
          <a:prstGeom prst="rect">
            <a:avLst/>
          </a:prstGeom>
        </p:spPr>
      </p:pic>
      <p:sp>
        <p:nvSpPr>
          <p:cNvPr id="5" name="ZoneTexte 4">
            <a:extLst>
              <a:ext uri="{FF2B5EF4-FFF2-40B4-BE49-F238E27FC236}">
                <a16:creationId xmlns:a16="http://schemas.microsoft.com/office/drawing/2014/main" id="{38EC3B9C-28A7-4785-A638-3792BC73436F}"/>
              </a:ext>
            </a:extLst>
          </p:cNvPr>
          <p:cNvSpPr txBox="1"/>
          <p:nvPr/>
        </p:nvSpPr>
        <p:spPr>
          <a:xfrm>
            <a:off x="6300192" y="1563638"/>
            <a:ext cx="1584176" cy="1600438"/>
          </a:xfrm>
          <a:prstGeom prst="rect">
            <a:avLst/>
          </a:prstGeom>
          <a:noFill/>
        </p:spPr>
        <p:txBody>
          <a:bodyPr wrap="square" rtlCol="0">
            <a:spAutoFit/>
          </a:bodyPr>
          <a:lstStyle/>
          <a:p>
            <a:r>
              <a:rPr lang="fr-FR" dirty="0"/>
              <a:t>Hubert Robert, </a:t>
            </a:r>
            <a:r>
              <a:rPr lang="fr-FR" i="1" dirty="0"/>
              <a:t>Projet d'aménagement de la Grande Galerie du Louvre</a:t>
            </a:r>
          </a:p>
          <a:p>
            <a:r>
              <a:rPr lang="fr-FR" dirty="0"/>
              <a:t>1785 / 1790 (</a:t>
            </a:r>
          </a:p>
        </p:txBody>
      </p:sp>
    </p:spTree>
    <p:extLst>
      <p:ext uri="{BB962C8B-B14F-4D97-AF65-F5344CB8AC3E}">
        <p14:creationId xmlns:p14="http://schemas.microsoft.com/office/powerpoint/2010/main" val="38866304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0A3ABDF-6AE3-4D4E-BE15-9529623E5221}"/>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14</a:t>
            </a:fld>
            <a:endParaRPr lang="fr-FR"/>
          </a:p>
        </p:txBody>
      </p:sp>
      <p:pic>
        <p:nvPicPr>
          <p:cNvPr id="3" name="Image 2">
            <a:extLst>
              <a:ext uri="{FF2B5EF4-FFF2-40B4-BE49-F238E27FC236}">
                <a16:creationId xmlns:a16="http://schemas.microsoft.com/office/drawing/2014/main" id="{0596012D-3A03-4C59-A8FF-7462A08690C3}"/>
              </a:ext>
            </a:extLst>
          </p:cNvPr>
          <p:cNvPicPr>
            <a:picLocks noChangeAspect="1"/>
          </p:cNvPicPr>
          <p:nvPr/>
        </p:nvPicPr>
        <p:blipFill rotWithShape="1">
          <a:blip r:embed="rId2"/>
          <a:srcRect l="21262" r="22826"/>
          <a:stretch/>
        </p:blipFill>
        <p:spPr>
          <a:xfrm>
            <a:off x="-1" y="-1"/>
            <a:ext cx="6154363" cy="5113801"/>
          </a:xfrm>
          <a:prstGeom prst="rect">
            <a:avLst/>
          </a:prstGeom>
        </p:spPr>
      </p:pic>
      <p:sp>
        <p:nvSpPr>
          <p:cNvPr id="4" name="ZoneTexte 3">
            <a:extLst>
              <a:ext uri="{FF2B5EF4-FFF2-40B4-BE49-F238E27FC236}">
                <a16:creationId xmlns:a16="http://schemas.microsoft.com/office/drawing/2014/main" id="{BB79C748-D1E5-435F-B711-9121248F02AB}"/>
              </a:ext>
            </a:extLst>
          </p:cNvPr>
          <p:cNvSpPr txBox="1"/>
          <p:nvPr/>
        </p:nvSpPr>
        <p:spPr>
          <a:xfrm>
            <a:off x="6300192" y="1563638"/>
            <a:ext cx="1584176" cy="1384995"/>
          </a:xfrm>
          <a:prstGeom prst="rect">
            <a:avLst/>
          </a:prstGeom>
          <a:noFill/>
        </p:spPr>
        <p:txBody>
          <a:bodyPr wrap="square" rtlCol="0">
            <a:spAutoFit/>
          </a:bodyPr>
          <a:lstStyle/>
          <a:p>
            <a:r>
              <a:rPr lang="fr-FR" dirty="0"/>
              <a:t>Hubert Robert, </a:t>
            </a:r>
            <a:r>
              <a:rPr lang="fr-FR" i="1" dirty="0"/>
              <a:t>Vue imaginaire de la Grande Galerie du Louvre en ruines</a:t>
            </a:r>
          </a:p>
          <a:p>
            <a:r>
              <a:rPr lang="fr-FR" dirty="0"/>
              <a:t>avant 1796 </a:t>
            </a:r>
          </a:p>
        </p:txBody>
      </p:sp>
    </p:spTree>
    <p:extLst>
      <p:ext uri="{BB962C8B-B14F-4D97-AF65-F5344CB8AC3E}">
        <p14:creationId xmlns:p14="http://schemas.microsoft.com/office/powerpoint/2010/main" val="34778951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15</a:t>
            </a:fld>
            <a:endParaRPr lang="fr-FR"/>
          </a:p>
        </p:txBody>
      </p:sp>
      <p:pic>
        <p:nvPicPr>
          <p:cNvPr id="1026" name="Picture 2" descr="Hubert Robert - Projet d'aménagement de la Grande Galerie du Louvre (179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516216" cy="5184757"/>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6732240" y="339502"/>
            <a:ext cx="1584176" cy="1384995"/>
          </a:xfrm>
          <a:prstGeom prst="rect">
            <a:avLst/>
          </a:prstGeom>
          <a:noFill/>
        </p:spPr>
        <p:txBody>
          <a:bodyPr wrap="square" rtlCol="0">
            <a:spAutoFit/>
          </a:bodyPr>
          <a:lstStyle/>
          <a:p>
            <a:r>
              <a:rPr lang="fr-FR" dirty="0"/>
              <a:t>Hubert Robert, Projet d'aménagement de la Grande Galerie du Louvre (1796)</a:t>
            </a:r>
          </a:p>
        </p:txBody>
      </p:sp>
    </p:spTree>
    <p:extLst>
      <p:ext uri="{BB962C8B-B14F-4D97-AF65-F5344CB8AC3E}">
        <p14:creationId xmlns:p14="http://schemas.microsoft.com/office/powerpoint/2010/main" val="89175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FBAA8012-C60E-48C3-A97A-1F6052CE90C9}"/>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16</a:t>
            </a:fld>
            <a:endParaRPr lang="fr-FR"/>
          </a:p>
        </p:txBody>
      </p:sp>
      <p:pic>
        <p:nvPicPr>
          <p:cNvPr id="3" name="Image 2">
            <a:extLst>
              <a:ext uri="{FF2B5EF4-FFF2-40B4-BE49-F238E27FC236}">
                <a16:creationId xmlns:a16="http://schemas.microsoft.com/office/drawing/2014/main" id="{BBEA9F50-8D63-46C9-85EA-41EAF0AC5EEA}"/>
              </a:ext>
            </a:extLst>
          </p:cNvPr>
          <p:cNvPicPr>
            <a:picLocks noChangeAspect="1"/>
          </p:cNvPicPr>
          <p:nvPr/>
        </p:nvPicPr>
        <p:blipFill rotWithShape="1">
          <a:blip r:embed="rId2"/>
          <a:srcRect l="20075" r="20863"/>
          <a:stretch/>
        </p:blipFill>
        <p:spPr>
          <a:xfrm>
            <a:off x="-28541" y="0"/>
            <a:ext cx="6538843" cy="5143500"/>
          </a:xfrm>
          <a:prstGeom prst="rect">
            <a:avLst/>
          </a:prstGeom>
        </p:spPr>
      </p:pic>
      <p:sp>
        <p:nvSpPr>
          <p:cNvPr id="4" name="ZoneTexte 3">
            <a:extLst>
              <a:ext uri="{FF2B5EF4-FFF2-40B4-BE49-F238E27FC236}">
                <a16:creationId xmlns:a16="http://schemas.microsoft.com/office/drawing/2014/main" id="{6751F118-B686-40FD-AA83-A5C9E5FA4809}"/>
              </a:ext>
            </a:extLst>
          </p:cNvPr>
          <p:cNvSpPr txBox="1"/>
          <p:nvPr/>
        </p:nvSpPr>
        <p:spPr>
          <a:xfrm>
            <a:off x="6542270" y="1851670"/>
            <a:ext cx="1584176" cy="1600438"/>
          </a:xfrm>
          <a:prstGeom prst="rect">
            <a:avLst/>
          </a:prstGeom>
          <a:noFill/>
        </p:spPr>
        <p:txBody>
          <a:bodyPr wrap="square" rtlCol="0">
            <a:spAutoFit/>
          </a:bodyPr>
          <a:lstStyle/>
          <a:p>
            <a:r>
              <a:rPr lang="fr-FR" dirty="0"/>
              <a:t>Hubert Robert, </a:t>
            </a:r>
            <a:r>
              <a:rPr lang="fr-FR" i="1" dirty="0"/>
              <a:t>La Grande Galerie du Louvre en cours de restauration vers 1798-1799</a:t>
            </a:r>
          </a:p>
          <a:p>
            <a:endParaRPr lang="fr-FR" dirty="0"/>
          </a:p>
        </p:txBody>
      </p:sp>
    </p:spTree>
    <p:extLst>
      <p:ext uri="{BB962C8B-B14F-4D97-AF65-F5344CB8AC3E}">
        <p14:creationId xmlns:p14="http://schemas.microsoft.com/office/powerpoint/2010/main" val="7626767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420AC11-1BFF-4F98-8BA9-FA53EAF3C690}"/>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17</a:t>
            </a:fld>
            <a:endParaRPr lang="fr-FR"/>
          </a:p>
        </p:txBody>
      </p:sp>
      <p:pic>
        <p:nvPicPr>
          <p:cNvPr id="4" name="Image 3">
            <a:extLst>
              <a:ext uri="{FF2B5EF4-FFF2-40B4-BE49-F238E27FC236}">
                <a16:creationId xmlns:a16="http://schemas.microsoft.com/office/drawing/2014/main" id="{1945514A-93D4-4F19-8747-86F7D68228FF}"/>
              </a:ext>
            </a:extLst>
          </p:cNvPr>
          <p:cNvPicPr>
            <a:picLocks noChangeAspect="1"/>
          </p:cNvPicPr>
          <p:nvPr/>
        </p:nvPicPr>
        <p:blipFill>
          <a:blip r:embed="rId2"/>
          <a:stretch>
            <a:fillRect/>
          </a:stretch>
        </p:blipFill>
        <p:spPr>
          <a:xfrm>
            <a:off x="0" y="29699"/>
            <a:ext cx="9144000" cy="6042422"/>
          </a:xfrm>
          <a:prstGeom prst="rect">
            <a:avLst/>
          </a:prstGeom>
        </p:spPr>
      </p:pic>
      <p:sp>
        <p:nvSpPr>
          <p:cNvPr id="5" name="Rectangle 4">
            <a:extLst>
              <a:ext uri="{FF2B5EF4-FFF2-40B4-BE49-F238E27FC236}">
                <a16:creationId xmlns:a16="http://schemas.microsoft.com/office/drawing/2014/main" id="{48411118-878F-46A4-8C93-630FA49B214D}"/>
              </a:ext>
            </a:extLst>
          </p:cNvPr>
          <p:cNvSpPr/>
          <p:nvPr/>
        </p:nvSpPr>
        <p:spPr>
          <a:xfrm>
            <a:off x="251520" y="4724913"/>
            <a:ext cx="4572000" cy="461665"/>
          </a:xfrm>
          <a:prstGeom prst="rect">
            <a:avLst/>
          </a:prstGeom>
        </p:spPr>
        <p:txBody>
          <a:bodyPr>
            <a:spAutoFit/>
          </a:bodyPr>
          <a:lstStyle/>
          <a:p>
            <a:r>
              <a:rPr lang="fr-FR" sz="1200" dirty="0"/>
              <a:t>Vue des ouvrages de peinture des artistes </a:t>
            </a:r>
            <a:r>
              <a:rPr lang="fr-FR" sz="1200" dirty="0" err="1"/>
              <a:t>vivans</a:t>
            </a:r>
            <a:r>
              <a:rPr lang="fr-FR" sz="1200" dirty="0"/>
              <a:t>, exposés au </a:t>
            </a:r>
            <a:r>
              <a:rPr lang="fr-FR" sz="1200" dirty="0" err="1"/>
              <a:t>museum</a:t>
            </a:r>
            <a:r>
              <a:rPr lang="fr-FR" sz="1200" dirty="0"/>
              <a:t> central des Arts en l'an IX, de la R. F. </a:t>
            </a:r>
          </a:p>
        </p:txBody>
      </p:sp>
    </p:spTree>
    <p:extLst>
      <p:ext uri="{BB962C8B-B14F-4D97-AF65-F5344CB8AC3E}">
        <p14:creationId xmlns:p14="http://schemas.microsoft.com/office/powerpoint/2010/main" val="14232921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68F9082-1DCF-4DCE-A1E9-DCE046E560AA}"/>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18</a:t>
            </a:fld>
            <a:endParaRPr lang="fr-FR"/>
          </a:p>
        </p:txBody>
      </p:sp>
      <p:pic>
        <p:nvPicPr>
          <p:cNvPr id="4" name="Image 3">
            <a:extLst>
              <a:ext uri="{FF2B5EF4-FFF2-40B4-BE49-F238E27FC236}">
                <a16:creationId xmlns:a16="http://schemas.microsoft.com/office/drawing/2014/main" id="{6FCE690B-AD44-4E86-8D5C-CBCC86E4B888}"/>
              </a:ext>
            </a:extLst>
          </p:cNvPr>
          <p:cNvPicPr>
            <a:picLocks noChangeAspect="1"/>
          </p:cNvPicPr>
          <p:nvPr/>
        </p:nvPicPr>
        <p:blipFill rotWithShape="1">
          <a:blip r:embed="rId2"/>
          <a:srcRect l="10231" t="9800" r="7918" b="18802"/>
          <a:stretch/>
        </p:blipFill>
        <p:spPr>
          <a:xfrm>
            <a:off x="0" y="51470"/>
            <a:ext cx="7092280" cy="5159886"/>
          </a:xfrm>
          <a:prstGeom prst="rect">
            <a:avLst/>
          </a:prstGeom>
        </p:spPr>
      </p:pic>
      <p:sp>
        <p:nvSpPr>
          <p:cNvPr id="5" name="Rectangle 4">
            <a:extLst>
              <a:ext uri="{FF2B5EF4-FFF2-40B4-BE49-F238E27FC236}">
                <a16:creationId xmlns:a16="http://schemas.microsoft.com/office/drawing/2014/main" id="{DD69BA55-3418-4E11-9DFD-6B5C9233074E}"/>
              </a:ext>
            </a:extLst>
          </p:cNvPr>
          <p:cNvSpPr/>
          <p:nvPr/>
        </p:nvSpPr>
        <p:spPr>
          <a:xfrm>
            <a:off x="539552" y="267494"/>
            <a:ext cx="3384376" cy="954107"/>
          </a:xfrm>
          <a:prstGeom prst="rect">
            <a:avLst/>
          </a:prstGeom>
        </p:spPr>
        <p:txBody>
          <a:bodyPr wrap="square">
            <a:spAutoFit/>
          </a:bodyPr>
          <a:lstStyle/>
          <a:p>
            <a:r>
              <a:rPr lang="fr-FR" b="1" dirty="0"/>
              <a:t>Pierre Gabriel Berthault, </a:t>
            </a:r>
            <a:r>
              <a:rPr lang="fr-FR" b="1" i="1" dirty="0"/>
              <a:t>Entrée triomphale des monuments des sciences et arts en France. Fête à ce sujet (27-28 juillet 1798)],</a:t>
            </a:r>
            <a:r>
              <a:rPr lang="fr-FR" b="1" dirty="0"/>
              <a:t> 1798, BNF</a:t>
            </a:r>
          </a:p>
        </p:txBody>
      </p:sp>
    </p:spTree>
    <p:extLst>
      <p:ext uri="{BB962C8B-B14F-4D97-AF65-F5344CB8AC3E}">
        <p14:creationId xmlns:p14="http://schemas.microsoft.com/office/powerpoint/2010/main" val="25874616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19</a:t>
            </a:fld>
            <a:endParaRPr lang="fr-FR"/>
          </a:p>
        </p:txBody>
      </p:sp>
      <p:pic>
        <p:nvPicPr>
          <p:cNvPr id="3" name="Image 2" descr="https://www.histoire-image.org/sites/default/cou3_couder_001f.jpg"/>
          <p:cNvPicPr/>
          <p:nvPr/>
        </p:nvPicPr>
        <p:blipFill>
          <a:blip r:embed="rId2">
            <a:extLst>
              <a:ext uri="{28A0092B-C50C-407E-A947-70E740481C1C}">
                <a14:useLocalDpi xmlns:a14="http://schemas.microsoft.com/office/drawing/2010/main" val="0"/>
              </a:ext>
            </a:extLst>
          </a:blip>
          <a:srcRect/>
          <a:stretch>
            <a:fillRect/>
          </a:stretch>
        </p:blipFill>
        <p:spPr bwMode="auto">
          <a:xfrm>
            <a:off x="0" y="-38716"/>
            <a:ext cx="4139952" cy="5182215"/>
          </a:xfrm>
          <a:prstGeom prst="rect">
            <a:avLst/>
          </a:prstGeom>
          <a:noFill/>
          <a:ln>
            <a:noFill/>
          </a:ln>
        </p:spPr>
      </p:pic>
      <p:sp>
        <p:nvSpPr>
          <p:cNvPr id="4" name="Rectangle 3"/>
          <p:cNvSpPr/>
          <p:nvPr/>
        </p:nvSpPr>
        <p:spPr>
          <a:xfrm>
            <a:off x="4355976" y="1859893"/>
            <a:ext cx="2069976" cy="954107"/>
          </a:xfrm>
          <a:prstGeom prst="rect">
            <a:avLst/>
          </a:prstGeom>
        </p:spPr>
        <p:txBody>
          <a:bodyPr wrap="square">
            <a:spAutoFit/>
          </a:bodyPr>
          <a:lstStyle/>
          <a:p>
            <a:r>
              <a:rPr lang="fr-FR" dirty="0"/>
              <a:t>Louis-Charles-Auguste Couder, </a:t>
            </a:r>
            <a:r>
              <a:rPr lang="fr-FR" i="1" dirty="0"/>
              <a:t>Napoléon Ier visitant l’escalier du Musée du Louvre</a:t>
            </a:r>
            <a:endParaRPr lang="fr-FR" dirty="0"/>
          </a:p>
        </p:txBody>
      </p:sp>
    </p:spTree>
    <p:extLst>
      <p:ext uri="{BB962C8B-B14F-4D97-AF65-F5344CB8AC3E}">
        <p14:creationId xmlns:p14="http://schemas.microsoft.com/office/powerpoint/2010/main" val="36924703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13"/>
        <p:cNvGrpSpPr/>
        <p:nvPr/>
      </p:nvGrpSpPr>
      <p:grpSpPr>
        <a:xfrm>
          <a:off x="0" y="0"/>
          <a:ext cx="0" cy="0"/>
          <a:chOff x="0" y="0"/>
          <a:chExt cx="0" cy="0"/>
        </a:xfrm>
      </p:grpSpPr>
      <p:sp>
        <p:nvSpPr>
          <p:cNvPr id="3914" name="Google Shape;3914;p22"/>
          <p:cNvSpPr txBox="1">
            <a:spLocks noGrp="1"/>
          </p:cNvSpPr>
          <p:nvPr>
            <p:ph type="title"/>
          </p:nvPr>
        </p:nvSpPr>
        <p:spPr>
          <a:xfrm>
            <a:off x="3491880" y="1923678"/>
            <a:ext cx="432048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br>
              <a:rPr lang="en" dirty="0"/>
            </a:br>
            <a:r>
              <a:rPr lang="en" dirty="0"/>
              <a:t>séance 4 </a:t>
            </a:r>
            <a:r>
              <a:rPr lang="en" b="1" dirty="0"/>
              <a:t>– </a:t>
            </a:r>
            <a:br>
              <a:rPr lang="en" dirty="0"/>
            </a:br>
            <a:r>
              <a:rPr lang="fr-FR" dirty="0"/>
              <a:t>Le patrimoine et la révolution française (2). </a:t>
            </a:r>
            <a:endParaRPr dirty="0"/>
          </a:p>
        </p:txBody>
      </p:sp>
      <p:sp>
        <p:nvSpPr>
          <p:cNvPr id="3917" name="Google Shape;3917;p22"/>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2</a:t>
            </a:fld>
            <a:endParaRPr/>
          </a:p>
        </p:txBody>
      </p:sp>
      <p:pic>
        <p:nvPicPr>
          <p:cNvPr id="6" name="Picture 2" descr="http://gallica.bnf.fr/ark:/12148/btv1b8412809f/f1.highres"/>
          <p:cNvPicPr/>
          <p:nvPr/>
        </p:nvPicPr>
        <p:blipFill rotWithShape="1">
          <a:blip r:embed="rId3">
            <a:extLst>
              <a:ext uri="{28A0092B-C50C-407E-A947-70E740481C1C}">
                <a14:useLocalDpi xmlns:a14="http://schemas.microsoft.com/office/drawing/2010/main" val="0"/>
              </a:ext>
            </a:extLst>
          </a:blip>
          <a:srcRect l="8141" t="9436" r="43106" b="19128"/>
          <a:stretch/>
        </p:blipFill>
        <p:spPr bwMode="auto">
          <a:xfrm>
            <a:off x="0" y="20538"/>
            <a:ext cx="3215148" cy="5143500"/>
          </a:xfrm>
          <a:prstGeom prst="rect">
            <a:avLst/>
          </a:prstGeom>
          <a:noFill/>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5014" y="304181"/>
            <a:ext cx="7685337" cy="857400"/>
          </a:xfrm>
        </p:spPr>
        <p:txBody>
          <a:bodyPr/>
          <a:lstStyle/>
          <a:p>
            <a:r>
              <a:rPr lang="fr-FR" b="1" dirty="0"/>
              <a:t>Musées parisiens</a:t>
            </a:r>
            <a:br>
              <a:rPr lang="fr-FR" b="1" dirty="0"/>
            </a:br>
            <a:r>
              <a:rPr lang="fr-FR" b="1" dirty="0"/>
              <a:t> c) Le Musée des Monuments français (1795-1816)</a:t>
            </a:r>
          </a:p>
        </p:txBody>
      </p:sp>
      <p:sp>
        <p:nvSpPr>
          <p:cNvPr id="3" name="Espace réservé du texte 2"/>
          <p:cNvSpPr>
            <a:spLocks noGrp="1"/>
          </p:cNvSpPr>
          <p:nvPr>
            <p:ph type="body" idx="1"/>
          </p:nvPr>
        </p:nvSpPr>
        <p:spPr>
          <a:xfrm>
            <a:off x="323528" y="1059582"/>
            <a:ext cx="6761100" cy="2980500"/>
          </a:xfrm>
        </p:spPr>
        <p:txBody>
          <a:bodyPr/>
          <a:lstStyle/>
          <a:p>
            <a:r>
              <a:rPr lang="fr-FR" dirty="0"/>
              <a:t>Couvent des Petits Augustins</a:t>
            </a:r>
          </a:p>
          <a:p>
            <a:r>
              <a:rPr lang="fr-FR" dirty="0"/>
              <a:t>Alexandre Lenoir « garde général » 1791 Doyen</a:t>
            </a:r>
          </a:p>
          <a:p>
            <a:r>
              <a:rPr lang="fr-FR" dirty="0"/>
              <a:t>1793 10 août  1794 « conservateur »</a:t>
            </a:r>
          </a:p>
          <a:p>
            <a:r>
              <a:rPr lang="fr-FR" dirty="0"/>
              <a:t>1795 « musée » Monuments français</a:t>
            </a:r>
          </a:p>
        </p:txBody>
      </p:sp>
      <p:sp>
        <p:nvSpPr>
          <p:cNvPr id="4" name="Espace réservé du numéro de diapositive 3"/>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20</a:t>
            </a:fld>
            <a:endParaRPr lang="fr-FR"/>
          </a:p>
        </p:txBody>
      </p:sp>
    </p:spTree>
    <p:extLst>
      <p:ext uri="{BB962C8B-B14F-4D97-AF65-F5344CB8AC3E}">
        <p14:creationId xmlns:p14="http://schemas.microsoft.com/office/powerpoint/2010/main" val="13829820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AFDB24-907F-407D-BCB8-3F0BE3993AD2}"/>
              </a:ext>
            </a:extLst>
          </p:cNvPr>
          <p:cNvSpPr>
            <a:spLocks noGrp="1"/>
          </p:cNvSpPr>
          <p:nvPr>
            <p:ph type="title"/>
          </p:nvPr>
        </p:nvSpPr>
        <p:spPr/>
        <p:txBody>
          <a:bodyPr/>
          <a:lstStyle/>
          <a:p>
            <a:endParaRPr lang="fr-FR"/>
          </a:p>
        </p:txBody>
      </p:sp>
      <p:sp>
        <p:nvSpPr>
          <p:cNvPr id="3" name="Espace réservé du texte 2">
            <a:extLst>
              <a:ext uri="{FF2B5EF4-FFF2-40B4-BE49-F238E27FC236}">
                <a16:creationId xmlns:a16="http://schemas.microsoft.com/office/drawing/2014/main" id="{104A36C5-FD0B-45AD-AA92-5B6A12BF8B58}"/>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3F8FDF43-C82C-440D-9812-AFB515EB5D0D}"/>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21</a:t>
            </a:fld>
            <a:endParaRPr lang="fr-FR"/>
          </a:p>
        </p:txBody>
      </p:sp>
      <p:pic>
        <p:nvPicPr>
          <p:cNvPr id="9" name="Image 8">
            <a:extLst>
              <a:ext uri="{FF2B5EF4-FFF2-40B4-BE49-F238E27FC236}">
                <a16:creationId xmlns:a16="http://schemas.microsoft.com/office/drawing/2014/main" id="{7D68C56E-AB9A-4CED-91AF-1648EB6610DA}"/>
              </a:ext>
            </a:extLst>
          </p:cNvPr>
          <p:cNvPicPr>
            <a:picLocks noChangeAspect="1"/>
          </p:cNvPicPr>
          <p:nvPr/>
        </p:nvPicPr>
        <p:blipFill>
          <a:blip r:embed="rId2"/>
          <a:stretch>
            <a:fillRect/>
          </a:stretch>
        </p:blipFill>
        <p:spPr>
          <a:xfrm>
            <a:off x="2430916" y="0"/>
            <a:ext cx="4282168" cy="5143500"/>
          </a:xfrm>
          <a:prstGeom prst="rect">
            <a:avLst/>
          </a:prstGeom>
        </p:spPr>
      </p:pic>
    </p:spTree>
    <p:extLst>
      <p:ext uri="{BB962C8B-B14F-4D97-AF65-F5344CB8AC3E}">
        <p14:creationId xmlns:p14="http://schemas.microsoft.com/office/powerpoint/2010/main" val="26546025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45D8AC1-31EF-4B52-8146-F4C9CCBC4696}"/>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22</a:t>
            </a:fld>
            <a:endParaRPr lang="fr-FR"/>
          </a:p>
        </p:txBody>
      </p:sp>
      <p:pic>
        <p:nvPicPr>
          <p:cNvPr id="4" name="Image 3">
            <a:extLst>
              <a:ext uri="{FF2B5EF4-FFF2-40B4-BE49-F238E27FC236}">
                <a16:creationId xmlns:a16="http://schemas.microsoft.com/office/drawing/2014/main" id="{1184F6FE-2796-4F8C-AA28-FF2796874701}"/>
              </a:ext>
            </a:extLst>
          </p:cNvPr>
          <p:cNvPicPr>
            <a:picLocks noChangeAspect="1"/>
          </p:cNvPicPr>
          <p:nvPr/>
        </p:nvPicPr>
        <p:blipFill>
          <a:blip r:embed="rId2"/>
          <a:stretch>
            <a:fillRect/>
          </a:stretch>
        </p:blipFill>
        <p:spPr>
          <a:xfrm>
            <a:off x="0" y="-29699"/>
            <a:ext cx="6330462" cy="5143500"/>
          </a:xfrm>
          <a:prstGeom prst="rect">
            <a:avLst/>
          </a:prstGeom>
        </p:spPr>
      </p:pic>
      <p:sp>
        <p:nvSpPr>
          <p:cNvPr id="3" name="ZoneTexte 2">
            <a:extLst>
              <a:ext uri="{FF2B5EF4-FFF2-40B4-BE49-F238E27FC236}">
                <a16:creationId xmlns:a16="http://schemas.microsoft.com/office/drawing/2014/main" id="{6625069B-7D85-434E-A508-77A4CBBC075D}"/>
              </a:ext>
            </a:extLst>
          </p:cNvPr>
          <p:cNvSpPr txBox="1"/>
          <p:nvPr/>
        </p:nvSpPr>
        <p:spPr>
          <a:xfrm>
            <a:off x="6330462" y="1131590"/>
            <a:ext cx="1989936" cy="1785104"/>
          </a:xfrm>
          <a:prstGeom prst="rect">
            <a:avLst/>
          </a:prstGeom>
          <a:noFill/>
        </p:spPr>
        <p:txBody>
          <a:bodyPr wrap="square" rtlCol="0">
            <a:spAutoFit/>
          </a:bodyPr>
          <a:lstStyle/>
          <a:p>
            <a:r>
              <a:rPr lang="fr-FR" sz="1100" dirty="0"/>
              <a:t>La salle d'introduction</a:t>
            </a:r>
            <a:br>
              <a:rPr lang="fr-FR" sz="1100" dirty="0"/>
            </a:br>
            <a:r>
              <a:rPr lang="fr-FR" sz="1100" dirty="0"/>
              <a:t>Tombeau de Diane de Poitiers, cariatides de la chasse de St Geneviève,</a:t>
            </a:r>
            <a:br>
              <a:rPr lang="fr-FR" sz="1100" dirty="0"/>
            </a:br>
            <a:r>
              <a:rPr lang="fr-FR" sz="1100" dirty="0"/>
              <a:t>Derrière on aperçoit à gauche  la cheminée du château de Villeroy et à droite la colonne torse d'Henri III. Au fond le tombeau de Mazarin. </a:t>
            </a:r>
          </a:p>
        </p:txBody>
      </p:sp>
    </p:spTree>
    <p:extLst>
      <p:ext uri="{BB962C8B-B14F-4D97-AF65-F5344CB8AC3E}">
        <p14:creationId xmlns:p14="http://schemas.microsoft.com/office/powerpoint/2010/main" val="7061287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A47CB1F-6F68-4725-8DF5-DDEFFEDF2F96}"/>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23</a:t>
            </a:fld>
            <a:endParaRPr lang="fr-FR"/>
          </a:p>
        </p:txBody>
      </p:sp>
      <p:pic>
        <p:nvPicPr>
          <p:cNvPr id="4" name="Image 3">
            <a:extLst>
              <a:ext uri="{FF2B5EF4-FFF2-40B4-BE49-F238E27FC236}">
                <a16:creationId xmlns:a16="http://schemas.microsoft.com/office/drawing/2014/main" id="{E950B0E5-F044-4D1F-9964-4A2D06B3A0C8}"/>
              </a:ext>
            </a:extLst>
          </p:cNvPr>
          <p:cNvPicPr>
            <a:picLocks noChangeAspect="1"/>
          </p:cNvPicPr>
          <p:nvPr/>
        </p:nvPicPr>
        <p:blipFill>
          <a:blip r:embed="rId2"/>
          <a:stretch>
            <a:fillRect/>
          </a:stretch>
        </p:blipFill>
        <p:spPr>
          <a:xfrm>
            <a:off x="0" y="0"/>
            <a:ext cx="3848695" cy="5143500"/>
          </a:xfrm>
          <a:prstGeom prst="rect">
            <a:avLst/>
          </a:prstGeom>
        </p:spPr>
      </p:pic>
      <p:sp>
        <p:nvSpPr>
          <p:cNvPr id="5" name="ZoneTexte 4">
            <a:extLst>
              <a:ext uri="{FF2B5EF4-FFF2-40B4-BE49-F238E27FC236}">
                <a16:creationId xmlns:a16="http://schemas.microsoft.com/office/drawing/2014/main" id="{E7A63D57-00E7-47C8-B0B3-E0D38C61B816}"/>
              </a:ext>
            </a:extLst>
          </p:cNvPr>
          <p:cNvSpPr txBox="1"/>
          <p:nvPr/>
        </p:nvSpPr>
        <p:spPr>
          <a:xfrm flipH="1">
            <a:off x="4594840" y="1347614"/>
            <a:ext cx="2474561" cy="2677656"/>
          </a:xfrm>
          <a:prstGeom prst="rect">
            <a:avLst/>
          </a:prstGeom>
          <a:noFill/>
        </p:spPr>
        <p:txBody>
          <a:bodyPr wrap="square" rtlCol="0">
            <a:spAutoFit/>
          </a:bodyPr>
          <a:lstStyle/>
          <a:p>
            <a:r>
              <a:rPr lang="fr-FR"/>
              <a:t>Entrée de la salle d'introduction.</a:t>
            </a:r>
            <a:br>
              <a:rPr lang="fr-FR"/>
            </a:br>
            <a:r>
              <a:rPr lang="fr-FR"/>
              <a:t>Au fond le tombeau "recomposé" de Blanche de Castille.</a:t>
            </a:r>
            <a:br>
              <a:rPr lang="fr-FR"/>
            </a:br>
            <a:r>
              <a:rPr lang="fr-FR"/>
              <a:t>Le gisant vient de Maubuisson, l'autel de St Denis ainsi que le tympan orné d'une vierge.</a:t>
            </a:r>
            <a:br>
              <a:rPr lang="fr-FR"/>
            </a:br>
            <a:r>
              <a:rPr lang="fr-FR"/>
              <a:t>A droite le relief du tombeau de d'Anne-Marie Martinozzi par Girardon</a:t>
            </a:r>
            <a:endParaRPr lang="fr-FR" dirty="0"/>
          </a:p>
        </p:txBody>
      </p:sp>
    </p:spTree>
    <p:extLst>
      <p:ext uri="{BB962C8B-B14F-4D97-AF65-F5344CB8AC3E}">
        <p14:creationId xmlns:p14="http://schemas.microsoft.com/office/powerpoint/2010/main" val="31549954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E93CE74-F2B8-42B5-8010-1B8650D2FEE9}"/>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24</a:t>
            </a:fld>
            <a:endParaRPr lang="fr-FR"/>
          </a:p>
        </p:txBody>
      </p:sp>
      <p:pic>
        <p:nvPicPr>
          <p:cNvPr id="4" name="Image 3">
            <a:extLst>
              <a:ext uri="{FF2B5EF4-FFF2-40B4-BE49-F238E27FC236}">
                <a16:creationId xmlns:a16="http://schemas.microsoft.com/office/drawing/2014/main" id="{D2259A41-94C5-4117-B439-1D21517325C0}"/>
              </a:ext>
            </a:extLst>
          </p:cNvPr>
          <p:cNvPicPr>
            <a:picLocks noChangeAspect="1"/>
          </p:cNvPicPr>
          <p:nvPr/>
        </p:nvPicPr>
        <p:blipFill>
          <a:blip r:embed="rId2"/>
          <a:stretch>
            <a:fillRect/>
          </a:stretch>
        </p:blipFill>
        <p:spPr>
          <a:xfrm>
            <a:off x="0" y="0"/>
            <a:ext cx="6400800" cy="5143500"/>
          </a:xfrm>
          <a:prstGeom prst="rect">
            <a:avLst/>
          </a:prstGeom>
        </p:spPr>
      </p:pic>
      <p:sp>
        <p:nvSpPr>
          <p:cNvPr id="5" name="ZoneTexte 4">
            <a:extLst>
              <a:ext uri="{FF2B5EF4-FFF2-40B4-BE49-F238E27FC236}">
                <a16:creationId xmlns:a16="http://schemas.microsoft.com/office/drawing/2014/main" id="{124AE02D-446E-4CC9-85E8-40EDE92A4BD4}"/>
              </a:ext>
            </a:extLst>
          </p:cNvPr>
          <p:cNvSpPr txBox="1"/>
          <p:nvPr/>
        </p:nvSpPr>
        <p:spPr>
          <a:xfrm>
            <a:off x="6400800" y="1851670"/>
            <a:ext cx="1584176" cy="1600438"/>
          </a:xfrm>
          <a:prstGeom prst="rect">
            <a:avLst/>
          </a:prstGeom>
          <a:noFill/>
        </p:spPr>
        <p:txBody>
          <a:bodyPr wrap="square" rtlCol="0">
            <a:spAutoFit/>
          </a:bodyPr>
          <a:lstStyle/>
          <a:p>
            <a:r>
              <a:rPr lang="fr-FR"/>
              <a:t>Salle du XIIIe siècle</a:t>
            </a:r>
            <a:br>
              <a:rPr lang="fr-FR"/>
            </a:br>
            <a:r>
              <a:rPr lang="fr-FR"/>
              <a:t>Tombeau de Louis de France accompagné  de son frère Jean ( fils de St Louis)</a:t>
            </a:r>
            <a:endParaRPr lang="fr-FR" dirty="0"/>
          </a:p>
        </p:txBody>
      </p:sp>
    </p:spTree>
    <p:extLst>
      <p:ext uri="{BB962C8B-B14F-4D97-AF65-F5344CB8AC3E}">
        <p14:creationId xmlns:p14="http://schemas.microsoft.com/office/powerpoint/2010/main" val="39788717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1C01D5F-7CEE-43EA-9E3C-E55287125599}"/>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25</a:t>
            </a:fld>
            <a:endParaRPr lang="fr-FR"/>
          </a:p>
        </p:txBody>
      </p:sp>
      <p:pic>
        <p:nvPicPr>
          <p:cNvPr id="4" name="Image 3">
            <a:extLst>
              <a:ext uri="{FF2B5EF4-FFF2-40B4-BE49-F238E27FC236}">
                <a16:creationId xmlns:a16="http://schemas.microsoft.com/office/drawing/2014/main" id="{9C5B6922-342C-415B-8862-9D6C565EF87F}"/>
              </a:ext>
            </a:extLst>
          </p:cNvPr>
          <p:cNvPicPr>
            <a:picLocks noChangeAspect="1"/>
          </p:cNvPicPr>
          <p:nvPr/>
        </p:nvPicPr>
        <p:blipFill>
          <a:blip r:embed="rId2"/>
          <a:stretch>
            <a:fillRect/>
          </a:stretch>
        </p:blipFill>
        <p:spPr>
          <a:xfrm>
            <a:off x="0" y="-19794"/>
            <a:ext cx="6572630" cy="5163294"/>
          </a:xfrm>
          <a:prstGeom prst="rect">
            <a:avLst/>
          </a:prstGeom>
        </p:spPr>
      </p:pic>
      <p:sp>
        <p:nvSpPr>
          <p:cNvPr id="5" name="ZoneTexte 4">
            <a:extLst>
              <a:ext uri="{FF2B5EF4-FFF2-40B4-BE49-F238E27FC236}">
                <a16:creationId xmlns:a16="http://schemas.microsoft.com/office/drawing/2014/main" id="{40EEABC0-2B15-4CF1-9372-41AB2D53F22E}"/>
              </a:ext>
            </a:extLst>
          </p:cNvPr>
          <p:cNvSpPr txBox="1"/>
          <p:nvPr/>
        </p:nvSpPr>
        <p:spPr>
          <a:xfrm>
            <a:off x="6732240" y="1509921"/>
            <a:ext cx="1152128" cy="2123658"/>
          </a:xfrm>
          <a:prstGeom prst="rect">
            <a:avLst/>
          </a:prstGeom>
          <a:noFill/>
        </p:spPr>
        <p:txBody>
          <a:bodyPr wrap="square" rtlCol="0">
            <a:spAutoFit/>
          </a:bodyPr>
          <a:lstStyle/>
          <a:p>
            <a:r>
              <a:rPr lang="fr-FR" sz="1100" dirty="0"/>
              <a:t>La salle du XV e siècle</a:t>
            </a:r>
            <a:br>
              <a:rPr lang="fr-FR" sz="1100" dirty="0"/>
            </a:br>
            <a:r>
              <a:rPr lang="fr-FR" sz="1100" dirty="0"/>
              <a:t>Gisant de Louis XII </a:t>
            </a:r>
            <a:br>
              <a:rPr lang="fr-FR" sz="1100" dirty="0"/>
            </a:br>
            <a:r>
              <a:rPr lang="fr-FR" sz="1100" dirty="0"/>
              <a:t>Tombeau de Louis XII et Anne de Bretagne </a:t>
            </a:r>
            <a:br>
              <a:rPr lang="fr-FR" sz="1100" dirty="0"/>
            </a:br>
            <a:r>
              <a:rPr lang="fr-FR" sz="1100" dirty="0"/>
              <a:t>(ces monuments sont du XVI e siècle)</a:t>
            </a:r>
          </a:p>
        </p:txBody>
      </p:sp>
    </p:spTree>
    <p:extLst>
      <p:ext uri="{BB962C8B-B14F-4D97-AF65-F5344CB8AC3E}">
        <p14:creationId xmlns:p14="http://schemas.microsoft.com/office/powerpoint/2010/main" val="10283110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42E715A-844D-44D6-B09B-865572DE5AA5}"/>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26</a:t>
            </a:fld>
            <a:endParaRPr lang="fr-FR"/>
          </a:p>
        </p:txBody>
      </p:sp>
      <p:pic>
        <p:nvPicPr>
          <p:cNvPr id="3" name="Picture 5" descr="Musée monuments français salle XVe s HPI">
            <a:extLst>
              <a:ext uri="{FF2B5EF4-FFF2-40B4-BE49-F238E27FC236}">
                <a16:creationId xmlns:a16="http://schemas.microsoft.com/office/drawing/2014/main" id="{0EAE1A9F-92BB-472D-AE44-781F35415B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 y="27786"/>
            <a:ext cx="4571814" cy="5135573"/>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05C376CE-5D4C-4767-AE21-912AEC2FAC0A}"/>
              </a:ext>
            </a:extLst>
          </p:cNvPr>
          <p:cNvSpPr txBox="1"/>
          <p:nvPr/>
        </p:nvSpPr>
        <p:spPr>
          <a:xfrm>
            <a:off x="5364088" y="1707654"/>
            <a:ext cx="1152128" cy="1446550"/>
          </a:xfrm>
          <a:prstGeom prst="rect">
            <a:avLst/>
          </a:prstGeom>
          <a:noFill/>
        </p:spPr>
        <p:txBody>
          <a:bodyPr wrap="square" rtlCol="0">
            <a:spAutoFit/>
          </a:bodyPr>
          <a:lstStyle/>
          <a:p>
            <a:r>
              <a:rPr lang="fr-FR" sz="1100" dirty="0"/>
              <a:t>La salle du XVe Siècle</a:t>
            </a:r>
            <a:br>
              <a:rPr lang="fr-FR" sz="1100" dirty="0"/>
            </a:br>
            <a:r>
              <a:rPr lang="fr-FR" sz="1100" dirty="0"/>
              <a:t>Tombeau de Louis d'Orléans,  colonnes de St Pierre de Chartres </a:t>
            </a:r>
          </a:p>
        </p:txBody>
      </p:sp>
    </p:spTree>
    <p:extLst>
      <p:ext uri="{BB962C8B-B14F-4D97-AF65-F5344CB8AC3E}">
        <p14:creationId xmlns:p14="http://schemas.microsoft.com/office/powerpoint/2010/main" val="18825877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3F79F00-35B7-41BC-A7AA-6188D8EFD74B}"/>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27</a:t>
            </a:fld>
            <a:endParaRPr lang="fr-FR"/>
          </a:p>
        </p:txBody>
      </p:sp>
      <p:pic>
        <p:nvPicPr>
          <p:cNvPr id="4" name="Image 3">
            <a:extLst>
              <a:ext uri="{FF2B5EF4-FFF2-40B4-BE49-F238E27FC236}">
                <a16:creationId xmlns:a16="http://schemas.microsoft.com/office/drawing/2014/main" id="{02D68800-26C5-491A-9F62-08F2290D0EF8}"/>
              </a:ext>
            </a:extLst>
          </p:cNvPr>
          <p:cNvPicPr>
            <a:picLocks noChangeAspect="1"/>
          </p:cNvPicPr>
          <p:nvPr/>
        </p:nvPicPr>
        <p:blipFill>
          <a:blip r:embed="rId2"/>
          <a:stretch>
            <a:fillRect/>
          </a:stretch>
        </p:blipFill>
        <p:spPr>
          <a:xfrm>
            <a:off x="-29696" y="29698"/>
            <a:ext cx="7095777" cy="5113801"/>
          </a:xfrm>
          <a:prstGeom prst="rect">
            <a:avLst/>
          </a:prstGeom>
        </p:spPr>
      </p:pic>
    </p:spTree>
    <p:extLst>
      <p:ext uri="{BB962C8B-B14F-4D97-AF65-F5344CB8AC3E}">
        <p14:creationId xmlns:p14="http://schemas.microsoft.com/office/powerpoint/2010/main" val="37668593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4897304-631A-48FD-9E01-7B56CAF3F842}"/>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28</a:t>
            </a:fld>
            <a:endParaRPr lang="fr-FR"/>
          </a:p>
        </p:txBody>
      </p:sp>
      <p:pic>
        <p:nvPicPr>
          <p:cNvPr id="3" name="Image 2">
            <a:extLst>
              <a:ext uri="{FF2B5EF4-FFF2-40B4-BE49-F238E27FC236}">
                <a16:creationId xmlns:a16="http://schemas.microsoft.com/office/drawing/2014/main" id="{6F14EFB0-CA02-4E14-A608-7C9D0687C7D0}"/>
              </a:ext>
            </a:extLst>
          </p:cNvPr>
          <p:cNvPicPr>
            <a:picLocks noChangeAspect="1"/>
          </p:cNvPicPr>
          <p:nvPr/>
        </p:nvPicPr>
        <p:blipFill rotWithShape="1">
          <a:blip r:embed="rId2"/>
          <a:srcRect l="38975" t="25945" r="42125" b="32819"/>
          <a:stretch/>
        </p:blipFill>
        <p:spPr>
          <a:xfrm>
            <a:off x="1526142" y="-164554"/>
            <a:ext cx="5184576" cy="5184576"/>
          </a:xfrm>
          <a:prstGeom prst="rect">
            <a:avLst/>
          </a:prstGeom>
        </p:spPr>
      </p:pic>
      <p:sp>
        <p:nvSpPr>
          <p:cNvPr id="4" name="ZoneTexte 3">
            <a:extLst>
              <a:ext uri="{FF2B5EF4-FFF2-40B4-BE49-F238E27FC236}">
                <a16:creationId xmlns:a16="http://schemas.microsoft.com/office/drawing/2014/main" id="{62E2818C-59E7-41B7-B6A2-1D176009D710}"/>
              </a:ext>
            </a:extLst>
          </p:cNvPr>
          <p:cNvSpPr txBox="1"/>
          <p:nvPr/>
        </p:nvSpPr>
        <p:spPr>
          <a:xfrm>
            <a:off x="3250793" y="4299942"/>
            <a:ext cx="1335622" cy="307777"/>
          </a:xfrm>
          <a:prstGeom prst="rect">
            <a:avLst/>
          </a:prstGeom>
          <a:noFill/>
        </p:spPr>
        <p:txBody>
          <a:bodyPr wrap="none" rtlCol="0">
            <a:spAutoFit/>
          </a:bodyPr>
          <a:lstStyle/>
          <a:p>
            <a:r>
              <a:rPr lang="fr-FR" b="1" dirty="0"/>
              <a:t>Salle du 16</a:t>
            </a:r>
            <a:r>
              <a:rPr lang="fr-FR" b="1" baseline="30000" dirty="0"/>
              <a:t>e</a:t>
            </a:r>
            <a:r>
              <a:rPr lang="fr-FR" b="1" dirty="0"/>
              <a:t> s</a:t>
            </a:r>
          </a:p>
        </p:txBody>
      </p:sp>
    </p:spTree>
    <p:extLst>
      <p:ext uri="{BB962C8B-B14F-4D97-AF65-F5344CB8AC3E}">
        <p14:creationId xmlns:p14="http://schemas.microsoft.com/office/powerpoint/2010/main" val="34542973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8466650-82BC-4596-8164-6A5188B5CC35}"/>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29</a:t>
            </a:fld>
            <a:endParaRPr lang="fr-FR"/>
          </a:p>
        </p:txBody>
      </p:sp>
      <p:pic>
        <p:nvPicPr>
          <p:cNvPr id="3" name="Image 2">
            <a:extLst>
              <a:ext uri="{FF2B5EF4-FFF2-40B4-BE49-F238E27FC236}">
                <a16:creationId xmlns:a16="http://schemas.microsoft.com/office/drawing/2014/main" id="{F2DEB89C-A946-472D-9E41-CFE47B377FFC}"/>
              </a:ext>
            </a:extLst>
          </p:cNvPr>
          <p:cNvPicPr>
            <a:picLocks noChangeAspect="1"/>
          </p:cNvPicPr>
          <p:nvPr/>
        </p:nvPicPr>
        <p:blipFill rotWithShape="1">
          <a:blip r:embed="rId2"/>
          <a:srcRect l="40550" t="19073" r="42125" b="22510"/>
          <a:stretch/>
        </p:blipFill>
        <p:spPr>
          <a:xfrm>
            <a:off x="-13723" y="0"/>
            <a:ext cx="3528392" cy="5452969"/>
          </a:xfrm>
          <a:prstGeom prst="rect">
            <a:avLst/>
          </a:prstGeom>
        </p:spPr>
      </p:pic>
      <p:sp>
        <p:nvSpPr>
          <p:cNvPr id="4" name="ZoneTexte 3">
            <a:extLst>
              <a:ext uri="{FF2B5EF4-FFF2-40B4-BE49-F238E27FC236}">
                <a16:creationId xmlns:a16="http://schemas.microsoft.com/office/drawing/2014/main" id="{0D4E4F89-3AEA-4F05-B52B-67A046A26B07}"/>
              </a:ext>
            </a:extLst>
          </p:cNvPr>
          <p:cNvSpPr txBox="1"/>
          <p:nvPr/>
        </p:nvSpPr>
        <p:spPr>
          <a:xfrm>
            <a:off x="4935874" y="2417861"/>
            <a:ext cx="1386918" cy="307777"/>
          </a:xfrm>
          <a:prstGeom prst="rect">
            <a:avLst/>
          </a:prstGeom>
          <a:noFill/>
        </p:spPr>
        <p:txBody>
          <a:bodyPr wrap="none" rtlCol="0">
            <a:spAutoFit/>
          </a:bodyPr>
          <a:lstStyle/>
          <a:p>
            <a:r>
              <a:rPr lang="fr-FR" dirty="0"/>
              <a:t>Salle du 17</a:t>
            </a:r>
            <a:r>
              <a:rPr lang="fr-FR" baseline="30000" dirty="0"/>
              <a:t>e</a:t>
            </a:r>
            <a:r>
              <a:rPr lang="fr-FR" dirty="0"/>
              <a:t> s. </a:t>
            </a:r>
          </a:p>
        </p:txBody>
      </p:sp>
    </p:spTree>
    <p:extLst>
      <p:ext uri="{BB962C8B-B14F-4D97-AF65-F5344CB8AC3E}">
        <p14:creationId xmlns:p14="http://schemas.microsoft.com/office/powerpoint/2010/main" val="1075338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13"/>
        <p:cNvGrpSpPr/>
        <p:nvPr/>
      </p:nvGrpSpPr>
      <p:grpSpPr>
        <a:xfrm>
          <a:off x="0" y="0"/>
          <a:ext cx="0" cy="0"/>
          <a:chOff x="0" y="0"/>
          <a:chExt cx="0" cy="0"/>
        </a:xfrm>
      </p:grpSpPr>
      <p:sp>
        <p:nvSpPr>
          <p:cNvPr id="3914" name="Google Shape;3914;p22"/>
          <p:cNvSpPr txBox="1">
            <a:spLocks noGrp="1"/>
          </p:cNvSpPr>
          <p:nvPr>
            <p:ph type="title"/>
          </p:nvPr>
        </p:nvSpPr>
        <p:spPr>
          <a:xfrm>
            <a:off x="3528624" y="987574"/>
            <a:ext cx="4427751" cy="857400"/>
          </a:xfrm>
          <a:prstGeom prst="rect">
            <a:avLst/>
          </a:prstGeom>
        </p:spPr>
        <p:txBody>
          <a:bodyPr spcFirstLastPara="1" wrap="square" lIns="91425" tIns="91425" rIns="91425" bIns="91425" anchor="b" anchorCtr="0">
            <a:noAutofit/>
          </a:bodyPr>
          <a:lstStyle/>
          <a:p>
            <a:pPr lvl="0"/>
            <a:br>
              <a:rPr lang="en" dirty="0"/>
            </a:br>
            <a:r>
              <a:rPr lang="en" dirty="0"/>
              <a:t>séance 4</a:t>
            </a:r>
            <a:br>
              <a:rPr lang="en" dirty="0"/>
            </a:br>
            <a:r>
              <a:rPr lang="fr-FR" dirty="0"/>
              <a:t>Le patrimoine et la révolution française (2)..</a:t>
            </a:r>
            <a:endParaRPr dirty="0"/>
          </a:p>
        </p:txBody>
      </p:sp>
      <p:sp>
        <p:nvSpPr>
          <p:cNvPr id="3915" name="Google Shape;3915;p22"/>
          <p:cNvSpPr txBox="1">
            <a:spLocks noGrp="1"/>
          </p:cNvSpPr>
          <p:nvPr>
            <p:ph type="body" idx="1"/>
          </p:nvPr>
        </p:nvSpPr>
        <p:spPr>
          <a:xfrm>
            <a:off x="3528624" y="1884026"/>
            <a:ext cx="4139719" cy="2271900"/>
          </a:xfrm>
          <a:prstGeom prst="rect">
            <a:avLst/>
          </a:prstGeom>
        </p:spPr>
        <p:txBody>
          <a:bodyPr spcFirstLastPara="1" wrap="square" lIns="91425" tIns="91425" rIns="91425" bIns="91425" anchor="t" anchorCtr="0">
            <a:noAutofit/>
          </a:bodyPr>
          <a:lstStyle/>
          <a:p>
            <a:pPr marL="342900" lvl="0" indent="-342900">
              <a:buAutoNum type="arabicPeriod"/>
            </a:pPr>
            <a:r>
              <a:rPr lang="fr-FR" sz="1800" b="1" dirty="0"/>
              <a:t>Cours</a:t>
            </a:r>
            <a:r>
              <a:rPr lang="fr-FR" sz="1800" dirty="0"/>
              <a:t> : Naissance et développement des musées sous la Révolution et l’Empire (musées départementaux, Louvre et Grands Augustins)</a:t>
            </a:r>
          </a:p>
          <a:p>
            <a:pPr marL="342900" lvl="0" indent="-342900">
              <a:buAutoNum type="arabicPeriod"/>
            </a:pPr>
            <a:r>
              <a:rPr lang="fr-FR" sz="1800" b="1" dirty="0"/>
              <a:t>Etude</a:t>
            </a:r>
            <a:r>
              <a:rPr lang="fr-FR" sz="1800" dirty="0"/>
              <a:t> collective des « saisies » napoléoniennes en Egypte et en Italie</a:t>
            </a:r>
          </a:p>
          <a:p>
            <a:pPr marL="342900" lvl="0" indent="-342900">
              <a:buAutoNum type="arabicPeriod"/>
            </a:pPr>
            <a:r>
              <a:rPr lang="fr-FR" sz="1800" b="1" dirty="0"/>
              <a:t>Débats</a:t>
            </a:r>
            <a:r>
              <a:rPr lang="fr-FR" sz="1800" dirty="0"/>
              <a:t> contemporains : Restitutions des biens spoliés : quoi, pourquoi, comment ? </a:t>
            </a:r>
            <a:endParaRPr sz="1800" dirty="0"/>
          </a:p>
        </p:txBody>
      </p:sp>
      <p:sp>
        <p:nvSpPr>
          <p:cNvPr id="3917" name="Google Shape;3917;p22"/>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3</a:t>
            </a:fld>
            <a:endParaRPr/>
          </a:p>
        </p:txBody>
      </p:sp>
      <p:pic>
        <p:nvPicPr>
          <p:cNvPr id="6" name="Picture 2" descr="http://gallica.bnf.fr/ark:/12148/btv1b8412809f/f1.highres"/>
          <p:cNvPicPr/>
          <p:nvPr/>
        </p:nvPicPr>
        <p:blipFill rotWithShape="1">
          <a:blip r:embed="rId3">
            <a:extLst>
              <a:ext uri="{28A0092B-C50C-407E-A947-70E740481C1C}">
                <a14:useLocalDpi xmlns:a14="http://schemas.microsoft.com/office/drawing/2010/main" val="0"/>
              </a:ext>
            </a:extLst>
          </a:blip>
          <a:srcRect l="8141" t="9436" r="43106" b="19128"/>
          <a:stretch/>
        </p:blipFill>
        <p:spPr bwMode="auto">
          <a:xfrm>
            <a:off x="0" y="0"/>
            <a:ext cx="3215148" cy="5143500"/>
          </a:xfrm>
          <a:prstGeom prst="rect">
            <a:avLst/>
          </a:prstGeom>
          <a:noFill/>
          <a:extLst/>
        </p:spPr>
      </p:pic>
    </p:spTree>
    <p:extLst>
      <p:ext uri="{BB962C8B-B14F-4D97-AF65-F5344CB8AC3E}">
        <p14:creationId xmlns:p14="http://schemas.microsoft.com/office/powerpoint/2010/main" val="9020944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2. </a:t>
            </a:r>
            <a:r>
              <a:rPr lang="fr-FR" b="1"/>
              <a:t>Translocations. Les </a:t>
            </a:r>
            <a:r>
              <a:rPr lang="fr-FR" b="1" dirty="0"/>
              <a:t>objets venus d’ailleurs : prises de guerre, rapatriements ou spoliations ? </a:t>
            </a:r>
          </a:p>
        </p:txBody>
      </p:sp>
      <p:sp>
        <p:nvSpPr>
          <p:cNvPr id="3" name="Espace réservé du texte 2"/>
          <p:cNvSpPr>
            <a:spLocks noGrp="1"/>
          </p:cNvSpPr>
          <p:nvPr>
            <p:ph type="body" idx="1"/>
          </p:nvPr>
        </p:nvSpPr>
        <p:spPr>
          <a:xfrm>
            <a:off x="718300" y="1617184"/>
            <a:ext cx="6761100" cy="3384376"/>
          </a:xfrm>
        </p:spPr>
        <p:txBody>
          <a:bodyPr/>
          <a:lstStyle/>
          <a:p>
            <a:r>
              <a:rPr lang="fr-FR" dirty="0"/>
              <a:t>« collection » « réunion » « rapatriement » ou « spoliation » ?</a:t>
            </a:r>
          </a:p>
          <a:p>
            <a:r>
              <a:rPr lang="fr-FR" dirty="0"/>
              <a:t>Campagnes militaires et saisies 1793 &gt; 1795 Belgique, 8 mai 1796 Lombardie 9 mai armistice duc de Parme 20 tableaux, duc de Modène, pape 23 juin 1796 armistice de Bologne 21M 100 500 manuscrits Directoire Monge Berthollet </a:t>
            </a:r>
            <a:r>
              <a:rPr lang="fr-FR" dirty="0" err="1"/>
              <a:t>Thouin</a:t>
            </a:r>
            <a:r>
              <a:rPr lang="fr-FR" dirty="0"/>
              <a:t> </a:t>
            </a:r>
            <a:r>
              <a:rPr lang="fr-FR" dirty="0" err="1"/>
              <a:t>Labillardière</a:t>
            </a:r>
            <a:r>
              <a:rPr lang="fr-FR" dirty="0"/>
              <a:t> Claude Dejoux </a:t>
            </a:r>
            <a:r>
              <a:rPr lang="fr-FR" dirty="0" err="1"/>
              <a:t>Barthémély</a:t>
            </a:r>
            <a:endParaRPr lang="fr-FR" dirty="0"/>
          </a:p>
        </p:txBody>
      </p:sp>
      <p:sp>
        <p:nvSpPr>
          <p:cNvPr id="4" name="Espace réservé du numéro de diapositive 3"/>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30</a:t>
            </a:fld>
            <a:endParaRPr lang="fr-FR"/>
          </a:p>
        </p:txBody>
      </p:sp>
    </p:spTree>
    <p:extLst>
      <p:ext uri="{BB962C8B-B14F-4D97-AF65-F5344CB8AC3E}">
        <p14:creationId xmlns:p14="http://schemas.microsoft.com/office/powerpoint/2010/main" val="7254275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5F8845-0E5A-4B74-8D3D-1AD454126AF3}"/>
              </a:ext>
            </a:extLst>
          </p:cNvPr>
          <p:cNvSpPr>
            <a:spLocks noGrp="1"/>
          </p:cNvSpPr>
          <p:nvPr>
            <p:ph type="title"/>
          </p:nvPr>
        </p:nvSpPr>
        <p:spPr/>
        <p:txBody>
          <a:bodyPr/>
          <a:lstStyle/>
          <a:p>
            <a:endParaRPr lang="fr-FR"/>
          </a:p>
        </p:txBody>
      </p:sp>
      <p:sp>
        <p:nvSpPr>
          <p:cNvPr id="3" name="Espace réservé du texte 2">
            <a:extLst>
              <a:ext uri="{FF2B5EF4-FFF2-40B4-BE49-F238E27FC236}">
                <a16:creationId xmlns:a16="http://schemas.microsoft.com/office/drawing/2014/main" id="{3E157021-F695-4858-8413-4AE0D3BBE24A}"/>
              </a:ext>
            </a:extLst>
          </p:cNvPr>
          <p:cNvSpPr>
            <a:spLocks noGrp="1"/>
          </p:cNvSpPr>
          <p:nvPr>
            <p:ph type="body" idx="1"/>
          </p:nvPr>
        </p:nvSpPr>
        <p:spPr/>
        <p:txBody>
          <a:bodyPr/>
          <a:lstStyle/>
          <a:p>
            <a:r>
              <a:rPr lang="fr-FR" dirty="0"/>
              <a:t>1794 agences d’évacuation </a:t>
            </a:r>
          </a:p>
          <a:p>
            <a:r>
              <a:rPr lang="fr-FR" dirty="0"/>
              <a:t>Bénédicte Savoy </a:t>
            </a:r>
            <a:r>
              <a:rPr lang="fr-FR" i="1" dirty="0"/>
              <a:t>Patrimoine annexé</a:t>
            </a:r>
          </a:p>
          <a:p>
            <a:r>
              <a:rPr lang="fr-FR" i="1" dirty="0"/>
              <a:t>Commissions des sciences et des arts</a:t>
            </a:r>
          </a:p>
        </p:txBody>
      </p:sp>
      <p:sp>
        <p:nvSpPr>
          <p:cNvPr id="4" name="Espace réservé du numéro de diapositive 3">
            <a:extLst>
              <a:ext uri="{FF2B5EF4-FFF2-40B4-BE49-F238E27FC236}">
                <a16:creationId xmlns:a16="http://schemas.microsoft.com/office/drawing/2014/main" id="{0DDE7C72-3CE1-4EAE-BB96-9BCF6B1B07CB}"/>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31</a:t>
            </a:fld>
            <a:endParaRPr lang="fr-FR"/>
          </a:p>
        </p:txBody>
      </p:sp>
    </p:spTree>
    <p:extLst>
      <p:ext uri="{BB962C8B-B14F-4D97-AF65-F5344CB8AC3E}">
        <p14:creationId xmlns:p14="http://schemas.microsoft.com/office/powerpoint/2010/main" val="32491765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555526"/>
            <a:ext cx="6761100" cy="857400"/>
          </a:xfrm>
        </p:spPr>
        <p:txBody>
          <a:bodyPr/>
          <a:lstStyle/>
          <a:p>
            <a:r>
              <a:rPr lang="fr-FR" sz="2800" dirty="0"/>
              <a:t>Arrêtés Chaptal, 13 et 14 fructidor an IX (31 août 1</a:t>
            </a:r>
            <a:r>
              <a:rPr lang="fr-FR" sz="2800" baseline="30000" dirty="0"/>
              <a:t>er</a:t>
            </a:r>
            <a:r>
              <a:rPr lang="fr-FR" sz="2800" dirty="0"/>
              <a:t> septembre 1801)</a:t>
            </a:r>
            <a:br>
              <a:rPr lang="fr-FR" sz="2800" dirty="0"/>
            </a:br>
            <a:r>
              <a:rPr lang="fr-FR" sz="2800" dirty="0"/>
              <a:t>846</a:t>
            </a:r>
          </a:p>
        </p:txBody>
      </p:sp>
      <p:sp>
        <p:nvSpPr>
          <p:cNvPr id="3" name="Espace réservé du texte 2"/>
          <p:cNvSpPr>
            <a:spLocks noGrp="1"/>
          </p:cNvSpPr>
          <p:nvPr>
            <p:ph type="body" idx="1"/>
          </p:nvPr>
        </p:nvSpPr>
        <p:spPr/>
        <p:txBody>
          <a:bodyPr/>
          <a:lstStyle/>
          <a:p>
            <a:r>
              <a:rPr lang="fr-FR" dirty="0"/>
              <a:t>galeries de Lyon, Marseille, Bordeaux, Genève, Nantes, Lille, Bruxelles, Strasbourg, Nancy, Dijon, Toulouse</a:t>
            </a:r>
          </a:p>
        </p:txBody>
      </p:sp>
      <p:sp>
        <p:nvSpPr>
          <p:cNvPr id="4" name="Espace réservé du texte 3"/>
          <p:cNvSpPr>
            <a:spLocks noGrp="1"/>
          </p:cNvSpPr>
          <p:nvPr>
            <p:ph type="body" idx="2"/>
          </p:nvPr>
        </p:nvSpPr>
        <p:spPr/>
        <p:txBody>
          <a:bodyPr/>
          <a:lstStyle/>
          <a:p>
            <a:r>
              <a:rPr lang="fr-FR" dirty="0"/>
              <a:t>Puis  de Caen, Rouen, Rennes et Mayence</a:t>
            </a:r>
          </a:p>
        </p:txBody>
      </p:sp>
    </p:spTree>
    <p:extLst>
      <p:ext uri="{BB962C8B-B14F-4D97-AF65-F5344CB8AC3E}">
        <p14:creationId xmlns:p14="http://schemas.microsoft.com/office/powerpoint/2010/main" val="6402735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6BDB3C-DF36-42E6-ADD7-8A74E99B244E}"/>
              </a:ext>
            </a:extLst>
          </p:cNvPr>
          <p:cNvSpPr>
            <a:spLocks noGrp="1"/>
          </p:cNvSpPr>
          <p:nvPr>
            <p:ph type="title"/>
          </p:nvPr>
        </p:nvSpPr>
        <p:spPr/>
        <p:txBody>
          <a:bodyPr/>
          <a:lstStyle/>
          <a:p>
            <a:endParaRPr lang="fr-FR"/>
          </a:p>
        </p:txBody>
      </p:sp>
      <p:sp>
        <p:nvSpPr>
          <p:cNvPr id="3" name="Espace réservé du texte 2">
            <a:extLst>
              <a:ext uri="{FF2B5EF4-FFF2-40B4-BE49-F238E27FC236}">
                <a16:creationId xmlns:a16="http://schemas.microsoft.com/office/drawing/2014/main" id="{515F020E-F766-4547-AB9A-7BC8338AF051}"/>
              </a:ext>
            </a:extLst>
          </p:cNvPr>
          <p:cNvSpPr>
            <a:spLocks noGrp="1"/>
          </p:cNvSpPr>
          <p:nvPr>
            <p:ph type="body" idx="1"/>
          </p:nvPr>
        </p:nvSpPr>
        <p:spPr/>
        <p:txBody>
          <a:bodyPr/>
          <a:lstStyle/>
          <a:p>
            <a:r>
              <a:rPr lang="fr-FR" dirty="0"/>
              <a:t>Agences d’évacuation 1794 comité de salut public droit des gens = vocation universelle et appropriation nationale </a:t>
            </a:r>
          </a:p>
          <a:p>
            <a:r>
              <a:rPr lang="fr-FR" dirty="0"/>
              <a:t>1795 Directoire « commissions des sciences et des arts » </a:t>
            </a:r>
          </a:p>
        </p:txBody>
      </p:sp>
      <p:sp>
        <p:nvSpPr>
          <p:cNvPr id="4" name="Espace réservé du numéro de diapositive 3">
            <a:extLst>
              <a:ext uri="{FF2B5EF4-FFF2-40B4-BE49-F238E27FC236}">
                <a16:creationId xmlns:a16="http://schemas.microsoft.com/office/drawing/2014/main" id="{760A3C6D-D541-4367-AB3E-24031AB1D20E}"/>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33</a:t>
            </a:fld>
            <a:endParaRPr lang="fr-FR"/>
          </a:p>
        </p:txBody>
      </p:sp>
    </p:spTree>
    <p:extLst>
      <p:ext uri="{BB962C8B-B14F-4D97-AF65-F5344CB8AC3E}">
        <p14:creationId xmlns:p14="http://schemas.microsoft.com/office/powerpoint/2010/main" val="12019529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34</a:t>
            </a:fld>
            <a:endParaRPr lang="fr-FR"/>
          </a:p>
        </p:txBody>
      </p:sp>
      <p:pic>
        <p:nvPicPr>
          <p:cNvPr id="1026" name="Picture 2" descr="Résultat de recherche d'images pour &quot;laocoon louvre&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373852" cy="2501024"/>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5148064" y="2571750"/>
            <a:ext cx="2232248" cy="1384995"/>
          </a:xfrm>
          <a:prstGeom prst="rect">
            <a:avLst/>
          </a:prstGeom>
          <a:noFill/>
        </p:spPr>
        <p:txBody>
          <a:bodyPr wrap="square" rtlCol="0">
            <a:spAutoFit/>
          </a:bodyPr>
          <a:lstStyle/>
          <a:p>
            <a:r>
              <a:rPr lang="fr-FR" dirty="0"/>
              <a:t>Groupe du Laocoon</a:t>
            </a:r>
          </a:p>
          <a:p>
            <a:r>
              <a:rPr lang="fr-FR" dirty="0"/>
              <a:t>Appolon du Belvédère</a:t>
            </a:r>
          </a:p>
          <a:p>
            <a:r>
              <a:rPr lang="fr-FR" dirty="0"/>
              <a:t>Le Torse du Belvédère</a:t>
            </a:r>
          </a:p>
          <a:p>
            <a:r>
              <a:rPr lang="fr-FR" dirty="0"/>
              <a:t>Transfiguration de Raphael</a:t>
            </a:r>
          </a:p>
          <a:p>
            <a:r>
              <a:rPr lang="fr-FR" dirty="0"/>
              <a:t>1798 Rep romaine </a:t>
            </a:r>
          </a:p>
        </p:txBody>
      </p:sp>
      <p:sp>
        <p:nvSpPr>
          <p:cNvPr id="4" name="ZoneTexte 3"/>
          <p:cNvSpPr txBox="1"/>
          <p:nvPr/>
        </p:nvSpPr>
        <p:spPr>
          <a:xfrm>
            <a:off x="5220072" y="267494"/>
            <a:ext cx="1844485" cy="2062103"/>
          </a:xfrm>
          <a:prstGeom prst="rect">
            <a:avLst/>
          </a:prstGeom>
          <a:noFill/>
        </p:spPr>
        <p:txBody>
          <a:bodyPr wrap="square" rtlCol="0">
            <a:spAutoFit/>
          </a:bodyPr>
          <a:lstStyle/>
          <a:p>
            <a:r>
              <a:rPr lang="fr-FR" sz="1600" b="1" dirty="0"/>
              <a:t>L’exemple italien</a:t>
            </a:r>
          </a:p>
          <a:p>
            <a:endParaRPr lang="fr-FR" sz="1600" b="1" dirty="0"/>
          </a:p>
          <a:p>
            <a:pPr lvl="1"/>
            <a:r>
              <a:rPr lang="fr-FR" sz="1600" b="1" dirty="0"/>
              <a:t>Monge</a:t>
            </a:r>
          </a:p>
          <a:p>
            <a:pPr lvl="1"/>
            <a:r>
              <a:rPr lang="fr-FR" sz="1600" b="1" dirty="0"/>
              <a:t>Berthollet</a:t>
            </a:r>
          </a:p>
          <a:p>
            <a:pPr lvl="1"/>
            <a:endParaRPr lang="fr-FR" sz="1600" b="1" dirty="0"/>
          </a:p>
          <a:p>
            <a:pPr lvl="1"/>
            <a:r>
              <a:rPr lang="fr-FR" sz="1600" b="1" dirty="0"/>
              <a:t>Vatican, Venise, Vérone</a:t>
            </a:r>
          </a:p>
          <a:p>
            <a:endParaRPr lang="fr-FR" sz="1600" b="1" dirty="0"/>
          </a:p>
        </p:txBody>
      </p:sp>
      <p:pic>
        <p:nvPicPr>
          <p:cNvPr id="6" name="Image 5">
            <a:extLst>
              <a:ext uri="{FF2B5EF4-FFF2-40B4-BE49-F238E27FC236}">
                <a16:creationId xmlns:a16="http://schemas.microsoft.com/office/drawing/2014/main" id="{29D24107-9808-4C0C-9FEF-39B4866A7190}"/>
              </a:ext>
            </a:extLst>
          </p:cNvPr>
          <p:cNvPicPr>
            <a:picLocks noChangeAspect="1"/>
          </p:cNvPicPr>
          <p:nvPr/>
        </p:nvPicPr>
        <p:blipFill>
          <a:blip r:embed="rId3"/>
          <a:stretch>
            <a:fillRect/>
          </a:stretch>
        </p:blipFill>
        <p:spPr>
          <a:xfrm>
            <a:off x="3241379" y="149887"/>
            <a:ext cx="1509116" cy="2571750"/>
          </a:xfrm>
          <a:prstGeom prst="rect">
            <a:avLst/>
          </a:prstGeom>
        </p:spPr>
      </p:pic>
      <p:pic>
        <p:nvPicPr>
          <p:cNvPr id="8" name="Image 7">
            <a:extLst>
              <a:ext uri="{FF2B5EF4-FFF2-40B4-BE49-F238E27FC236}">
                <a16:creationId xmlns:a16="http://schemas.microsoft.com/office/drawing/2014/main" id="{D1346E84-7464-40DC-9A38-032DE6596924}"/>
              </a:ext>
            </a:extLst>
          </p:cNvPr>
          <p:cNvPicPr>
            <a:picLocks noChangeAspect="1"/>
          </p:cNvPicPr>
          <p:nvPr/>
        </p:nvPicPr>
        <p:blipFill>
          <a:blip r:embed="rId4"/>
          <a:stretch>
            <a:fillRect/>
          </a:stretch>
        </p:blipFill>
        <p:spPr>
          <a:xfrm>
            <a:off x="324566" y="2772389"/>
            <a:ext cx="1426468" cy="2139702"/>
          </a:xfrm>
          <a:prstGeom prst="rect">
            <a:avLst/>
          </a:prstGeom>
        </p:spPr>
      </p:pic>
      <p:pic>
        <p:nvPicPr>
          <p:cNvPr id="10" name="Image 9">
            <a:extLst>
              <a:ext uri="{FF2B5EF4-FFF2-40B4-BE49-F238E27FC236}">
                <a16:creationId xmlns:a16="http://schemas.microsoft.com/office/drawing/2014/main" id="{2DA48C5E-477B-4F82-80A5-64EDA5C90199}"/>
              </a:ext>
            </a:extLst>
          </p:cNvPr>
          <p:cNvPicPr>
            <a:picLocks noChangeAspect="1"/>
          </p:cNvPicPr>
          <p:nvPr/>
        </p:nvPicPr>
        <p:blipFill>
          <a:blip r:embed="rId5"/>
          <a:stretch>
            <a:fillRect/>
          </a:stretch>
        </p:blipFill>
        <p:spPr>
          <a:xfrm>
            <a:off x="2288944" y="2942250"/>
            <a:ext cx="1345930" cy="2028990"/>
          </a:xfrm>
          <a:prstGeom prst="rect">
            <a:avLst/>
          </a:prstGeom>
        </p:spPr>
      </p:pic>
    </p:spTree>
    <p:extLst>
      <p:ext uri="{BB962C8B-B14F-4D97-AF65-F5344CB8AC3E}">
        <p14:creationId xmlns:p14="http://schemas.microsoft.com/office/powerpoint/2010/main" val="40526493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95F5C56-7153-4907-A997-89CFB08325E7}"/>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35</a:t>
            </a:fld>
            <a:endParaRPr lang="fr-FR"/>
          </a:p>
        </p:txBody>
      </p:sp>
      <p:pic>
        <p:nvPicPr>
          <p:cNvPr id="3" name="Image 2">
            <a:extLst>
              <a:ext uri="{FF2B5EF4-FFF2-40B4-BE49-F238E27FC236}">
                <a16:creationId xmlns:a16="http://schemas.microsoft.com/office/drawing/2014/main" id="{6168AD19-FCF9-4DB3-8B03-6371B2EF1CF8}"/>
              </a:ext>
            </a:extLst>
          </p:cNvPr>
          <p:cNvPicPr>
            <a:picLocks noChangeAspect="1"/>
          </p:cNvPicPr>
          <p:nvPr/>
        </p:nvPicPr>
        <p:blipFill rotWithShape="1">
          <a:blip r:embed="rId2"/>
          <a:srcRect l="28738" t="23400" r="28737" b="10801"/>
          <a:stretch/>
        </p:blipFill>
        <p:spPr>
          <a:xfrm>
            <a:off x="755576" y="-91879"/>
            <a:ext cx="6120680" cy="5327258"/>
          </a:xfrm>
          <a:prstGeom prst="rect">
            <a:avLst/>
          </a:prstGeom>
        </p:spPr>
      </p:pic>
    </p:spTree>
    <p:extLst>
      <p:ext uri="{BB962C8B-B14F-4D97-AF65-F5344CB8AC3E}">
        <p14:creationId xmlns:p14="http://schemas.microsoft.com/office/powerpoint/2010/main" val="7871746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EDF2D8E-D2D2-4CFA-88D4-CE60A23D5BAC}"/>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36</a:t>
            </a:fld>
            <a:endParaRPr lang="fr-FR"/>
          </a:p>
        </p:txBody>
      </p:sp>
      <p:sp>
        <p:nvSpPr>
          <p:cNvPr id="4" name="ZoneTexte 3">
            <a:extLst>
              <a:ext uri="{FF2B5EF4-FFF2-40B4-BE49-F238E27FC236}">
                <a16:creationId xmlns:a16="http://schemas.microsoft.com/office/drawing/2014/main" id="{80BABF12-2D58-4331-B1FA-FB5262BDDDC8}"/>
              </a:ext>
            </a:extLst>
          </p:cNvPr>
          <p:cNvSpPr txBox="1"/>
          <p:nvPr/>
        </p:nvSpPr>
        <p:spPr>
          <a:xfrm>
            <a:off x="1691680" y="1635646"/>
            <a:ext cx="4464496" cy="1384995"/>
          </a:xfrm>
          <a:prstGeom prst="rect">
            <a:avLst/>
          </a:prstGeom>
          <a:noFill/>
        </p:spPr>
        <p:txBody>
          <a:bodyPr wrap="square" rtlCol="0">
            <a:spAutoFit/>
          </a:bodyPr>
          <a:lstStyle/>
          <a:p>
            <a:r>
              <a:rPr lang="fr-FR" dirty="0"/>
              <a:t>Venise 16 mai 1797 16 tableaux  chevaux et lion ailé de Saint-Marc</a:t>
            </a:r>
          </a:p>
          <a:p>
            <a:endParaRPr lang="fr-FR" dirty="0"/>
          </a:p>
          <a:p>
            <a:r>
              <a:rPr lang="fr-FR" dirty="0"/>
              <a:t>Saisies supplémentaires avril 1797 Vérone – Berthollet Augereau</a:t>
            </a:r>
          </a:p>
          <a:p>
            <a:r>
              <a:rPr lang="fr-FR" dirty="0"/>
              <a:t>Crucifixion </a:t>
            </a:r>
            <a:r>
              <a:rPr lang="fr-FR" dirty="0" err="1"/>
              <a:t>Mategna</a:t>
            </a:r>
            <a:r>
              <a:rPr lang="fr-FR" dirty="0"/>
              <a:t> San Zeno </a:t>
            </a:r>
          </a:p>
        </p:txBody>
      </p:sp>
    </p:spTree>
    <p:extLst>
      <p:ext uri="{BB962C8B-B14F-4D97-AF65-F5344CB8AC3E}">
        <p14:creationId xmlns:p14="http://schemas.microsoft.com/office/powerpoint/2010/main" val="6700166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37</a:t>
            </a:fld>
            <a:endParaRPr lang="fr-FR"/>
          </a:p>
        </p:txBody>
      </p:sp>
      <p:pic>
        <p:nvPicPr>
          <p:cNvPr id="2050" name="Picture 2" descr="https://upload.wikimedia.org/wikipedia/commons/thumb/9/9f/Veneza38.jpg/800px-Veneza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67495"/>
            <a:ext cx="5724875" cy="3888432"/>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6444208" y="1563638"/>
            <a:ext cx="1296144" cy="523220"/>
          </a:xfrm>
          <a:prstGeom prst="rect">
            <a:avLst/>
          </a:prstGeom>
          <a:noFill/>
        </p:spPr>
        <p:txBody>
          <a:bodyPr wrap="square" rtlCol="0">
            <a:spAutoFit/>
          </a:bodyPr>
          <a:lstStyle/>
          <a:p>
            <a:r>
              <a:rPr lang="fr-FR" dirty="0"/>
              <a:t>Chevaux de Saint Marc</a:t>
            </a:r>
          </a:p>
        </p:txBody>
      </p:sp>
    </p:spTree>
    <p:extLst>
      <p:ext uri="{BB962C8B-B14F-4D97-AF65-F5344CB8AC3E}">
        <p14:creationId xmlns:p14="http://schemas.microsoft.com/office/powerpoint/2010/main" val="35486341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38</a:t>
            </a:fld>
            <a:endParaRPr lang="fr-FR"/>
          </a:p>
        </p:txBody>
      </p:sp>
      <p:pic>
        <p:nvPicPr>
          <p:cNvPr id="3074" name="Picture 2" descr="Résultat de recherche d'images pour &quot;crucifixion mantegna&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67494"/>
            <a:ext cx="5797463" cy="4176464"/>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2339752" y="4587974"/>
            <a:ext cx="3024336" cy="307777"/>
          </a:xfrm>
          <a:prstGeom prst="rect">
            <a:avLst/>
          </a:prstGeom>
          <a:noFill/>
        </p:spPr>
        <p:txBody>
          <a:bodyPr wrap="square" rtlCol="0">
            <a:spAutoFit/>
          </a:bodyPr>
          <a:lstStyle/>
          <a:p>
            <a:r>
              <a:rPr lang="fr-FR" dirty="0"/>
              <a:t>Andrea Mantegna, </a:t>
            </a:r>
            <a:r>
              <a:rPr lang="fr-FR" i="1" dirty="0"/>
              <a:t>La Crucifixion</a:t>
            </a:r>
            <a:endParaRPr lang="fr-FR" dirty="0"/>
          </a:p>
        </p:txBody>
      </p:sp>
    </p:spTree>
    <p:extLst>
      <p:ext uri="{BB962C8B-B14F-4D97-AF65-F5344CB8AC3E}">
        <p14:creationId xmlns:p14="http://schemas.microsoft.com/office/powerpoint/2010/main" val="35486341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39</a:t>
            </a:fld>
            <a:endParaRPr lang="fr-FR"/>
          </a:p>
        </p:txBody>
      </p:sp>
      <p:sp>
        <p:nvSpPr>
          <p:cNvPr id="3" name="ZoneTexte 2"/>
          <p:cNvSpPr txBox="1"/>
          <p:nvPr/>
        </p:nvSpPr>
        <p:spPr>
          <a:xfrm>
            <a:off x="107504" y="13717"/>
            <a:ext cx="8856984" cy="5447645"/>
          </a:xfrm>
          <a:prstGeom prst="rect">
            <a:avLst/>
          </a:prstGeom>
          <a:noFill/>
        </p:spPr>
        <p:txBody>
          <a:bodyPr wrap="square" rtlCol="0">
            <a:spAutoFit/>
          </a:bodyPr>
          <a:lstStyle/>
          <a:p>
            <a:r>
              <a:rPr lang="fr-FR" sz="1200" b="1" dirty="0"/>
              <a:t>Contre les spoliations en Italie, </a:t>
            </a:r>
            <a:r>
              <a:rPr lang="fr-FR" sz="1200" b="1" dirty="0" err="1"/>
              <a:t>Quatremère</a:t>
            </a:r>
            <a:r>
              <a:rPr lang="fr-FR" sz="1200" b="1" dirty="0"/>
              <a:t> de Quincy, 1796 Lettres à Miranda </a:t>
            </a:r>
            <a:endParaRPr lang="fr-FR" sz="1200" dirty="0"/>
          </a:p>
          <a:p>
            <a:r>
              <a:rPr lang="fr-FR" sz="1200" dirty="0"/>
              <a:t>« Mille causes réunies, vous le savez mon ami, ont concouru à faire de l’Italie une espèce de Museum général, un dépôt complet de tous les objets propres à l’étude des arts Ce pays est le seul qui puisse jouir de ce privilège proprement dit, il le tient de la nature même des choses, il le doit en grande partie à l’existence et à la conservation des </a:t>
            </a:r>
            <a:r>
              <a:rPr lang="fr-FR" sz="1200" b="1" dirty="0"/>
              <a:t>monuments indigènes </a:t>
            </a:r>
            <a:r>
              <a:rPr lang="fr-FR" sz="1200" dirty="0"/>
              <a:t>et des traditions de l’antiquité qui l’ont garanti de la contagion totale de l’ignorance et de la barbarie dont le reste de l’Europe fut infecté jusqu’au seizième siècle. C’est une vérité que l’ignorance du bon goût n’y fut jamais entière dans aucun temps On n’y trouve aucune époque qui ne puisse se vanter de quelque monument digne des regards de tous les âges même les plus éclairés. De cette culture non interrompue des arts est </a:t>
            </a:r>
            <a:r>
              <a:rPr lang="fr-FR" sz="1200" dirty="0" err="1"/>
              <a:t>résultée</a:t>
            </a:r>
            <a:r>
              <a:rPr lang="fr-FR" sz="1200" dirty="0"/>
              <a:t> cette précocité extraordinaire de leur développement par rapport à l’Europe vous savez qu’ils avoient atteint dans ce pays la plus haute perfection qu’ils aient reçue des modernes lorsque les autres nations en ignoraient non seulement les procédés mais même le nom. (…)</a:t>
            </a:r>
          </a:p>
          <a:p>
            <a:r>
              <a:rPr lang="fr-FR" sz="1200" dirty="0"/>
              <a:t>Maintenant que penseriez-vous d’une nation qui, au lieu de favoriser ces efforts généreux, les découragerait ; qui, au lieu de contribuer de ses moyens de son exemple ou tout au moins de son respect et de son admiration, à la poursuite de ces belles découvertes, viendrait en tarir la source et stériliser la mine que l’industrie de ses propriétaires rend de plus en plus féconde ? Tel serait cependant l’effet infaillible qui résulterait par rapport aux arts d’une </a:t>
            </a:r>
            <a:r>
              <a:rPr lang="fr-FR" sz="1200" b="1" dirty="0"/>
              <a:t>spoliation</a:t>
            </a:r>
            <a:r>
              <a:rPr lang="fr-FR" sz="1200" dirty="0"/>
              <a:t> quelconque de ces riches produits que le zèle industrieux des modernes Romains arrache tous les jours à la terre. Croyez-vous que le peuple qui se verrait enlever cette </a:t>
            </a:r>
            <a:r>
              <a:rPr lang="fr-FR" sz="1200" b="1" dirty="0"/>
              <a:t>propriété la plus nationale</a:t>
            </a:r>
            <a:r>
              <a:rPr lang="fr-FR" sz="1200" dirty="0"/>
              <a:t>, la plus sacrée, la </a:t>
            </a:r>
            <a:r>
              <a:rPr lang="fr-FR" sz="1200" b="1" dirty="0"/>
              <a:t>plus inviolable </a:t>
            </a:r>
            <a:r>
              <a:rPr lang="fr-FR" sz="1200" dirty="0"/>
              <a:t>de toutes, n’abandonnerait pas des recherches pénibles et dispendieuses dont on lui ravirait la gloire et le produit naturel ? N’en doutez pas : s’il se peut que ces trésors deviennent une fois l’objet de la cupidité étrangère, le peuple renoncera à un travail dont il verra le juste salaire échapper de ses mains, ce salaire c’est le concours des curieux et des étudiants que les chefs d’œuvre de l’antique amènent à Rome. Placez ces chefs d’œuvre dans toute autre ville de l’Europe, le concours des curieux et des étrangers y paiera-t-il ce qu’il paie à Rome ? Y encouragera-t-il ce qui ne peut être encouragé qu’à Rome ? je veux dire cette reproduction toujours croissante des chefs d’œuvre de l’art ? Le </a:t>
            </a:r>
            <a:r>
              <a:rPr lang="fr-FR" sz="1200" b="1" dirty="0"/>
              <a:t>profit honteusement mercantile </a:t>
            </a:r>
            <a:r>
              <a:rPr lang="fr-FR" sz="1200" dirty="0"/>
              <a:t>que croirait faire la ville qui s’en rendrait dépositaire serait un profit perdu pour les arts puisque loin de devenir reproductif pour eux il deviendrait destructif même de cette heureuse reproduction. Vous voyez que pour avoir brisé le ressort naturel c’est-à-dire l’intérêt bien entendu qui porte les </a:t>
            </a:r>
            <a:r>
              <a:rPr lang="fr-FR" sz="1200" b="1" dirty="0"/>
              <a:t>spéculateurs et entrepreneurs </a:t>
            </a:r>
            <a:r>
              <a:rPr lang="fr-FR" sz="1200" dirty="0"/>
              <a:t>de fouilles à poursuivre à Rome et dans ses environs les recherches d’antiquité, </a:t>
            </a:r>
            <a:r>
              <a:rPr lang="fr-FR" sz="1200" b="1" dirty="0"/>
              <a:t>l’esprit de découverte </a:t>
            </a:r>
            <a:r>
              <a:rPr lang="fr-FR" sz="1200" dirty="0"/>
              <a:t>s’arrête et la terre prête à restituer de nouvelles richesses va se refermer : ce précieux genre de commerce va périr, on aura tué la poule aux œufs d’or. »</a:t>
            </a:r>
          </a:p>
          <a:p>
            <a:r>
              <a:rPr lang="fr-FR" sz="1200" dirty="0"/>
              <a:t>Référence : </a:t>
            </a:r>
            <a:r>
              <a:rPr lang="fr-FR" sz="1200" dirty="0" err="1"/>
              <a:t>Quatremère</a:t>
            </a:r>
            <a:r>
              <a:rPr lang="fr-FR" sz="1200" dirty="0"/>
              <a:t> de Quincy, </a:t>
            </a:r>
            <a:r>
              <a:rPr lang="fr-FR" sz="1200" i="1" dirty="0"/>
              <a:t>Lettres sur le projet d’enlever les monuments de l’Italie, dites Lettres à Miranda</a:t>
            </a:r>
            <a:r>
              <a:rPr lang="fr-FR" sz="1200" dirty="0"/>
              <a:t>, 1796 (numérisées : </a:t>
            </a:r>
            <a:r>
              <a:rPr lang="fr-FR" sz="1200" u="sng" dirty="0">
                <a:hlinkClick r:id="rId2"/>
              </a:rPr>
              <a:t>http://www.quatremere.org/Pages/bibliotheque.aspx</a:t>
            </a:r>
            <a:r>
              <a:rPr lang="fr-FR" sz="1200" dirty="0"/>
              <a:t>) </a:t>
            </a:r>
          </a:p>
          <a:p>
            <a:endParaRPr lang="fr-FR" sz="1200" dirty="0"/>
          </a:p>
        </p:txBody>
      </p:sp>
    </p:spTree>
    <p:extLst>
      <p:ext uri="{BB962C8B-B14F-4D97-AF65-F5344CB8AC3E}">
        <p14:creationId xmlns:p14="http://schemas.microsoft.com/office/powerpoint/2010/main" val="23805948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57"/>
        <p:cNvGrpSpPr/>
        <p:nvPr/>
      </p:nvGrpSpPr>
      <p:grpSpPr>
        <a:xfrm>
          <a:off x="0" y="0"/>
          <a:ext cx="0" cy="0"/>
          <a:chOff x="0" y="0"/>
          <a:chExt cx="0" cy="0"/>
        </a:xfrm>
      </p:grpSpPr>
      <p:sp>
        <p:nvSpPr>
          <p:cNvPr id="3858" name="Google Shape;3858;p16"/>
          <p:cNvSpPr txBox="1">
            <a:spLocks noGrp="1"/>
          </p:cNvSpPr>
          <p:nvPr>
            <p:ph type="ctrTitle"/>
          </p:nvPr>
        </p:nvSpPr>
        <p:spPr>
          <a:xfrm>
            <a:off x="179512" y="3435846"/>
            <a:ext cx="5904656" cy="110676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1. Naissance et développement des musées sous la Révolution et l’Empire. </a:t>
            </a:r>
            <a:br>
              <a:rPr lang="en" dirty="0"/>
            </a:br>
            <a:r>
              <a:rPr lang="fr-FR" sz="4000" dirty="0"/>
              <a:t>a) Les musées départementaux</a:t>
            </a:r>
            <a:endParaRP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p:txBody>
          <a:bodyPr/>
          <a:lstStyle/>
          <a:p>
            <a:endParaRPr lang="fr-FR" dirty="0"/>
          </a:p>
        </p:txBody>
      </p:sp>
      <p:sp>
        <p:nvSpPr>
          <p:cNvPr id="3" name="Espace réservé du numéro de diapositive 2"/>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40</a:t>
            </a:fld>
            <a:endParaRPr lang="fr-FR"/>
          </a:p>
        </p:txBody>
      </p:sp>
      <p:pic>
        <p:nvPicPr>
          <p:cNvPr id="5" name="Picture 2" descr="http://gallica.bnf.fr/ark:/12148/btv1b8412809f/f1.highres"/>
          <p:cNvPicPr/>
          <p:nvPr/>
        </p:nvPicPr>
        <p:blipFill rotWithShape="1">
          <a:blip r:embed="rId2">
            <a:extLst>
              <a:ext uri="{28A0092B-C50C-407E-A947-70E740481C1C}">
                <a14:useLocalDpi xmlns:a14="http://schemas.microsoft.com/office/drawing/2010/main" val="0"/>
              </a:ext>
            </a:extLst>
          </a:blip>
          <a:srcRect l="8141" t="9437" r="7245" b="10841"/>
          <a:stretch/>
        </p:blipFill>
        <p:spPr bwMode="auto">
          <a:xfrm>
            <a:off x="-24970" y="-2246"/>
            <a:ext cx="9168970" cy="4434196"/>
          </a:xfrm>
          <a:prstGeom prst="rect">
            <a:avLst/>
          </a:prstGeom>
          <a:noFill/>
          <a:extLst/>
        </p:spPr>
      </p:pic>
    </p:spTree>
    <p:extLst>
      <p:ext uri="{BB962C8B-B14F-4D97-AF65-F5344CB8AC3E}">
        <p14:creationId xmlns:p14="http://schemas.microsoft.com/office/powerpoint/2010/main" val="32510861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BFCFA0C-7FD4-4C13-8259-3AB6B5E56133}"/>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41</a:t>
            </a:fld>
            <a:endParaRPr lang="fr-FR"/>
          </a:p>
        </p:txBody>
      </p:sp>
      <p:pic>
        <p:nvPicPr>
          <p:cNvPr id="3" name="Picture 2" descr="http://gallica.bnf.fr/ark:/12148/btv1b8412809f/f1.highres">
            <a:extLst>
              <a:ext uri="{FF2B5EF4-FFF2-40B4-BE49-F238E27FC236}">
                <a16:creationId xmlns:a16="http://schemas.microsoft.com/office/drawing/2014/main" id="{AD652CE6-F9FC-4320-87D1-41A0E16BCFDC}"/>
              </a:ext>
            </a:extLst>
          </p:cNvPr>
          <p:cNvPicPr/>
          <p:nvPr/>
        </p:nvPicPr>
        <p:blipFill rotWithShape="1">
          <a:blip r:embed="rId2">
            <a:extLst>
              <a:ext uri="{28A0092B-C50C-407E-A947-70E740481C1C}">
                <a14:useLocalDpi xmlns:a14="http://schemas.microsoft.com/office/drawing/2010/main" val="0"/>
              </a:ext>
            </a:extLst>
          </a:blip>
          <a:srcRect l="26616" t="59343" r="23456" b="25031"/>
          <a:stretch/>
        </p:blipFill>
        <p:spPr bwMode="auto">
          <a:xfrm>
            <a:off x="45765" y="29699"/>
            <a:ext cx="9052469" cy="3096344"/>
          </a:xfrm>
          <a:prstGeom prst="rect">
            <a:avLst/>
          </a:prstGeom>
          <a:noFill/>
          <a:extLst/>
        </p:spPr>
      </p:pic>
    </p:spTree>
    <p:extLst>
      <p:ext uri="{BB962C8B-B14F-4D97-AF65-F5344CB8AC3E}">
        <p14:creationId xmlns:p14="http://schemas.microsoft.com/office/powerpoint/2010/main" val="29470262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t>Point sur le travail de recherche</a:t>
            </a:r>
            <a:br>
              <a:rPr lang="fr-FR" dirty="0"/>
            </a:br>
            <a:r>
              <a:rPr lang="fr-FR" dirty="0"/>
              <a:t>- groupes</a:t>
            </a:r>
            <a:br>
              <a:rPr lang="fr-FR" dirty="0"/>
            </a:br>
            <a:r>
              <a:rPr lang="fr-FR" dirty="0"/>
              <a:t>- choix</a:t>
            </a:r>
          </a:p>
        </p:txBody>
      </p:sp>
    </p:spTree>
    <p:extLst>
      <p:ext uri="{BB962C8B-B14F-4D97-AF65-F5344CB8AC3E}">
        <p14:creationId xmlns:p14="http://schemas.microsoft.com/office/powerpoint/2010/main" val="34867076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5B51F6-083F-4254-BE41-2F1A85D5DD1B}"/>
              </a:ext>
            </a:extLst>
          </p:cNvPr>
          <p:cNvSpPr>
            <a:spLocks noGrp="1"/>
          </p:cNvSpPr>
          <p:nvPr>
            <p:ph type="ctrTitle"/>
          </p:nvPr>
        </p:nvSpPr>
        <p:spPr/>
        <p:txBody>
          <a:bodyPr/>
          <a:lstStyle/>
          <a:p>
            <a:r>
              <a:rPr lang="fr-FR" dirty="0"/>
              <a:t>Prochaine étape</a:t>
            </a:r>
            <a:br>
              <a:rPr lang="fr-FR" dirty="0"/>
            </a:br>
            <a:r>
              <a:rPr lang="fr-FR" dirty="0"/>
              <a:t>Analyse des listes, choix des exemples, visites.</a:t>
            </a:r>
          </a:p>
        </p:txBody>
      </p:sp>
    </p:spTree>
    <p:extLst>
      <p:ext uri="{BB962C8B-B14F-4D97-AF65-F5344CB8AC3E}">
        <p14:creationId xmlns:p14="http://schemas.microsoft.com/office/powerpoint/2010/main" val="4051716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857"/>
        <p:cNvGrpSpPr/>
        <p:nvPr/>
      </p:nvGrpSpPr>
      <p:grpSpPr>
        <a:xfrm>
          <a:off x="0" y="0"/>
          <a:ext cx="0" cy="0"/>
          <a:chOff x="0" y="0"/>
          <a:chExt cx="0" cy="0"/>
        </a:xfrm>
      </p:grpSpPr>
      <p:sp>
        <p:nvSpPr>
          <p:cNvPr id="3858" name="Google Shape;3858;p16"/>
          <p:cNvSpPr txBox="1">
            <a:spLocks noGrp="1"/>
          </p:cNvSpPr>
          <p:nvPr>
            <p:ph type="ctrTitle"/>
          </p:nvPr>
        </p:nvSpPr>
        <p:spPr>
          <a:xfrm>
            <a:off x="251520" y="3507854"/>
            <a:ext cx="5904656" cy="1106760"/>
          </a:xfrm>
          <a:prstGeom prst="rect">
            <a:avLst/>
          </a:prstGeom>
        </p:spPr>
        <p:txBody>
          <a:bodyPr spcFirstLastPara="1" wrap="square" lIns="91425" tIns="91425" rIns="91425" bIns="91425" anchor="b" anchorCtr="0">
            <a:noAutofit/>
          </a:bodyPr>
          <a:lstStyle/>
          <a:p>
            <a:r>
              <a:rPr lang="en" dirty="0"/>
              <a:t>3.</a:t>
            </a:r>
            <a:r>
              <a:rPr lang="fr-FR" b="1" dirty="0"/>
              <a:t>Débats</a:t>
            </a:r>
            <a:r>
              <a:rPr lang="fr-FR" dirty="0"/>
              <a:t> contemporains Restitutions des biens spoliés : quoi, pourquoi, comment ? </a:t>
            </a:r>
            <a:br>
              <a:rPr lang="fr-FR" dirty="0"/>
            </a:br>
            <a:endParaRPr dirty="0"/>
          </a:p>
        </p:txBody>
      </p:sp>
    </p:spTree>
    <p:extLst>
      <p:ext uri="{BB962C8B-B14F-4D97-AF65-F5344CB8AC3E}">
        <p14:creationId xmlns:p14="http://schemas.microsoft.com/office/powerpoint/2010/main" val="6159952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CAFCBE-3332-4A20-AF88-CA4FCC4D8331}"/>
              </a:ext>
            </a:extLst>
          </p:cNvPr>
          <p:cNvSpPr>
            <a:spLocks noGrp="1"/>
          </p:cNvSpPr>
          <p:nvPr>
            <p:ph type="ctrTitle"/>
          </p:nvPr>
        </p:nvSpPr>
        <p:spPr>
          <a:xfrm>
            <a:off x="539552" y="1991850"/>
            <a:ext cx="5268900" cy="1159800"/>
          </a:xfrm>
        </p:spPr>
        <p:txBody>
          <a:bodyPr/>
          <a:lstStyle/>
          <a:p>
            <a:r>
              <a:rPr lang="fr-FR" dirty="0" err="1"/>
              <a:t>Felwine</a:t>
            </a:r>
            <a:r>
              <a:rPr lang="fr-FR" dirty="0"/>
              <a:t> </a:t>
            </a:r>
            <a:r>
              <a:rPr lang="fr-FR" dirty="0" err="1"/>
              <a:t>Sarr</a:t>
            </a:r>
            <a:r>
              <a:rPr lang="fr-FR" dirty="0"/>
              <a:t> Bénédicte Savoy, 2018</a:t>
            </a:r>
          </a:p>
        </p:txBody>
      </p:sp>
      <p:sp>
        <p:nvSpPr>
          <p:cNvPr id="3" name="Sous-titre 2">
            <a:extLst>
              <a:ext uri="{FF2B5EF4-FFF2-40B4-BE49-F238E27FC236}">
                <a16:creationId xmlns:a16="http://schemas.microsoft.com/office/drawing/2014/main" id="{1048EE37-D84E-4BC2-8A1B-E31F9A665494}"/>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20001938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46</a:t>
            </a:fld>
            <a:endParaRPr lang="fr-F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198"/>
            <a:ext cx="6544022" cy="4626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54772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47</a:t>
            </a:fld>
            <a:endParaRPr lang="fr-FR"/>
          </a:p>
        </p:txBody>
      </p:sp>
      <p:sp>
        <p:nvSpPr>
          <p:cNvPr id="3" name="ZoneTexte 2"/>
          <p:cNvSpPr txBox="1"/>
          <p:nvPr/>
        </p:nvSpPr>
        <p:spPr>
          <a:xfrm>
            <a:off x="1259632" y="339502"/>
            <a:ext cx="5328592" cy="1169551"/>
          </a:xfrm>
          <a:prstGeom prst="rect">
            <a:avLst/>
          </a:prstGeom>
          <a:noFill/>
        </p:spPr>
        <p:txBody>
          <a:bodyPr wrap="square" rtlCol="0">
            <a:spAutoFit/>
          </a:bodyPr>
          <a:lstStyle/>
          <a:p>
            <a:r>
              <a:rPr lang="fr-FR" dirty="0"/>
              <a:t>A écouter : </a:t>
            </a:r>
          </a:p>
          <a:p>
            <a:r>
              <a:rPr lang="fr-FR" dirty="0"/>
              <a:t>4 minutes sur France Culture</a:t>
            </a:r>
          </a:p>
          <a:p>
            <a:endParaRPr lang="fr-FR" dirty="0"/>
          </a:p>
          <a:p>
            <a:r>
              <a:rPr lang="fr-FR" dirty="0">
                <a:hlinkClick r:id="rId2"/>
              </a:rPr>
              <a:t>https://www.franceculture.fr/emissions/le-journal-de-lhistoire/le-journal-de-lhistoire-du-mardi-22-septembre-2020</a:t>
            </a:r>
            <a:r>
              <a:rPr lang="fr-FR" dirty="0"/>
              <a:t>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851670"/>
            <a:ext cx="7658100"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65299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48</a:t>
            </a:fld>
            <a:endParaRPr lang="fr-F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788" y="1419622"/>
            <a:ext cx="6218461" cy="3209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395536" y="411510"/>
            <a:ext cx="5832648" cy="738664"/>
          </a:xfrm>
          <a:prstGeom prst="rect">
            <a:avLst/>
          </a:prstGeom>
          <a:noFill/>
        </p:spPr>
        <p:txBody>
          <a:bodyPr wrap="square" rtlCol="0">
            <a:spAutoFit/>
          </a:bodyPr>
          <a:lstStyle/>
          <a:p>
            <a:r>
              <a:rPr lang="fr-FR" dirty="0"/>
              <a:t>Autre suggestion d’écoute: </a:t>
            </a:r>
          </a:p>
          <a:p>
            <a:r>
              <a:rPr lang="fr-FR" dirty="0">
                <a:hlinkClick r:id="rId3"/>
              </a:rPr>
              <a:t>https://www.franceculture.fr/emissions/cultures-monde/culturesmonde-du-lundi-26-novembre-2018</a:t>
            </a:r>
            <a:r>
              <a:rPr lang="fr-FR" dirty="0"/>
              <a:t> </a:t>
            </a:r>
          </a:p>
        </p:txBody>
      </p:sp>
    </p:spTree>
    <p:extLst>
      <p:ext uri="{BB962C8B-B14F-4D97-AF65-F5344CB8AC3E}">
        <p14:creationId xmlns:p14="http://schemas.microsoft.com/office/powerpoint/2010/main" val="4219151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EA9B1FF-F2BF-4778-9806-E08404A93EB6}"/>
              </a:ext>
            </a:extLst>
          </p:cNvPr>
          <p:cNvSpPr txBox="1"/>
          <p:nvPr/>
        </p:nvSpPr>
        <p:spPr>
          <a:xfrm>
            <a:off x="899592" y="1491630"/>
            <a:ext cx="4828566" cy="1938992"/>
          </a:xfrm>
          <a:prstGeom prst="rect">
            <a:avLst/>
          </a:prstGeom>
          <a:noFill/>
        </p:spPr>
        <p:txBody>
          <a:bodyPr wrap="none" rtlCol="0">
            <a:spAutoFit/>
          </a:bodyPr>
          <a:lstStyle/>
          <a:p>
            <a:r>
              <a:rPr lang="fr-FR" sz="2400" dirty="0"/>
              <a:t>Oxford </a:t>
            </a:r>
            <a:r>
              <a:rPr lang="fr-FR" sz="2400" dirty="0" err="1"/>
              <a:t>Ashmolean</a:t>
            </a:r>
            <a:r>
              <a:rPr lang="fr-FR" sz="2400" dirty="0"/>
              <a:t> </a:t>
            </a:r>
            <a:r>
              <a:rPr lang="fr-FR" sz="2400" dirty="0" err="1"/>
              <a:t>Musem</a:t>
            </a:r>
            <a:r>
              <a:rPr lang="fr-FR" sz="2400" dirty="0"/>
              <a:t> 1677</a:t>
            </a:r>
          </a:p>
          <a:p>
            <a:r>
              <a:rPr lang="fr-FR" sz="2400" dirty="0" err="1"/>
              <a:t>Bristish</a:t>
            </a:r>
            <a:r>
              <a:rPr lang="fr-FR" sz="2400" dirty="0"/>
              <a:t> Museum 1753</a:t>
            </a:r>
          </a:p>
          <a:p>
            <a:r>
              <a:rPr lang="fr-FR" sz="2400" dirty="0"/>
              <a:t>Vienne galerie de Belvédère 1768</a:t>
            </a:r>
          </a:p>
          <a:p>
            <a:r>
              <a:rPr lang="fr-FR" sz="2400" dirty="0"/>
              <a:t>Vatican Pio Valentino 1782</a:t>
            </a:r>
          </a:p>
          <a:p>
            <a:r>
              <a:rPr lang="fr-FR" sz="2400" dirty="0"/>
              <a:t>Florence Galerie des Offices 1789</a:t>
            </a:r>
          </a:p>
        </p:txBody>
      </p:sp>
    </p:spTree>
    <p:extLst>
      <p:ext uri="{BB962C8B-B14F-4D97-AF65-F5344CB8AC3E}">
        <p14:creationId xmlns:p14="http://schemas.microsoft.com/office/powerpoint/2010/main" val="32442388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6DD6C9-688E-4818-99CD-9E908813AE52}"/>
              </a:ext>
            </a:extLst>
          </p:cNvPr>
          <p:cNvSpPr>
            <a:spLocks noGrp="1"/>
          </p:cNvSpPr>
          <p:nvPr>
            <p:ph type="ctrTitle"/>
          </p:nvPr>
        </p:nvSpPr>
        <p:spPr>
          <a:xfrm>
            <a:off x="661857" y="2283718"/>
            <a:ext cx="5268900" cy="1159800"/>
          </a:xfrm>
        </p:spPr>
        <p:txBody>
          <a:bodyPr/>
          <a:lstStyle/>
          <a:p>
            <a:r>
              <a:rPr lang="fr-FR" dirty="0"/>
              <a:t>États provinciaux</a:t>
            </a:r>
            <a:br>
              <a:rPr lang="fr-FR" dirty="0"/>
            </a:br>
            <a:r>
              <a:rPr lang="fr-FR" dirty="0"/>
              <a:t>municipalités</a:t>
            </a:r>
            <a:br>
              <a:rPr lang="fr-FR" dirty="0"/>
            </a:br>
            <a:r>
              <a:rPr lang="fr-FR" dirty="0"/>
              <a:t>académies </a:t>
            </a:r>
            <a:br>
              <a:rPr lang="fr-FR" dirty="0"/>
            </a:br>
            <a:r>
              <a:rPr lang="fr-FR" dirty="0"/>
              <a:t>maisons religieuses</a:t>
            </a:r>
          </a:p>
        </p:txBody>
      </p:sp>
      <p:sp>
        <p:nvSpPr>
          <p:cNvPr id="3" name="Sous-titre 2">
            <a:extLst>
              <a:ext uri="{FF2B5EF4-FFF2-40B4-BE49-F238E27FC236}">
                <a16:creationId xmlns:a16="http://schemas.microsoft.com/office/drawing/2014/main" id="{7B2286C9-7B71-44E7-84AE-9FDF3F7FB9D2}"/>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30855681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AE0960-E179-47E4-B697-E8FDC2038BDD}"/>
              </a:ext>
            </a:extLst>
          </p:cNvPr>
          <p:cNvSpPr>
            <a:spLocks noGrp="1"/>
          </p:cNvSpPr>
          <p:nvPr>
            <p:ph type="ctrTitle"/>
          </p:nvPr>
        </p:nvSpPr>
        <p:spPr>
          <a:xfrm>
            <a:off x="611560" y="3723878"/>
            <a:ext cx="5268900" cy="1159800"/>
          </a:xfrm>
        </p:spPr>
        <p:txBody>
          <a:bodyPr/>
          <a:lstStyle/>
          <a:p>
            <a:r>
              <a:rPr lang="fr-FR" sz="2400" dirty="0"/>
              <a:t>19 sept 1792 Commission des monuments : transporter dans le dépôt du Louvre les objets  culturels des anciennes maisons royales et religieuses = &gt; PUISSANTE TRADITION CENTRALISATRICE</a:t>
            </a:r>
            <a:br>
              <a:rPr lang="fr-FR" sz="2400" dirty="0"/>
            </a:br>
            <a:br>
              <a:rPr lang="fr-FR" sz="2400" dirty="0"/>
            </a:br>
            <a:r>
              <a:rPr lang="fr-FR" sz="2400" dirty="0"/>
              <a:t>CONTESTEE LOCALEMENT: Meurthe 16 mai 1793 loi « priverait les citoyens du département de l’avantage de conserver dans leur sein les chartes, les livres imprimés, les statues, les tableaux et les dessin » =&gt; DEFENSE D UN PATRIMOINE LOCAL</a:t>
            </a:r>
          </a:p>
        </p:txBody>
      </p:sp>
    </p:spTree>
    <p:extLst>
      <p:ext uri="{BB962C8B-B14F-4D97-AF65-F5344CB8AC3E}">
        <p14:creationId xmlns:p14="http://schemas.microsoft.com/office/powerpoint/2010/main" val="13573266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611560" y="3723878"/>
            <a:ext cx="3384376" cy="1200329"/>
          </a:xfrm>
          <a:prstGeom prst="rect">
            <a:avLst/>
          </a:prstGeom>
          <a:noFill/>
        </p:spPr>
        <p:txBody>
          <a:bodyPr wrap="square" rtlCol="0">
            <a:spAutoFit/>
          </a:bodyPr>
          <a:lstStyle/>
          <a:p>
            <a:r>
              <a:rPr lang="fr-FR" sz="1800" dirty="0">
                <a:solidFill>
                  <a:schemeClr val="bg1"/>
                </a:solidFill>
              </a:rPr>
              <a:t>Couvent des Augustins, Toulouse</a:t>
            </a:r>
          </a:p>
          <a:p>
            <a:r>
              <a:rPr lang="fr-FR" sz="1800" dirty="0">
                <a:solidFill>
                  <a:schemeClr val="bg1"/>
                </a:solidFill>
              </a:rPr>
              <a:t>Museum Provisoire du Midi de la République</a:t>
            </a:r>
          </a:p>
        </p:txBody>
      </p:sp>
      <p:pic>
        <p:nvPicPr>
          <p:cNvPr id="5" name="Picture 2" descr="http://www.augustins.org/documents/10180/91575/Augustins_Lieu_couvent.jpg?version=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340" y="411510"/>
            <a:ext cx="8705660" cy="3096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8141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5015" y="304181"/>
            <a:ext cx="6761100" cy="857400"/>
          </a:xfrm>
        </p:spPr>
        <p:txBody>
          <a:bodyPr/>
          <a:lstStyle/>
          <a:p>
            <a:r>
              <a:rPr lang="fr-FR" b="1" dirty="0"/>
              <a:t>Musées parisiens</a:t>
            </a:r>
            <a:br>
              <a:rPr lang="fr-FR" b="1" dirty="0"/>
            </a:br>
            <a:r>
              <a:rPr lang="fr-FR" b="1" dirty="0"/>
              <a:t> b) Le Louvre: du palais au musée</a:t>
            </a:r>
          </a:p>
        </p:txBody>
      </p:sp>
      <p:sp>
        <p:nvSpPr>
          <p:cNvPr id="3" name="Espace réservé du texte 2"/>
          <p:cNvSpPr>
            <a:spLocks noGrp="1"/>
          </p:cNvSpPr>
          <p:nvPr>
            <p:ph type="body" idx="1"/>
          </p:nvPr>
        </p:nvSpPr>
        <p:spPr>
          <a:xfrm>
            <a:off x="323528" y="1059582"/>
            <a:ext cx="6761100" cy="3456384"/>
          </a:xfrm>
        </p:spPr>
        <p:txBody>
          <a:bodyPr/>
          <a:lstStyle/>
          <a:p>
            <a:r>
              <a:rPr lang="fr-FR" sz="1600" dirty="0"/>
              <a:t>1682</a:t>
            </a:r>
          </a:p>
          <a:p>
            <a:r>
              <a:rPr lang="fr-FR" sz="1600" dirty="0"/>
              <a:t>Atelier et résidences d’artistes</a:t>
            </a:r>
          </a:p>
          <a:p>
            <a:r>
              <a:rPr lang="fr-FR" sz="1600" dirty="0"/>
              <a:t>Imprimerie 1640</a:t>
            </a:r>
          </a:p>
          <a:p>
            <a:r>
              <a:rPr lang="fr-FR" sz="1600" dirty="0"/>
              <a:t>Académies 1672</a:t>
            </a:r>
          </a:p>
          <a:p>
            <a:r>
              <a:rPr lang="fr-FR" sz="1600" dirty="0"/>
              <a:t>1737 Salon </a:t>
            </a:r>
          </a:p>
          <a:p>
            <a:r>
              <a:rPr lang="fr-FR" sz="1600" dirty="0"/>
              <a:t>1765 Diderot  - 1759 British Museum</a:t>
            </a:r>
          </a:p>
          <a:p>
            <a:r>
              <a:rPr lang="fr-FR" sz="1800" dirty="0" err="1"/>
              <a:t>Angiviller</a:t>
            </a:r>
            <a:r>
              <a:rPr lang="fr-FR" sz="1800" dirty="0"/>
              <a:t> 1774 Grande Galerie 1791 « </a:t>
            </a:r>
            <a:r>
              <a:rPr lang="fr-FR" sz="1800" b="1" dirty="0"/>
              <a:t>réunion</a:t>
            </a:r>
            <a:r>
              <a:rPr lang="fr-FR" sz="1800" dirty="0"/>
              <a:t> »</a:t>
            </a:r>
          </a:p>
          <a:p>
            <a:pPr marL="76200" indent="0">
              <a:buNone/>
            </a:pPr>
            <a:r>
              <a:rPr lang="fr-FR" sz="1800" dirty="0"/>
              <a:t>10 août 1793 : création d’un</a:t>
            </a:r>
            <a:r>
              <a:rPr lang="fr-FR" sz="1800" i="1" dirty="0"/>
              <a:t> "</a:t>
            </a:r>
            <a:r>
              <a:rPr lang="fr-FR" sz="1800" b="1" i="1" dirty="0"/>
              <a:t>Muséum central </a:t>
            </a:r>
            <a:r>
              <a:rPr lang="fr-FR" sz="1800" i="1" dirty="0"/>
              <a:t>des arts" </a:t>
            </a:r>
          </a:p>
          <a:p>
            <a:pPr marL="76200" indent="0">
              <a:buNone/>
            </a:pPr>
            <a:r>
              <a:rPr lang="fr-FR" sz="1800" dirty="0"/>
              <a:t>18 </a:t>
            </a:r>
            <a:r>
              <a:rPr lang="fr-FR" sz="1800" dirty="0" err="1"/>
              <a:t>nov</a:t>
            </a:r>
            <a:r>
              <a:rPr lang="fr-FR" sz="1800" dirty="0"/>
              <a:t> 93 Poulot « magasin de dépouilles » </a:t>
            </a:r>
          </a:p>
          <a:p>
            <a:endParaRPr lang="fr-FR" dirty="0"/>
          </a:p>
        </p:txBody>
      </p:sp>
      <p:sp>
        <p:nvSpPr>
          <p:cNvPr id="4" name="Espace réservé du numéro de diapositive 3"/>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9</a:t>
            </a:fld>
            <a:endParaRPr lang="fr-FR"/>
          </a:p>
        </p:txBody>
      </p:sp>
    </p:spTree>
    <p:extLst>
      <p:ext uri="{BB962C8B-B14F-4D97-AF65-F5344CB8AC3E}">
        <p14:creationId xmlns:p14="http://schemas.microsoft.com/office/powerpoint/2010/main" val="4151444610"/>
      </p:ext>
    </p:extLst>
  </p:cSld>
  <p:clrMapOvr>
    <a:masterClrMapping/>
  </p:clrMapOvr>
</p:sld>
</file>

<file path=ppt/theme/theme1.xml><?xml version="1.0" encoding="utf-8"?>
<a:theme xmlns:a="http://schemas.openxmlformats.org/drawingml/2006/main" name="Mowbray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792</TotalTime>
  <Words>1626</Words>
  <Application>Microsoft Office PowerPoint</Application>
  <PresentationFormat>Affichage à l'écran (16:9)</PresentationFormat>
  <Paragraphs>127</Paragraphs>
  <Slides>48</Slides>
  <Notes>5</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48</vt:i4>
      </vt:variant>
    </vt:vector>
  </HeadingPairs>
  <TitlesOfParts>
    <vt:vector size="53" baseType="lpstr">
      <vt:lpstr>Dosis Light</vt:lpstr>
      <vt:lpstr>Titillium Web Light</vt:lpstr>
      <vt:lpstr>Dosis</vt:lpstr>
      <vt:lpstr>Arial</vt:lpstr>
      <vt:lpstr>Mowbray template</vt:lpstr>
      <vt:lpstr>Patrimoine culturel L3, UE2, Option, S1</vt:lpstr>
      <vt:lpstr> séance 4 –  Le patrimoine et la révolution française (2). </vt:lpstr>
      <vt:lpstr> séance 4 Le patrimoine et la révolution française (2)..</vt:lpstr>
      <vt:lpstr>1. Naissance et développement des musées sous la Révolution et l’Empire.  a) Les musées départementaux</vt:lpstr>
      <vt:lpstr>Présentation PowerPoint</vt:lpstr>
      <vt:lpstr>États provinciaux municipalités académies  maisons religieuses</vt:lpstr>
      <vt:lpstr>19 sept 1792 Commission des monuments : transporter dans le dépôt du Louvre les objets  culturels des anciennes maisons royales et religieuses = &gt; PUISSANTE TRADITION CENTRALISATRICE  CONTESTEE LOCALEMENT: Meurthe 16 mai 1793 loi « priverait les citoyens du département de l’avantage de conserver dans leur sein les chartes, les livres imprimés, les statues, les tableaux et les dessin » =&gt; DEFENSE D UN PATRIMOINE LOCAL</vt:lpstr>
      <vt:lpstr>Présentation PowerPoint</vt:lpstr>
      <vt:lpstr>Musées parisiens  b) Le Louvre: du palais au musée</vt:lpstr>
      <vt:lpstr>Gabriel de Saint Aubin, Vue du Salon du Louvre en 1779 </vt:lpstr>
      <vt:lpstr>Le salon de peinture et de sculpture au Louvre en 1787</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Musées parisiens  c) Le Musée des Monuments français (1795-1816)</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2. Translocations. Les objets venus d’ailleurs : prises de guerre, rapatriements ou spoliations ? </vt:lpstr>
      <vt:lpstr>Présentation PowerPoint</vt:lpstr>
      <vt:lpstr>Arrêtés Chaptal, 13 et 14 fructidor an IX (31 août 1er septembre 1801) 846</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Point sur le travail de recherche - groupes - choix</vt:lpstr>
      <vt:lpstr>Prochaine étape Analyse des listes, choix des exemples, visites.</vt:lpstr>
      <vt:lpstr>3.Débats contemporains Restitutions des biens spoliés : quoi, pourquoi, comment ?  </vt:lpstr>
      <vt:lpstr>Felwine Sarr Bénédicte Savoy, 2018</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Gestion du patrimoine culturel L3, UE2, Option, S1</dc:title>
  <cp:lastModifiedBy>Guillaume Mazeau</cp:lastModifiedBy>
  <cp:revision>83</cp:revision>
  <cp:lastPrinted>2020-10-15T15:13:03Z</cp:lastPrinted>
  <dcterms:modified xsi:type="dcterms:W3CDTF">2024-11-07T09:58:17Z</dcterms:modified>
</cp:coreProperties>
</file>