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6"/>
  </p:notesMasterIdLst>
  <p:sldIdLst>
    <p:sldId id="256" r:id="rId2"/>
    <p:sldId id="265" r:id="rId3"/>
    <p:sldId id="286" r:id="rId4"/>
    <p:sldId id="259" r:id="rId5"/>
    <p:sldId id="347" r:id="rId6"/>
    <p:sldId id="349" r:id="rId7"/>
    <p:sldId id="348" r:id="rId8"/>
    <p:sldId id="294" r:id="rId9"/>
    <p:sldId id="336" r:id="rId10"/>
    <p:sldId id="324" r:id="rId11"/>
    <p:sldId id="350" r:id="rId12"/>
    <p:sldId id="328" r:id="rId13"/>
    <p:sldId id="325" r:id="rId14"/>
    <p:sldId id="329" r:id="rId15"/>
    <p:sldId id="330" r:id="rId16"/>
    <p:sldId id="317" r:id="rId17"/>
    <p:sldId id="318" r:id="rId18"/>
    <p:sldId id="319" r:id="rId19"/>
    <p:sldId id="323" r:id="rId20"/>
    <p:sldId id="315" r:id="rId21"/>
    <p:sldId id="331" r:id="rId22"/>
    <p:sldId id="332" r:id="rId23"/>
    <p:sldId id="333" r:id="rId24"/>
    <p:sldId id="327" r:id="rId25"/>
  </p:sldIdLst>
  <p:sldSz cx="9144000" cy="5143500" type="screen16x9"/>
  <p:notesSz cx="6858000" cy="9144000"/>
  <p:embeddedFontLst>
    <p:embeddedFont>
      <p:font typeface="Dosis Light" panose="020B0604020202020204" charset="0"/>
      <p:regular r:id="rId27"/>
      <p:bold r:id="rId28"/>
    </p:embeddedFont>
    <p:embeddedFont>
      <p:font typeface="Titillium Web Light"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9A884F-7B45-4B84-8A9A-4E917F0A5F5C}">
  <a:tblStyle styleId="{949A884F-7B45-4B84-8A9A-4E917F0A5F5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80" autoAdjust="0"/>
  </p:normalViewPr>
  <p:slideViewPr>
    <p:cSldViewPr>
      <p:cViewPr varScale="1">
        <p:scale>
          <a:sx n="79" d="100"/>
          <a:sy n="79" d="100"/>
        </p:scale>
        <p:origin x="852"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2673590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2" name="Google Shape;391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2" name="Google Shape;391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3B55"/>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lstStyle>
            <a:lvl1pPr lvl="0">
              <a:spcBef>
                <a:spcPts val="0"/>
              </a:spcBef>
              <a:spcAft>
                <a:spcPts val="0"/>
              </a:spcAft>
              <a:buClr>
                <a:srgbClr val="80BFB7"/>
              </a:buClr>
              <a:buSzPts val="6000"/>
              <a:buNone/>
              <a:defRPr sz="6000">
                <a:solidFill>
                  <a:srgbClr val="80BFB7"/>
                </a:solidFill>
              </a:defRPr>
            </a:lvl1pPr>
            <a:lvl2pPr lvl="1">
              <a:spcBef>
                <a:spcPts val="0"/>
              </a:spcBef>
              <a:spcAft>
                <a:spcPts val="0"/>
              </a:spcAft>
              <a:buClr>
                <a:srgbClr val="80BFB7"/>
              </a:buClr>
              <a:buSzPts val="6000"/>
              <a:buNone/>
              <a:defRPr sz="6000">
                <a:solidFill>
                  <a:srgbClr val="80BFB7"/>
                </a:solidFill>
              </a:defRPr>
            </a:lvl2pPr>
            <a:lvl3pPr lvl="2">
              <a:spcBef>
                <a:spcPts val="0"/>
              </a:spcBef>
              <a:spcAft>
                <a:spcPts val="0"/>
              </a:spcAft>
              <a:buClr>
                <a:srgbClr val="80BFB7"/>
              </a:buClr>
              <a:buSzPts val="6000"/>
              <a:buNone/>
              <a:defRPr sz="6000">
                <a:solidFill>
                  <a:srgbClr val="80BFB7"/>
                </a:solidFill>
              </a:defRPr>
            </a:lvl3pPr>
            <a:lvl4pPr lvl="3">
              <a:spcBef>
                <a:spcPts val="0"/>
              </a:spcBef>
              <a:spcAft>
                <a:spcPts val="0"/>
              </a:spcAft>
              <a:buClr>
                <a:srgbClr val="80BFB7"/>
              </a:buClr>
              <a:buSzPts val="6000"/>
              <a:buNone/>
              <a:defRPr sz="6000">
                <a:solidFill>
                  <a:srgbClr val="80BFB7"/>
                </a:solidFill>
              </a:defRPr>
            </a:lvl4pPr>
            <a:lvl5pPr lvl="4">
              <a:spcBef>
                <a:spcPts val="0"/>
              </a:spcBef>
              <a:spcAft>
                <a:spcPts val="0"/>
              </a:spcAft>
              <a:buClr>
                <a:srgbClr val="80BFB7"/>
              </a:buClr>
              <a:buSzPts val="6000"/>
              <a:buNone/>
              <a:defRPr sz="6000">
                <a:solidFill>
                  <a:srgbClr val="80BFB7"/>
                </a:solidFill>
              </a:defRPr>
            </a:lvl5pPr>
            <a:lvl6pPr lvl="5">
              <a:spcBef>
                <a:spcPts val="0"/>
              </a:spcBef>
              <a:spcAft>
                <a:spcPts val="0"/>
              </a:spcAft>
              <a:buClr>
                <a:srgbClr val="80BFB7"/>
              </a:buClr>
              <a:buSzPts val="6000"/>
              <a:buNone/>
              <a:defRPr sz="6000">
                <a:solidFill>
                  <a:srgbClr val="80BFB7"/>
                </a:solidFill>
              </a:defRPr>
            </a:lvl6pPr>
            <a:lvl7pPr lvl="6">
              <a:spcBef>
                <a:spcPts val="0"/>
              </a:spcBef>
              <a:spcAft>
                <a:spcPts val="0"/>
              </a:spcAft>
              <a:buClr>
                <a:srgbClr val="80BFB7"/>
              </a:buClr>
              <a:buSzPts val="6000"/>
              <a:buNone/>
              <a:defRPr sz="6000">
                <a:solidFill>
                  <a:srgbClr val="80BFB7"/>
                </a:solidFill>
              </a:defRPr>
            </a:lvl7pPr>
            <a:lvl8pPr lvl="7">
              <a:spcBef>
                <a:spcPts val="0"/>
              </a:spcBef>
              <a:spcAft>
                <a:spcPts val="0"/>
              </a:spcAft>
              <a:buClr>
                <a:srgbClr val="80BFB7"/>
              </a:buClr>
              <a:buSzPts val="6000"/>
              <a:buNone/>
              <a:defRPr sz="6000">
                <a:solidFill>
                  <a:srgbClr val="80BFB7"/>
                </a:solidFill>
              </a:defRPr>
            </a:lvl8pPr>
            <a:lvl9pPr lvl="8">
              <a:spcBef>
                <a:spcPts val="0"/>
              </a:spcBef>
              <a:spcAft>
                <a:spcPts val="0"/>
              </a:spcAft>
              <a:buClr>
                <a:srgbClr val="80BFB7"/>
              </a:buClr>
              <a:buSzPts val="6000"/>
              <a:buNone/>
              <a:defRPr sz="6000">
                <a:solidFill>
                  <a:srgbClr val="80BFB7"/>
                </a:solidFill>
              </a:defRPr>
            </a:lvl9pPr>
          </a:lstStyle>
          <a:p>
            <a:endParaRPr/>
          </a:p>
        </p:txBody>
      </p:sp>
      <p:grpSp>
        <p:nvGrpSpPr>
          <p:cNvPr id="11" name="Google Shape;11;p2"/>
          <p:cNvGrpSpPr/>
          <p:nvPr/>
        </p:nvGrpSpPr>
        <p:grpSpPr>
          <a:xfrm rot="10800000">
            <a:off x="8705367" y="28698"/>
            <a:ext cx="410132" cy="5086302"/>
            <a:chOff x="836200" y="238125"/>
            <a:chExt cx="422425" cy="5238750"/>
          </a:xfrm>
        </p:grpSpPr>
        <p:sp>
          <p:nvSpPr>
            <p:cNvPr id="12" name="Google Shape;12;p2"/>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rot="10800000">
            <a:off x="6659535" y="28698"/>
            <a:ext cx="2309844" cy="5086302"/>
            <a:chOff x="986700" y="238125"/>
            <a:chExt cx="2379075" cy="5238750"/>
          </a:xfrm>
        </p:grpSpPr>
        <p:sp>
          <p:nvSpPr>
            <p:cNvPr id="93" name="Google Shape;93;p2"/>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2"/>
          <p:cNvGrpSpPr/>
          <p:nvPr/>
        </p:nvGrpSpPr>
        <p:grpSpPr>
          <a:xfrm rot="10800000">
            <a:off x="6367294" y="28698"/>
            <a:ext cx="2017554" cy="5086302"/>
            <a:chOff x="1588750" y="238125"/>
            <a:chExt cx="2078025" cy="5238750"/>
          </a:xfrm>
        </p:grpSpPr>
        <p:sp>
          <p:nvSpPr>
            <p:cNvPr id="213" name="Google Shape;213;p2"/>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2"/>
          <p:cNvGrpSpPr/>
          <p:nvPr/>
        </p:nvGrpSpPr>
        <p:grpSpPr>
          <a:xfrm rot="10800000">
            <a:off x="6367294" y="28698"/>
            <a:ext cx="2309820" cy="5086302"/>
            <a:chOff x="1287725" y="238125"/>
            <a:chExt cx="2379050" cy="5238750"/>
          </a:xfrm>
        </p:grpSpPr>
        <p:sp>
          <p:nvSpPr>
            <p:cNvPr id="423" name="Google Shape;423;p2"/>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526"/>
        <p:cNvGrpSpPr/>
        <p:nvPr/>
      </p:nvGrpSpPr>
      <p:grpSpPr>
        <a:xfrm>
          <a:off x="0" y="0"/>
          <a:ext cx="0" cy="0"/>
          <a:chOff x="0" y="0"/>
          <a:chExt cx="0" cy="0"/>
        </a:xfrm>
      </p:grpSpPr>
      <p:sp>
        <p:nvSpPr>
          <p:cNvPr id="527" name="Google Shape;527;p3"/>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lstStyle>
            <a:lvl1pPr lvl="0" rtl="0">
              <a:spcBef>
                <a:spcPts val="0"/>
              </a:spcBef>
              <a:spcAft>
                <a:spcPts val="0"/>
              </a:spcAft>
              <a:buClr>
                <a:srgbClr val="80BFB7"/>
              </a:buClr>
              <a:buSzPts val="2400"/>
              <a:buNone/>
              <a:defRPr>
                <a:solidFill>
                  <a:srgbClr val="80BFB7"/>
                </a:solidFill>
              </a:defRPr>
            </a:lvl1pPr>
            <a:lvl2pPr lvl="1" rtl="0">
              <a:spcBef>
                <a:spcPts val="0"/>
              </a:spcBef>
              <a:spcAft>
                <a:spcPts val="0"/>
              </a:spcAft>
              <a:buClr>
                <a:srgbClr val="80BFB7"/>
              </a:buClr>
              <a:buSzPts val="3000"/>
              <a:buNone/>
              <a:defRPr sz="3000">
                <a:solidFill>
                  <a:srgbClr val="80BFB7"/>
                </a:solidFill>
              </a:defRPr>
            </a:lvl2pPr>
            <a:lvl3pPr lvl="2" rtl="0">
              <a:spcBef>
                <a:spcPts val="0"/>
              </a:spcBef>
              <a:spcAft>
                <a:spcPts val="0"/>
              </a:spcAft>
              <a:buClr>
                <a:srgbClr val="80BFB7"/>
              </a:buClr>
              <a:buSzPts val="3000"/>
              <a:buNone/>
              <a:defRPr sz="3000">
                <a:solidFill>
                  <a:srgbClr val="80BFB7"/>
                </a:solidFill>
              </a:defRPr>
            </a:lvl3pPr>
            <a:lvl4pPr lvl="3" rtl="0">
              <a:spcBef>
                <a:spcPts val="0"/>
              </a:spcBef>
              <a:spcAft>
                <a:spcPts val="0"/>
              </a:spcAft>
              <a:buClr>
                <a:srgbClr val="80BFB7"/>
              </a:buClr>
              <a:buSzPts val="3000"/>
              <a:buNone/>
              <a:defRPr sz="3000">
                <a:solidFill>
                  <a:srgbClr val="80BFB7"/>
                </a:solidFill>
              </a:defRPr>
            </a:lvl4pPr>
            <a:lvl5pPr lvl="4" rtl="0">
              <a:spcBef>
                <a:spcPts val="0"/>
              </a:spcBef>
              <a:spcAft>
                <a:spcPts val="0"/>
              </a:spcAft>
              <a:buClr>
                <a:srgbClr val="80BFB7"/>
              </a:buClr>
              <a:buSzPts val="3000"/>
              <a:buNone/>
              <a:defRPr sz="3000">
                <a:solidFill>
                  <a:srgbClr val="80BFB7"/>
                </a:solidFill>
              </a:defRPr>
            </a:lvl5pPr>
            <a:lvl6pPr lvl="5" rtl="0">
              <a:spcBef>
                <a:spcPts val="0"/>
              </a:spcBef>
              <a:spcAft>
                <a:spcPts val="0"/>
              </a:spcAft>
              <a:buClr>
                <a:srgbClr val="80BFB7"/>
              </a:buClr>
              <a:buSzPts val="3000"/>
              <a:buNone/>
              <a:defRPr sz="3000">
                <a:solidFill>
                  <a:srgbClr val="80BFB7"/>
                </a:solidFill>
              </a:defRPr>
            </a:lvl6pPr>
            <a:lvl7pPr lvl="6" rtl="0">
              <a:spcBef>
                <a:spcPts val="0"/>
              </a:spcBef>
              <a:spcAft>
                <a:spcPts val="0"/>
              </a:spcAft>
              <a:buClr>
                <a:srgbClr val="80BFB7"/>
              </a:buClr>
              <a:buSzPts val="3000"/>
              <a:buNone/>
              <a:defRPr sz="3000">
                <a:solidFill>
                  <a:srgbClr val="80BFB7"/>
                </a:solidFill>
              </a:defRPr>
            </a:lvl7pPr>
            <a:lvl8pPr lvl="7" rtl="0">
              <a:spcBef>
                <a:spcPts val="0"/>
              </a:spcBef>
              <a:spcAft>
                <a:spcPts val="0"/>
              </a:spcAft>
              <a:buClr>
                <a:srgbClr val="80BFB7"/>
              </a:buClr>
              <a:buSzPts val="3000"/>
              <a:buNone/>
              <a:defRPr sz="3000">
                <a:solidFill>
                  <a:srgbClr val="80BFB7"/>
                </a:solidFill>
              </a:defRPr>
            </a:lvl8pPr>
            <a:lvl9pPr lvl="8" rtl="0">
              <a:spcBef>
                <a:spcPts val="0"/>
              </a:spcBef>
              <a:spcAft>
                <a:spcPts val="0"/>
              </a:spcAft>
              <a:buClr>
                <a:srgbClr val="80BFB7"/>
              </a:buClr>
              <a:buSzPts val="3000"/>
              <a:buNone/>
              <a:defRPr sz="3000">
                <a:solidFill>
                  <a:srgbClr val="80BFB7"/>
                </a:solidFill>
              </a:defRPr>
            </a:lvl9pPr>
          </a:lstStyle>
          <a:p>
            <a:endParaRPr/>
          </a:p>
        </p:txBody>
      </p:sp>
      <p:grpSp>
        <p:nvGrpSpPr>
          <p:cNvPr id="529" name="Google Shape;529;p3"/>
          <p:cNvGrpSpPr/>
          <p:nvPr/>
        </p:nvGrpSpPr>
        <p:grpSpPr>
          <a:xfrm rot="10800000">
            <a:off x="8705367" y="28698"/>
            <a:ext cx="410132" cy="5086302"/>
            <a:chOff x="836200" y="238125"/>
            <a:chExt cx="422425" cy="5238750"/>
          </a:xfrm>
        </p:grpSpPr>
        <p:sp>
          <p:nvSpPr>
            <p:cNvPr id="530" name="Google Shape;530;p3"/>
            <p:cNvSpPr/>
            <p:nvPr/>
          </p:nvSpPr>
          <p:spPr>
            <a:xfrm>
              <a:off x="8362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8362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8362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8362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8362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8362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8362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8362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8362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8362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8362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8362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8362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8362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8362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8362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8362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8362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8362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8362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8362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8362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8362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8362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8362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8362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8362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8362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8362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8362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8362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8362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8362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8362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362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9867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986700"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986700"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98670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9867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98670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986700"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986700"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98670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986700"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9867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986700"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98670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986700"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9867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986700"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986700"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98670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9867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9867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986700"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98670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98670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11372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11372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11372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11372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11372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11372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11372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11372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11372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11372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11372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11372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11372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11372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11372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11372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11372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11372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11372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11372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11372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11372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3"/>
          <p:cNvGrpSpPr/>
          <p:nvPr/>
        </p:nvGrpSpPr>
        <p:grpSpPr>
          <a:xfrm rot="10800000">
            <a:off x="6659535" y="28698"/>
            <a:ext cx="2309844" cy="5086302"/>
            <a:chOff x="986700" y="238125"/>
            <a:chExt cx="2379075" cy="5238750"/>
          </a:xfrm>
        </p:grpSpPr>
        <p:sp>
          <p:nvSpPr>
            <p:cNvPr id="611" name="Google Shape;611;p3"/>
            <p:cNvSpPr/>
            <p:nvPr/>
          </p:nvSpPr>
          <p:spPr>
            <a:xfrm>
              <a:off x="98670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98670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9867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986700"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986700"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9867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986700"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986700"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986700"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986700"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986700"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9867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11372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11372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11372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11372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11372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11372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11372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1372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11372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1372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372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1372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1372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12877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12877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12877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12877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128772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12877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12877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2877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12877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2877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2877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12877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12877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12877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12877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2877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12877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12877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2877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128772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14382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14382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4382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382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14382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4382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4382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14382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14382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4382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4382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4382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4382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14382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14382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4382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4382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4382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14382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14382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14382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14382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14382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14382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14382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14382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14382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14382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14382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14382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14382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15887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15887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15887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15887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15887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15887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15887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15887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15887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15887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15887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15887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15887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15887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15887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15887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15887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15887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15887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17392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17392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17392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17392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17392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17392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17392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17392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17392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17392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17392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18897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188975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188975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18897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18897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204027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204027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204027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21907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234130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264232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26423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32443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
          <p:cNvGrpSpPr/>
          <p:nvPr/>
        </p:nvGrpSpPr>
        <p:grpSpPr>
          <a:xfrm rot="10800000">
            <a:off x="6367294" y="28698"/>
            <a:ext cx="2017554" cy="5086302"/>
            <a:chOff x="1588750" y="238125"/>
            <a:chExt cx="2078025" cy="5238750"/>
          </a:xfrm>
        </p:grpSpPr>
        <p:sp>
          <p:nvSpPr>
            <p:cNvPr id="731" name="Google Shape;731;p3"/>
            <p:cNvSpPr/>
            <p:nvPr/>
          </p:nvSpPr>
          <p:spPr>
            <a:xfrm>
              <a:off x="15887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15887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15887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15887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15887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a:off x="15887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a:off x="17392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17392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17392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17392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17392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17392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17392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188975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188975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188975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188975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18897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188975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188975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188975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188975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18897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188975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188975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188975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188975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188975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188975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
            <p:cNvSpPr/>
            <p:nvPr/>
          </p:nvSpPr>
          <p:spPr>
            <a:xfrm>
              <a:off x="18897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
            <p:cNvSpPr/>
            <p:nvPr/>
          </p:nvSpPr>
          <p:spPr>
            <a:xfrm>
              <a:off x="188975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a:off x="188975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a:off x="204027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a:off x="204027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a:off x="204027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a:off x="204027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a:off x="204027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a:off x="204027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a:off x="204027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a:off x="204027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a:off x="204027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a:off x="204027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a:off x="204027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a:off x="204027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a:off x="204027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a:off x="204027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a:off x="204027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a:off x="204027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a:off x="204027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a:off x="204027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
            <p:cNvSpPr/>
            <p:nvPr/>
          </p:nvSpPr>
          <p:spPr>
            <a:xfrm>
              <a:off x="204027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
            <p:cNvSpPr/>
            <p:nvPr/>
          </p:nvSpPr>
          <p:spPr>
            <a:xfrm>
              <a:off x="2190775"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2190775"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
            <p:cNvSpPr/>
            <p:nvPr/>
          </p:nvSpPr>
          <p:spPr>
            <a:xfrm>
              <a:off x="2190775"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
            <p:cNvSpPr/>
            <p:nvPr/>
          </p:nvSpPr>
          <p:spPr>
            <a:xfrm>
              <a:off x="2190775"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a:off x="21907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
            <p:cNvSpPr/>
            <p:nvPr/>
          </p:nvSpPr>
          <p:spPr>
            <a:xfrm>
              <a:off x="21907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
            <p:cNvSpPr/>
            <p:nvPr/>
          </p:nvSpPr>
          <p:spPr>
            <a:xfrm>
              <a:off x="2190775"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2190775"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21907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2190775"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a:off x="21907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2190775"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21907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
            <p:cNvSpPr/>
            <p:nvPr/>
          </p:nvSpPr>
          <p:spPr>
            <a:xfrm>
              <a:off x="21907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
            <p:cNvSpPr/>
            <p:nvPr/>
          </p:nvSpPr>
          <p:spPr>
            <a:xfrm>
              <a:off x="21907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2190775"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
            <p:cNvSpPr/>
            <p:nvPr/>
          </p:nvSpPr>
          <p:spPr>
            <a:xfrm>
              <a:off x="21907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
            <p:cNvSpPr/>
            <p:nvPr/>
          </p:nvSpPr>
          <p:spPr>
            <a:xfrm>
              <a:off x="21907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2190775"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a:off x="21907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a:off x="2190775"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2190775"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
            <p:cNvSpPr/>
            <p:nvPr/>
          </p:nvSpPr>
          <p:spPr>
            <a:xfrm>
              <a:off x="21907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
            <p:cNvSpPr/>
            <p:nvPr/>
          </p:nvSpPr>
          <p:spPr>
            <a:xfrm>
              <a:off x="21907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2190775"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234130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234130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234130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a:off x="234130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a:off x="234130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234130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
            <p:cNvSpPr/>
            <p:nvPr/>
          </p:nvSpPr>
          <p:spPr>
            <a:xfrm>
              <a:off x="234130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
            <p:cNvSpPr/>
            <p:nvPr/>
          </p:nvSpPr>
          <p:spPr>
            <a:xfrm>
              <a:off x="234130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a:off x="234130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
            <p:cNvSpPr/>
            <p:nvPr/>
          </p:nvSpPr>
          <p:spPr>
            <a:xfrm>
              <a:off x="234130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
            <p:cNvSpPr/>
            <p:nvPr/>
          </p:nvSpPr>
          <p:spPr>
            <a:xfrm>
              <a:off x="234130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a:off x="234130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
            <p:cNvSpPr/>
            <p:nvPr/>
          </p:nvSpPr>
          <p:spPr>
            <a:xfrm>
              <a:off x="234130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
            <p:cNvSpPr/>
            <p:nvPr/>
          </p:nvSpPr>
          <p:spPr>
            <a:xfrm>
              <a:off x="234130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234130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
            <p:cNvSpPr/>
            <p:nvPr/>
          </p:nvSpPr>
          <p:spPr>
            <a:xfrm>
              <a:off x="234130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
            <p:cNvSpPr/>
            <p:nvPr/>
          </p:nvSpPr>
          <p:spPr>
            <a:xfrm>
              <a:off x="234130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a:off x="234130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234130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234130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a:off x="234130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a:off x="234130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234130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234130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
            <p:cNvSpPr/>
            <p:nvPr/>
          </p:nvSpPr>
          <p:spPr>
            <a:xfrm>
              <a:off x="234130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
            <p:cNvSpPr/>
            <p:nvPr/>
          </p:nvSpPr>
          <p:spPr>
            <a:xfrm>
              <a:off x="234130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249180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24918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a:off x="249180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a:off x="249180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a:off x="249180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a:off x="249180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249180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249180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a:off x="249180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a:off x="249180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249180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24918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a:off x="249180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a:off x="249180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249180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249180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a:off x="249180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a:off x="249180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249180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249180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a:off x="249180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a:off x="249180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a:off x="249180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249180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249180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a:off x="264232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a:off x="264232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264232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26423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a:off x="264232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a:off x="26423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26423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
            <p:cNvSpPr/>
            <p:nvPr/>
          </p:nvSpPr>
          <p:spPr>
            <a:xfrm>
              <a:off x="264232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
            <p:cNvSpPr/>
            <p:nvPr/>
          </p:nvSpPr>
          <p:spPr>
            <a:xfrm>
              <a:off x="26423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a:off x="264232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264232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264232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a:off x="264232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a:off x="264232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a:off x="264232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264232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
            <p:cNvSpPr/>
            <p:nvPr/>
          </p:nvSpPr>
          <p:spPr>
            <a:xfrm>
              <a:off x="26423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
            <p:cNvSpPr/>
            <p:nvPr/>
          </p:nvSpPr>
          <p:spPr>
            <a:xfrm>
              <a:off x="264232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
            <p:cNvSpPr/>
            <p:nvPr/>
          </p:nvSpPr>
          <p:spPr>
            <a:xfrm>
              <a:off x="264232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
            <p:cNvSpPr/>
            <p:nvPr/>
          </p:nvSpPr>
          <p:spPr>
            <a:xfrm>
              <a:off x="26423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
            <p:cNvSpPr/>
            <p:nvPr/>
          </p:nvSpPr>
          <p:spPr>
            <a:xfrm>
              <a:off x="2792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
            <p:cNvSpPr/>
            <p:nvPr/>
          </p:nvSpPr>
          <p:spPr>
            <a:xfrm>
              <a:off x="2792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
            <p:cNvSpPr/>
            <p:nvPr/>
          </p:nvSpPr>
          <p:spPr>
            <a:xfrm>
              <a:off x="2792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
            <p:cNvSpPr/>
            <p:nvPr/>
          </p:nvSpPr>
          <p:spPr>
            <a:xfrm>
              <a:off x="2792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
            <p:cNvSpPr/>
            <p:nvPr/>
          </p:nvSpPr>
          <p:spPr>
            <a:xfrm>
              <a:off x="2792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
            <p:cNvSpPr/>
            <p:nvPr/>
          </p:nvSpPr>
          <p:spPr>
            <a:xfrm>
              <a:off x="2792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
            <p:cNvSpPr/>
            <p:nvPr/>
          </p:nvSpPr>
          <p:spPr>
            <a:xfrm>
              <a:off x="2792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
            <p:cNvSpPr/>
            <p:nvPr/>
          </p:nvSpPr>
          <p:spPr>
            <a:xfrm>
              <a:off x="2792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
            <p:cNvSpPr/>
            <p:nvPr/>
          </p:nvSpPr>
          <p:spPr>
            <a:xfrm>
              <a:off x="2792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
            <p:cNvSpPr/>
            <p:nvPr/>
          </p:nvSpPr>
          <p:spPr>
            <a:xfrm>
              <a:off x="2792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
            <p:cNvSpPr/>
            <p:nvPr/>
          </p:nvSpPr>
          <p:spPr>
            <a:xfrm>
              <a:off x="2792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
            <p:cNvSpPr/>
            <p:nvPr/>
          </p:nvSpPr>
          <p:spPr>
            <a:xfrm>
              <a:off x="2792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
            <p:cNvSpPr/>
            <p:nvPr/>
          </p:nvSpPr>
          <p:spPr>
            <a:xfrm>
              <a:off x="2792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
            <p:cNvSpPr/>
            <p:nvPr/>
          </p:nvSpPr>
          <p:spPr>
            <a:xfrm>
              <a:off x="2792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
            <p:cNvSpPr/>
            <p:nvPr/>
          </p:nvSpPr>
          <p:spPr>
            <a:xfrm>
              <a:off x="2792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
            <p:cNvSpPr/>
            <p:nvPr/>
          </p:nvSpPr>
          <p:spPr>
            <a:xfrm>
              <a:off x="2792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
            <p:cNvSpPr/>
            <p:nvPr/>
          </p:nvSpPr>
          <p:spPr>
            <a:xfrm>
              <a:off x="2792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
            <p:cNvSpPr/>
            <p:nvPr/>
          </p:nvSpPr>
          <p:spPr>
            <a:xfrm>
              <a:off x="2792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
            <p:cNvSpPr/>
            <p:nvPr/>
          </p:nvSpPr>
          <p:spPr>
            <a:xfrm>
              <a:off x="294332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
            <p:cNvSpPr/>
            <p:nvPr/>
          </p:nvSpPr>
          <p:spPr>
            <a:xfrm>
              <a:off x="294332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
            <p:cNvSpPr/>
            <p:nvPr/>
          </p:nvSpPr>
          <p:spPr>
            <a:xfrm>
              <a:off x="294332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
            <p:cNvSpPr/>
            <p:nvPr/>
          </p:nvSpPr>
          <p:spPr>
            <a:xfrm>
              <a:off x="294332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
            <p:cNvSpPr/>
            <p:nvPr/>
          </p:nvSpPr>
          <p:spPr>
            <a:xfrm>
              <a:off x="294332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
            <p:cNvSpPr/>
            <p:nvPr/>
          </p:nvSpPr>
          <p:spPr>
            <a:xfrm>
              <a:off x="294332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
            <p:cNvSpPr/>
            <p:nvPr/>
          </p:nvSpPr>
          <p:spPr>
            <a:xfrm>
              <a:off x="294332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
            <p:cNvSpPr/>
            <p:nvPr/>
          </p:nvSpPr>
          <p:spPr>
            <a:xfrm>
              <a:off x="294332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
            <p:cNvSpPr/>
            <p:nvPr/>
          </p:nvSpPr>
          <p:spPr>
            <a:xfrm>
              <a:off x="294332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
            <p:cNvSpPr/>
            <p:nvPr/>
          </p:nvSpPr>
          <p:spPr>
            <a:xfrm>
              <a:off x="294332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
            <p:cNvSpPr/>
            <p:nvPr/>
          </p:nvSpPr>
          <p:spPr>
            <a:xfrm>
              <a:off x="294332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
            <p:cNvSpPr/>
            <p:nvPr/>
          </p:nvSpPr>
          <p:spPr>
            <a:xfrm>
              <a:off x="294332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
            <p:cNvSpPr/>
            <p:nvPr/>
          </p:nvSpPr>
          <p:spPr>
            <a:xfrm>
              <a:off x="294332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
            <p:cNvSpPr/>
            <p:nvPr/>
          </p:nvSpPr>
          <p:spPr>
            <a:xfrm>
              <a:off x="294332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
            <p:cNvSpPr/>
            <p:nvPr/>
          </p:nvSpPr>
          <p:spPr>
            <a:xfrm>
              <a:off x="294332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
            <p:cNvSpPr/>
            <p:nvPr/>
          </p:nvSpPr>
          <p:spPr>
            <a:xfrm>
              <a:off x="294332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
            <p:cNvSpPr/>
            <p:nvPr/>
          </p:nvSpPr>
          <p:spPr>
            <a:xfrm>
              <a:off x="294332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
            <p:cNvSpPr/>
            <p:nvPr/>
          </p:nvSpPr>
          <p:spPr>
            <a:xfrm>
              <a:off x="294332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
            <p:cNvSpPr/>
            <p:nvPr/>
          </p:nvSpPr>
          <p:spPr>
            <a:xfrm>
              <a:off x="3093850"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
            <p:cNvSpPr/>
            <p:nvPr/>
          </p:nvSpPr>
          <p:spPr>
            <a:xfrm>
              <a:off x="3093850"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
            <p:cNvSpPr/>
            <p:nvPr/>
          </p:nvSpPr>
          <p:spPr>
            <a:xfrm>
              <a:off x="3093850"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
            <p:cNvSpPr/>
            <p:nvPr/>
          </p:nvSpPr>
          <p:spPr>
            <a:xfrm>
              <a:off x="3093850"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
            <p:cNvSpPr/>
            <p:nvPr/>
          </p:nvSpPr>
          <p:spPr>
            <a:xfrm>
              <a:off x="3093850"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
            <p:cNvSpPr/>
            <p:nvPr/>
          </p:nvSpPr>
          <p:spPr>
            <a:xfrm>
              <a:off x="3093850"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
            <p:cNvSpPr/>
            <p:nvPr/>
          </p:nvSpPr>
          <p:spPr>
            <a:xfrm>
              <a:off x="3093850"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
            <p:cNvSpPr/>
            <p:nvPr/>
          </p:nvSpPr>
          <p:spPr>
            <a:xfrm>
              <a:off x="309385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
            <p:cNvSpPr/>
            <p:nvPr/>
          </p:nvSpPr>
          <p:spPr>
            <a:xfrm>
              <a:off x="3093850"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
            <p:cNvSpPr/>
            <p:nvPr/>
          </p:nvSpPr>
          <p:spPr>
            <a:xfrm>
              <a:off x="324435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
            <p:cNvSpPr/>
            <p:nvPr/>
          </p:nvSpPr>
          <p:spPr>
            <a:xfrm>
              <a:off x="32443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
            <p:cNvSpPr/>
            <p:nvPr/>
          </p:nvSpPr>
          <p:spPr>
            <a:xfrm>
              <a:off x="324435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
            <p:cNvSpPr/>
            <p:nvPr/>
          </p:nvSpPr>
          <p:spPr>
            <a:xfrm>
              <a:off x="324435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
            <p:cNvSpPr/>
            <p:nvPr/>
          </p:nvSpPr>
          <p:spPr>
            <a:xfrm>
              <a:off x="32443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
            <p:cNvSpPr/>
            <p:nvPr/>
          </p:nvSpPr>
          <p:spPr>
            <a:xfrm>
              <a:off x="324435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
            <p:cNvSpPr/>
            <p:nvPr/>
          </p:nvSpPr>
          <p:spPr>
            <a:xfrm>
              <a:off x="324435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
            <p:cNvSpPr/>
            <p:nvPr/>
          </p:nvSpPr>
          <p:spPr>
            <a:xfrm>
              <a:off x="324435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
            <p:cNvSpPr/>
            <p:nvPr/>
          </p:nvSpPr>
          <p:spPr>
            <a:xfrm>
              <a:off x="33948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
            <p:cNvSpPr/>
            <p:nvPr/>
          </p:nvSpPr>
          <p:spPr>
            <a:xfrm>
              <a:off x="33948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
            <p:cNvSpPr/>
            <p:nvPr/>
          </p:nvSpPr>
          <p:spPr>
            <a:xfrm>
              <a:off x="33948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
            <p:cNvSpPr/>
            <p:nvPr/>
          </p:nvSpPr>
          <p:spPr>
            <a:xfrm>
              <a:off x="33948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
            <p:cNvSpPr/>
            <p:nvPr/>
          </p:nvSpPr>
          <p:spPr>
            <a:xfrm>
              <a:off x="33948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
            <p:cNvSpPr/>
            <p:nvPr/>
          </p:nvSpPr>
          <p:spPr>
            <a:xfrm>
              <a:off x="33948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
            <p:cNvSpPr/>
            <p:nvPr/>
          </p:nvSpPr>
          <p:spPr>
            <a:xfrm>
              <a:off x="35453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
            <p:cNvSpPr/>
            <p:nvPr/>
          </p:nvSpPr>
          <p:spPr>
            <a:xfrm>
              <a:off x="35453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
            <p:cNvSpPr/>
            <p:nvPr/>
          </p:nvSpPr>
          <p:spPr>
            <a:xfrm>
              <a:off x="35453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3"/>
          <p:cNvGrpSpPr/>
          <p:nvPr/>
        </p:nvGrpSpPr>
        <p:grpSpPr>
          <a:xfrm rot="10800000">
            <a:off x="6367294" y="28698"/>
            <a:ext cx="2309820" cy="5086302"/>
            <a:chOff x="1287725" y="238125"/>
            <a:chExt cx="2379050" cy="5238750"/>
          </a:xfrm>
        </p:grpSpPr>
        <p:sp>
          <p:nvSpPr>
            <p:cNvPr id="941" name="Google Shape;941;p3"/>
            <p:cNvSpPr/>
            <p:nvPr/>
          </p:nvSpPr>
          <p:spPr>
            <a:xfrm>
              <a:off x="128772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
            <p:cNvSpPr/>
            <p:nvPr/>
          </p:nvSpPr>
          <p:spPr>
            <a:xfrm>
              <a:off x="12877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
            <p:cNvSpPr/>
            <p:nvPr/>
          </p:nvSpPr>
          <p:spPr>
            <a:xfrm>
              <a:off x="128772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
            <p:cNvSpPr/>
            <p:nvPr/>
          </p:nvSpPr>
          <p:spPr>
            <a:xfrm>
              <a:off x="128772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
            <p:cNvSpPr/>
            <p:nvPr/>
          </p:nvSpPr>
          <p:spPr>
            <a:xfrm>
              <a:off x="128772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
            <p:cNvSpPr/>
            <p:nvPr/>
          </p:nvSpPr>
          <p:spPr>
            <a:xfrm>
              <a:off x="128772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
            <p:cNvSpPr/>
            <p:nvPr/>
          </p:nvSpPr>
          <p:spPr>
            <a:xfrm>
              <a:off x="128772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
            <p:cNvSpPr/>
            <p:nvPr/>
          </p:nvSpPr>
          <p:spPr>
            <a:xfrm>
              <a:off x="128772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
            <p:cNvSpPr/>
            <p:nvPr/>
          </p:nvSpPr>
          <p:spPr>
            <a:xfrm>
              <a:off x="128772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
            <p:cNvSpPr/>
            <p:nvPr/>
          </p:nvSpPr>
          <p:spPr>
            <a:xfrm>
              <a:off x="12877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
            <p:cNvSpPr/>
            <p:nvPr/>
          </p:nvSpPr>
          <p:spPr>
            <a:xfrm>
              <a:off x="128772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
            <p:cNvSpPr/>
            <p:nvPr/>
          </p:nvSpPr>
          <p:spPr>
            <a:xfrm>
              <a:off x="128772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
            <p:cNvSpPr/>
            <p:nvPr/>
          </p:nvSpPr>
          <p:spPr>
            <a:xfrm>
              <a:off x="128772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
            <p:cNvSpPr/>
            <p:nvPr/>
          </p:nvSpPr>
          <p:spPr>
            <a:xfrm>
              <a:off x="128772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
            <p:cNvSpPr/>
            <p:nvPr/>
          </p:nvSpPr>
          <p:spPr>
            <a:xfrm>
              <a:off x="128772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
            <p:cNvSpPr/>
            <p:nvPr/>
          </p:nvSpPr>
          <p:spPr>
            <a:xfrm>
              <a:off x="14382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
            <p:cNvSpPr/>
            <p:nvPr/>
          </p:nvSpPr>
          <p:spPr>
            <a:xfrm>
              <a:off x="14382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
            <p:cNvSpPr/>
            <p:nvPr/>
          </p:nvSpPr>
          <p:spPr>
            <a:xfrm>
              <a:off x="14382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
            <p:cNvSpPr/>
            <p:nvPr/>
          </p:nvSpPr>
          <p:spPr>
            <a:xfrm>
              <a:off x="14382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
            <p:cNvSpPr/>
            <p:nvPr/>
          </p:nvSpPr>
          <p:spPr>
            <a:xfrm>
              <a:off x="15887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
            <p:cNvSpPr/>
            <p:nvPr/>
          </p:nvSpPr>
          <p:spPr>
            <a:xfrm>
              <a:off x="15887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
            <p:cNvSpPr/>
            <p:nvPr/>
          </p:nvSpPr>
          <p:spPr>
            <a:xfrm>
              <a:off x="15887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
            <p:cNvSpPr/>
            <p:nvPr/>
          </p:nvSpPr>
          <p:spPr>
            <a:xfrm>
              <a:off x="15887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
            <p:cNvSpPr/>
            <p:nvPr/>
          </p:nvSpPr>
          <p:spPr>
            <a:xfrm>
              <a:off x="15887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
            <p:cNvSpPr/>
            <p:nvPr/>
          </p:nvSpPr>
          <p:spPr>
            <a:xfrm>
              <a:off x="15887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
            <p:cNvSpPr/>
            <p:nvPr/>
          </p:nvSpPr>
          <p:spPr>
            <a:xfrm>
              <a:off x="15887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
            <p:cNvSpPr/>
            <p:nvPr/>
          </p:nvSpPr>
          <p:spPr>
            <a:xfrm>
              <a:off x="15887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
            <p:cNvSpPr/>
            <p:nvPr/>
          </p:nvSpPr>
          <p:spPr>
            <a:xfrm>
              <a:off x="15887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
            <p:cNvSpPr/>
            <p:nvPr/>
          </p:nvSpPr>
          <p:spPr>
            <a:xfrm>
              <a:off x="15887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
            <p:cNvSpPr/>
            <p:nvPr/>
          </p:nvSpPr>
          <p:spPr>
            <a:xfrm>
              <a:off x="17392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
            <p:cNvSpPr/>
            <p:nvPr/>
          </p:nvSpPr>
          <p:spPr>
            <a:xfrm>
              <a:off x="17392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
            <p:cNvSpPr/>
            <p:nvPr/>
          </p:nvSpPr>
          <p:spPr>
            <a:xfrm>
              <a:off x="17392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
            <p:cNvSpPr/>
            <p:nvPr/>
          </p:nvSpPr>
          <p:spPr>
            <a:xfrm>
              <a:off x="17392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
            <p:cNvSpPr/>
            <p:nvPr/>
          </p:nvSpPr>
          <p:spPr>
            <a:xfrm>
              <a:off x="17392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
            <p:cNvSpPr/>
            <p:nvPr/>
          </p:nvSpPr>
          <p:spPr>
            <a:xfrm>
              <a:off x="17392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
            <p:cNvSpPr/>
            <p:nvPr/>
          </p:nvSpPr>
          <p:spPr>
            <a:xfrm>
              <a:off x="17392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
            <p:cNvSpPr/>
            <p:nvPr/>
          </p:nvSpPr>
          <p:spPr>
            <a:xfrm>
              <a:off x="17392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
            <p:cNvSpPr/>
            <p:nvPr/>
          </p:nvSpPr>
          <p:spPr>
            <a:xfrm>
              <a:off x="17392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
            <p:cNvSpPr/>
            <p:nvPr/>
          </p:nvSpPr>
          <p:spPr>
            <a:xfrm>
              <a:off x="17392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
            <p:cNvSpPr/>
            <p:nvPr/>
          </p:nvSpPr>
          <p:spPr>
            <a:xfrm>
              <a:off x="17392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
            <p:cNvSpPr/>
            <p:nvPr/>
          </p:nvSpPr>
          <p:spPr>
            <a:xfrm>
              <a:off x="17392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
            <p:cNvSpPr/>
            <p:nvPr/>
          </p:nvSpPr>
          <p:spPr>
            <a:xfrm>
              <a:off x="17392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
            <p:cNvSpPr/>
            <p:nvPr/>
          </p:nvSpPr>
          <p:spPr>
            <a:xfrm>
              <a:off x="17392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
            <p:cNvSpPr/>
            <p:nvPr/>
          </p:nvSpPr>
          <p:spPr>
            <a:xfrm>
              <a:off x="17392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
            <p:cNvSpPr/>
            <p:nvPr/>
          </p:nvSpPr>
          <p:spPr>
            <a:xfrm>
              <a:off x="17392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
            <p:cNvSpPr/>
            <p:nvPr/>
          </p:nvSpPr>
          <p:spPr>
            <a:xfrm>
              <a:off x="17392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
            <p:cNvSpPr/>
            <p:nvPr/>
          </p:nvSpPr>
          <p:spPr>
            <a:xfrm>
              <a:off x="188975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
            <p:cNvSpPr/>
            <p:nvPr/>
          </p:nvSpPr>
          <p:spPr>
            <a:xfrm>
              <a:off x="188975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
            <p:cNvSpPr/>
            <p:nvPr/>
          </p:nvSpPr>
          <p:spPr>
            <a:xfrm>
              <a:off x="188975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
            <p:cNvSpPr/>
            <p:nvPr/>
          </p:nvSpPr>
          <p:spPr>
            <a:xfrm>
              <a:off x="188975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
            <p:cNvSpPr/>
            <p:nvPr/>
          </p:nvSpPr>
          <p:spPr>
            <a:xfrm>
              <a:off x="188975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
            <p:cNvSpPr/>
            <p:nvPr/>
          </p:nvSpPr>
          <p:spPr>
            <a:xfrm>
              <a:off x="188975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
            <p:cNvSpPr/>
            <p:nvPr/>
          </p:nvSpPr>
          <p:spPr>
            <a:xfrm>
              <a:off x="188975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
            <p:cNvSpPr/>
            <p:nvPr/>
          </p:nvSpPr>
          <p:spPr>
            <a:xfrm>
              <a:off x="188975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
            <p:cNvSpPr/>
            <p:nvPr/>
          </p:nvSpPr>
          <p:spPr>
            <a:xfrm>
              <a:off x="188975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
            <p:cNvSpPr/>
            <p:nvPr/>
          </p:nvSpPr>
          <p:spPr>
            <a:xfrm>
              <a:off x="188975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
            <p:cNvSpPr/>
            <p:nvPr/>
          </p:nvSpPr>
          <p:spPr>
            <a:xfrm>
              <a:off x="188975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
            <p:cNvSpPr/>
            <p:nvPr/>
          </p:nvSpPr>
          <p:spPr>
            <a:xfrm>
              <a:off x="204027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
            <p:cNvSpPr/>
            <p:nvPr/>
          </p:nvSpPr>
          <p:spPr>
            <a:xfrm>
              <a:off x="204027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
            <p:cNvSpPr/>
            <p:nvPr/>
          </p:nvSpPr>
          <p:spPr>
            <a:xfrm>
              <a:off x="204027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
            <p:cNvSpPr/>
            <p:nvPr/>
          </p:nvSpPr>
          <p:spPr>
            <a:xfrm>
              <a:off x="204027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
            <p:cNvSpPr/>
            <p:nvPr/>
          </p:nvSpPr>
          <p:spPr>
            <a:xfrm>
              <a:off x="204027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
            <p:cNvSpPr/>
            <p:nvPr/>
          </p:nvSpPr>
          <p:spPr>
            <a:xfrm>
              <a:off x="204027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
            <p:cNvSpPr/>
            <p:nvPr/>
          </p:nvSpPr>
          <p:spPr>
            <a:xfrm>
              <a:off x="204027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
            <p:cNvSpPr/>
            <p:nvPr/>
          </p:nvSpPr>
          <p:spPr>
            <a:xfrm>
              <a:off x="204027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
            <p:cNvSpPr/>
            <p:nvPr/>
          </p:nvSpPr>
          <p:spPr>
            <a:xfrm>
              <a:off x="204027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
            <p:cNvSpPr/>
            <p:nvPr/>
          </p:nvSpPr>
          <p:spPr>
            <a:xfrm>
              <a:off x="204027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
            <p:cNvSpPr/>
            <p:nvPr/>
          </p:nvSpPr>
          <p:spPr>
            <a:xfrm>
              <a:off x="204027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
            <p:cNvSpPr/>
            <p:nvPr/>
          </p:nvSpPr>
          <p:spPr>
            <a:xfrm>
              <a:off x="204027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
            <p:cNvSpPr/>
            <p:nvPr/>
          </p:nvSpPr>
          <p:spPr>
            <a:xfrm>
              <a:off x="204027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
            <p:cNvSpPr/>
            <p:nvPr/>
          </p:nvSpPr>
          <p:spPr>
            <a:xfrm>
              <a:off x="21907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
            <p:cNvSpPr/>
            <p:nvPr/>
          </p:nvSpPr>
          <p:spPr>
            <a:xfrm>
              <a:off x="21907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
            <p:cNvSpPr/>
            <p:nvPr/>
          </p:nvSpPr>
          <p:spPr>
            <a:xfrm>
              <a:off x="21907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
            <p:cNvSpPr/>
            <p:nvPr/>
          </p:nvSpPr>
          <p:spPr>
            <a:xfrm>
              <a:off x="21907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
            <p:cNvSpPr/>
            <p:nvPr/>
          </p:nvSpPr>
          <p:spPr>
            <a:xfrm>
              <a:off x="21907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
            <p:cNvSpPr/>
            <p:nvPr/>
          </p:nvSpPr>
          <p:spPr>
            <a:xfrm>
              <a:off x="2190775"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
            <p:cNvSpPr/>
            <p:nvPr/>
          </p:nvSpPr>
          <p:spPr>
            <a:xfrm>
              <a:off x="21907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
            <p:cNvSpPr/>
            <p:nvPr/>
          </p:nvSpPr>
          <p:spPr>
            <a:xfrm>
              <a:off x="21907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
            <p:cNvSpPr/>
            <p:nvPr/>
          </p:nvSpPr>
          <p:spPr>
            <a:xfrm>
              <a:off x="2190775"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
            <p:cNvSpPr/>
            <p:nvPr/>
          </p:nvSpPr>
          <p:spPr>
            <a:xfrm>
              <a:off x="234130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
            <p:cNvSpPr/>
            <p:nvPr/>
          </p:nvSpPr>
          <p:spPr>
            <a:xfrm>
              <a:off x="234130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
            <p:cNvSpPr/>
            <p:nvPr/>
          </p:nvSpPr>
          <p:spPr>
            <a:xfrm>
              <a:off x="234130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
            <p:cNvSpPr/>
            <p:nvPr/>
          </p:nvSpPr>
          <p:spPr>
            <a:xfrm>
              <a:off x="234130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
            <p:cNvSpPr/>
            <p:nvPr/>
          </p:nvSpPr>
          <p:spPr>
            <a:xfrm>
              <a:off x="234130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
            <p:cNvSpPr/>
            <p:nvPr/>
          </p:nvSpPr>
          <p:spPr>
            <a:xfrm>
              <a:off x="234130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
            <p:cNvSpPr/>
            <p:nvPr/>
          </p:nvSpPr>
          <p:spPr>
            <a:xfrm>
              <a:off x="234130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
            <p:cNvSpPr/>
            <p:nvPr/>
          </p:nvSpPr>
          <p:spPr>
            <a:xfrm>
              <a:off x="234130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
            <p:cNvSpPr/>
            <p:nvPr/>
          </p:nvSpPr>
          <p:spPr>
            <a:xfrm>
              <a:off x="249180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
            <p:cNvSpPr/>
            <p:nvPr/>
          </p:nvSpPr>
          <p:spPr>
            <a:xfrm>
              <a:off x="249180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
            <p:cNvSpPr/>
            <p:nvPr/>
          </p:nvSpPr>
          <p:spPr>
            <a:xfrm>
              <a:off x="249180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
            <p:cNvSpPr/>
            <p:nvPr/>
          </p:nvSpPr>
          <p:spPr>
            <a:xfrm>
              <a:off x="249180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
            <p:cNvSpPr/>
            <p:nvPr/>
          </p:nvSpPr>
          <p:spPr>
            <a:xfrm>
              <a:off x="24918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
            <p:cNvSpPr/>
            <p:nvPr/>
          </p:nvSpPr>
          <p:spPr>
            <a:xfrm>
              <a:off x="264232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
            <p:cNvSpPr/>
            <p:nvPr/>
          </p:nvSpPr>
          <p:spPr>
            <a:xfrm>
              <a:off x="264232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
            <p:cNvSpPr/>
            <p:nvPr/>
          </p:nvSpPr>
          <p:spPr>
            <a:xfrm>
              <a:off x="264232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
            <p:cNvSpPr/>
            <p:nvPr/>
          </p:nvSpPr>
          <p:spPr>
            <a:xfrm>
              <a:off x="264232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
            <p:cNvSpPr/>
            <p:nvPr/>
          </p:nvSpPr>
          <p:spPr>
            <a:xfrm>
              <a:off x="264232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
            <p:cNvSpPr/>
            <p:nvPr/>
          </p:nvSpPr>
          <p:spPr>
            <a:xfrm>
              <a:off x="2792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
            <p:cNvSpPr/>
            <p:nvPr/>
          </p:nvSpPr>
          <p:spPr>
            <a:xfrm>
              <a:off x="294332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
            <p:cNvSpPr/>
            <p:nvPr/>
          </p:nvSpPr>
          <p:spPr>
            <a:xfrm>
              <a:off x="294332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
            <p:cNvSpPr/>
            <p:nvPr/>
          </p:nvSpPr>
          <p:spPr>
            <a:xfrm>
              <a:off x="3093850"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
            <p:cNvSpPr/>
            <p:nvPr/>
          </p:nvSpPr>
          <p:spPr>
            <a:xfrm>
              <a:off x="33948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
            <p:cNvSpPr/>
            <p:nvPr/>
          </p:nvSpPr>
          <p:spPr>
            <a:xfrm>
              <a:off x="35453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1566" name="Google Shape;1566;p5"/>
          <p:cNvGrpSpPr/>
          <p:nvPr/>
        </p:nvGrpSpPr>
        <p:grpSpPr>
          <a:xfrm rot="10800000">
            <a:off x="8851487" y="28707"/>
            <a:ext cx="264012" cy="5086302"/>
            <a:chOff x="5307800" y="238125"/>
            <a:chExt cx="271925" cy="5238750"/>
          </a:xfrm>
        </p:grpSpPr>
        <p:sp>
          <p:nvSpPr>
            <p:cNvPr id="1567" name="Google Shape;1567;p5"/>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4" name="Google Shape;1624;p5"/>
          <p:cNvGrpSpPr/>
          <p:nvPr/>
        </p:nvGrpSpPr>
        <p:grpSpPr>
          <a:xfrm rot="10800000">
            <a:off x="7828571" y="28707"/>
            <a:ext cx="1140783" cy="5086302"/>
            <a:chOff x="5458325" y="238125"/>
            <a:chExt cx="1174975" cy="5238750"/>
          </a:xfrm>
        </p:grpSpPr>
        <p:sp>
          <p:nvSpPr>
            <p:cNvPr id="1625" name="Google Shape;1625;p5"/>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7" name="Google Shape;1687;p5"/>
          <p:cNvGrpSpPr/>
          <p:nvPr/>
        </p:nvGrpSpPr>
        <p:grpSpPr>
          <a:xfrm rot="10800000">
            <a:off x="7682451" y="28707"/>
            <a:ext cx="994639" cy="4940182"/>
            <a:chOff x="5759350" y="388625"/>
            <a:chExt cx="1024450" cy="5088250"/>
          </a:xfrm>
        </p:grpSpPr>
        <p:sp>
          <p:nvSpPr>
            <p:cNvPr id="1688" name="Google Shape;1688;p5"/>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
          <p:cNvGrpSpPr/>
          <p:nvPr/>
        </p:nvGrpSpPr>
        <p:grpSpPr>
          <a:xfrm rot="10800000">
            <a:off x="7682451" y="28707"/>
            <a:ext cx="1140783" cy="5086302"/>
            <a:chOff x="5608825" y="238125"/>
            <a:chExt cx="1174975" cy="5238750"/>
          </a:xfrm>
        </p:grpSpPr>
        <p:sp>
          <p:nvSpPr>
            <p:cNvPr id="1790" name="Google Shape;1790;p5"/>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grpSp>
        <p:nvGrpSpPr>
          <p:cNvPr id="1845" name="Google Shape;1845;p6"/>
          <p:cNvGrpSpPr/>
          <p:nvPr/>
        </p:nvGrpSpPr>
        <p:grpSpPr>
          <a:xfrm rot="10800000">
            <a:off x="8851487" y="28707"/>
            <a:ext cx="264012" cy="5086302"/>
            <a:chOff x="5307800" y="238125"/>
            <a:chExt cx="271925" cy="5238750"/>
          </a:xfrm>
        </p:grpSpPr>
        <p:sp>
          <p:nvSpPr>
            <p:cNvPr id="1846" name="Google Shape;1846;p6"/>
            <p:cNvSpPr/>
            <p:nvPr/>
          </p:nvSpPr>
          <p:spPr>
            <a:xfrm>
              <a:off x="5307800" y="2381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
            <p:cNvSpPr/>
            <p:nvPr/>
          </p:nvSpPr>
          <p:spPr>
            <a:xfrm>
              <a:off x="5307800"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a:off x="5307800"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a:off x="5307800" y="6896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a:off x="5307800" y="8401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a:off x="5307800"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a:off x="5307800" y="11411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a:off x="5307800"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a:off x="5307800"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6"/>
            <p:cNvSpPr/>
            <p:nvPr/>
          </p:nvSpPr>
          <p:spPr>
            <a:xfrm>
              <a:off x="5307800"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6"/>
            <p:cNvSpPr/>
            <p:nvPr/>
          </p:nvSpPr>
          <p:spPr>
            <a:xfrm>
              <a:off x="5307800" y="17432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a:off x="5307800" y="18937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a:off x="5307800"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a:off x="5307800" y="21947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a:off x="5307800"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a:off x="5307800" y="24957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a:off x="5307800"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a:off x="5307800"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a:off x="5307800" y="29473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a:off x="5307800"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a:off x="5307800"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a:off x="5307800" y="33988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a:off x="5307800"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a:off x="5307800"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a:off x="5307800"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a:off x="5307800" y="40008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a:off x="5307800"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a:off x="5307800"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a:off x="5307800" y="44524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a:off x="5307800" y="46029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6"/>
            <p:cNvSpPr/>
            <p:nvPr/>
          </p:nvSpPr>
          <p:spPr>
            <a:xfrm>
              <a:off x="5307800"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6"/>
            <p:cNvSpPr/>
            <p:nvPr/>
          </p:nvSpPr>
          <p:spPr>
            <a:xfrm>
              <a:off x="5307800" y="49039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5307800"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5307800"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5307800" y="535547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5458325" y="2381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5458325" y="53912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5458325"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5458325" y="11411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5458325" y="14422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5458325" y="15927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5458325" y="21947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5458325" y="23452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5458325" y="24957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5458325" y="26462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5458325" y="294730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5458325" y="32483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5458325" y="33988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5458325"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5458325" y="38503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5458325" y="4000875"/>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
            <p:cNvSpPr/>
            <p:nvPr/>
          </p:nvSpPr>
          <p:spPr>
            <a:xfrm>
              <a:off x="5458325" y="41514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6"/>
            <p:cNvSpPr/>
            <p:nvPr/>
          </p:nvSpPr>
          <p:spPr>
            <a:xfrm>
              <a:off x="5458325"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a:off x="5458325" y="47534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a:off x="5458325" y="5054450"/>
              <a:ext cx="121400" cy="121425"/>
            </a:xfrm>
            <a:custGeom>
              <a:avLst/>
              <a:gdLst/>
              <a:ahLst/>
              <a:cxnLst/>
              <a:rect l="l" t="t" r="r" b="b"/>
              <a:pathLst>
                <a:path w="4856" h="4857"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a:off x="5458325"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a:off x="5458325" y="535547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159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6"/>
          <p:cNvGrpSpPr/>
          <p:nvPr/>
        </p:nvGrpSpPr>
        <p:grpSpPr>
          <a:xfrm rot="10800000">
            <a:off x="7828571" y="28707"/>
            <a:ext cx="1140783" cy="5086302"/>
            <a:chOff x="5458325" y="238125"/>
            <a:chExt cx="1174975" cy="5238750"/>
          </a:xfrm>
        </p:grpSpPr>
        <p:sp>
          <p:nvSpPr>
            <p:cNvPr id="1904" name="Google Shape;1904;p6"/>
            <p:cNvSpPr/>
            <p:nvPr/>
          </p:nvSpPr>
          <p:spPr>
            <a:xfrm>
              <a:off x="5458325"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
            <p:cNvSpPr/>
            <p:nvPr/>
          </p:nvSpPr>
          <p:spPr>
            <a:xfrm>
              <a:off x="5458325" y="6896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a:off x="5458325" y="8401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a:off x="5458325"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a:off x="5458325" y="17432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a:off x="5458325" y="18937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a:off x="5458325"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a:off x="5458325"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a:off x="5458325" y="30978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a:off x="5458325" y="35493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a:off x="5458325" y="430190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a:off x="5458325"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a:off x="5458325" y="4903950"/>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a:off x="560882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6"/>
            <p:cNvSpPr/>
            <p:nvPr/>
          </p:nvSpPr>
          <p:spPr>
            <a:xfrm>
              <a:off x="560882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6"/>
            <p:cNvSpPr/>
            <p:nvPr/>
          </p:nvSpPr>
          <p:spPr>
            <a:xfrm>
              <a:off x="560882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6"/>
            <p:cNvSpPr/>
            <p:nvPr/>
          </p:nvSpPr>
          <p:spPr>
            <a:xfrm>
              <a:off x="5608825"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6"/>
            <p:cNvSpPr/>
            <p:nvPr/>
          </p:nvSpPr>
          <p:spPr>
            <a:xfrm>
              <a:off x="560882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6"/>
            <p:cNvSpPr/>
            <p:nvPr/>
          </p:nvSpPr>
          <p:spPr>
            <a:xfrm>
              <a:off x="560882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6"/>
            <p:cNvSpPr/>
            <p:nvPr/>
          </p:nvSpPr>
          <p:spPr>
            <a:xfrm>
              <a:off x="560882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6"/>
            <p:cNvSpPr/>
            <p:nvPr/>
          </p:nvSpPr>
          <p:spPr>
            <a:xfrm>
              <a:off x="5608825"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6"/>
            <p:cNvSpPr/>
            <p:nvPr/>
          </p:nvSpPr>
          <p:spPr>
            <a:xfrm>
              <a:off x="560882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6"/>
            <p:cNvSpPr/>
            <p:nvPr/>
          </p:nvSpPr>
          <p:spPr>
            <a:xfrm>
              <a:off x="5608825"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6"/>
            <p:cNvSpPr/>
            <p:nvPr/>
          </p:nvSpPr>
          <p:spPr>
            <a:xfrm>
              <a:off x="560882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6"/>
            <p:cNvSpPr/>
            <p:nvPr/>
          </p:nvSpPr>
          <p:spPr>
            <a:xfrm>
              <a:off x="560882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6"/>
            <p:cNvSpPr/>
            <p:nvPr/>
          </p:nvSpPr>
          <p:spPr>
            <a:xfrm>
              <a:off x="560882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6"/>
            <p:cNvSpPr/>
            <p:nvPr/>
          </p:nvSpPr>
          <p:spPr>
            <a:xfrm>
              <a:off x="560882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6"/>
            <p:cNvSpPr/>
            <p:nvPr/>
          </p:nvSpPr>
          <p:spPr>
            <a:xfrm>
              <a:off x="560882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6"/>
            <p:cNvSpPr/>
            <p:nvPr/>
          </p:nvSpPr>
          <p:spPr>
            <a:xfrm>
              <a:off x="5608825"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6"/>
            <p:cNvSpPr/>
            <p:nvPr/>
          </p:nvSpPr>
          <p:spPr>
            <a:xfrm>
              <a:off x="560882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6"/>
            <p:cNvSpPr/>
            <p:nvPr/>
          </p:nvSpPr>
          <p:spPr>
            <a:xfrm>
              <a:off x="560882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6"/>
            <p:cNvSpPr/>
            <p:nvPr/>
          </p:nvSpPr>
          <p:spPr>
            <a:xfrm>
              <a:off x="560882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6"/>
            <p:cNvSpPr/>
            <p:nvPr/>
          </p:nvSpPr>
          <p:spPr>
            <a:xfrm>
              <a:off x="560882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6"/>
            <p:cNvSpPr/>
            <p:nvPr/>
          </p:nvSpPr>
          <p:spPr>
            <a:xfrm>
              <a:off x="560882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6"/>
            <p:cNvSpPr/>
            <p:nvPr/>
          </p:nvSpPr>
          <p:spPr>
            <a:xfrm>
              <a:off x="5608825"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6"/>
            <p:cNvSpPr/>
            <p:nvPr/>
          </p:nvSpPr>
          <p:spPr>
            <a:xfrm>
              <a:off x="560882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6"/>
            <p:cNvSpPr/>
            <p:nvPr/>
          </p:nvSpPr>
          <p:spPr>
            <a:xfrm>
              <a:off x="560882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6"/>
            <p:cNvSpPr/>
            <p:nvPr/>
          </p:nvSpPr>
          <p:spPr>
            <a:xfrm>
              <a:off x="560882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6"/>
            <p:cNvSpPr/>
            <p:nvPr/>
          </p:nvSpPr>
          <p:spPr>
            <a:xfrm>
              <a:off x="560882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6"/>
            <p:cNvSpPr/>
            <p:nvPr/>
          </p:nvSpPr>
          <p:spPr>
            <a:xfrm>
              <a:off x="5608825"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6"/>
            <p:cNvSpPr/>
            <p:nvPr/>
          </p:nvSpPr>
          <p:spPr>
            <a:xfrm>
              <a:off x="560882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6"/>
            <p:cNvSpPr/>
            <p:nvPr/>
          </p:nvSpPr>
          <p:spPr>
            <a:xfrm>
              <a:off x="560882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6"/>
            <p:cNvSpPr/>
            <p:nvPr/>
          </p:nvSpPr>
          <p:spPr>
            <a:xfrm>
              <a:off x="560882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6"/>
            <p:cNvSpPr/>
            <p:nvPr/>
          </p:nvSpPr>
          <p:spPr>
            <a:xfrm>
              <a:off x="5608825"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6"/>
            <p:cNvSpPr/>
            <p:nvPr/>
          </p:nvSpPr>
          <p:spPr>
            <a:xfrm>
              <a:off x="5759350"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6"/>
            <p:cNvSpPr/>
            <p:nvPr/>
          </p:nvSpPr>
          <p:spPr>
            <a:xfrm>
              <a:off x="5759350"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6"/>
            <p:cNvSpPr/>
            <p:nvPr/>
          </p:nvSpPr>
          <p:spPr>
            <a:xfrm>
              <a:off x="5759350"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6"/>
            <p:cNvSpPr/>
            <p:nvPr/>
          </p:nvSpPr>
          <p:spPr>
            <a:xfrm>
              <a:off x="5759350"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6"/>
            <p:cNvSpPr/>
            <p:nvPr/>
          </p:nvSpPr>
          <p:spPr>
            <a:xfrm>
              <a:off x="5759350"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6"/>
            <p:cNvSpPr/>
            <p:nvPr/>
          </p:nvSpPr>
          <p:spPr>
            <a:xfrm>
              <a:off x="5759350"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6"/>
            <p:cNvSpPr/>
            <p:nvPr/>
          </p:nvSpPr>
          <p:spPr>
            <a:xfrm>
              <a:off x="5759350"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6"/>
            <p:cNvSpPr/>
            <p:nvPr/>
          </p:nvSpPr>
          <p:spPr>
            <a:xfrm>
              <a:off x="5759350"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6"/>
            <p:cNvSpPr/>
            <p:nvPr/>
          </p:nvSpPr>
          <p:spPr>
            <a:xfrm>
              <a:off x="5759350"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6"/>
            <p:cNvSpPr/>
            <p:nvPr/>
          </p:nvSpPr>
          <p:spPr>
            <a:xfrm>
              <a:off x="5759350"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6"/>
            <p:cNvSpPr/>
            <p:nvPr/>
          </p:nvSpPr>
          <p:spPr>
            <a:xfrm>
              <a:off x="5759350"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6"/>
            <p:cNvSpPr/>
            <p:nvPr/>
          </p:nvSpPr>
          <p:spPr>
            <a:xfrm>
              <a:off x="590985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6"/>
            <p:cNvSpPr/>
            <p:nvPr/>
          </p:nvSpPr>
          <p:spPr>
            <a:xfrm>
              <a:off x="5909850"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6"/>
            <p:cNvSpPr/>
            <p:nvPr/>
          </p:nvSpPr>
          <p:spPr>
            <a:xfrm>
              <a:off x="5909850"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6"/>
            <p:cNvSpPr/>
            <p:nvPr/>
          </p:nvSpPr>
          <p:spPr>
            <a:xfrm>
              <a:off x="6060375"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
            <p:cNvSpPr/>
            <p:nvPr/>
          </p:nvSpPr>
          <p:spPr>
            <a:xfrm>
              <a:off x="6210875"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
            <p:cNvSpPr/>
            <p:nvPr/>
          </p:nvSpPr>
          <p:spPr>
            <a:xfrm>
              <a:off x="6210875"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
            <p:cNvSpPr/>
            <p:nvPr/>
          </p:nvSpPr>
          <p:spPr>
            <a:xfrm>
              <a:off x="6511900" y="9906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0B8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6"/>
          <p:cNvGrpSpPr/>
          <p:nvPr/>
        </p:nvGrpSpPr>
        <p:grpSpPr>
          <a:xfrm rot="10800000">
            <a:off x="7682451" y="28707"/>
            <a:ext cx="994639" cy="4940182"/>
            <a:chOff x="5759350" y="388625"/>
            <a:chExt cx="1024450" cy="5088250"/>
          </a:xfrm>
        </p:grpSpPr>
        <p:sp>
          <p:nvSpPr>
            <p:cNvPr id="1967" name="Google Shape;1967;p6"/>
            <p:cNvSpPr/>
            <p:nvPr/>
          </p:nvSpPr>
          <p:spPr>
            <a:xfrm>
              <a:off x="5759350"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
            <p:cNvSpPr/>
            <p:nvPr/>
          </p:nvSpPr>
          <p:spPr>
            <a:xfrm>
              <a:off x="5759350"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
            <p:cNvSpPr/>
            <p:nvPr/>
          </p:nvSpPr>
          <p:spPr>
            <a:xfrm>
              <a:off x="5759350"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
            <p:cNvSpPr/>
            <p:nvPr/>
          </p:nvSpPr>
          <p:spPr>
            <a:xfrm>
              <a:off x="5759350"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6"/>
            <p:cNvSpPr/>
            <p:nvPr/>
          </p:nvSpPr>
          <p:spPr>
            <a:xfrm>
              <a:off x="5759350"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6"/>
            <p:cNvSpPr/>
            <p:nvPr/>
          </p:nvSpPr>
          <p:spPr>
            <a:xfrm>
              <a:off x="5759350"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6"/>
            <p:cNvSpPr/>
            <p:nvPr/>
          </p:nvSpPr>
          <p:spPr>
            <a:xfrm>
              <a:off x="5759350"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6"/>
            <p:cNvSpPr/>
            <p:nvPr/>
          </p:nvSpPr>
          <p:spPr>
            <a:xfrm>
              <a:off x="5909850"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6"/>
            <p:cNvSpPr/>
            <p:nvPr/>
          </p:nvSpPr>
          <p:spPr>
            <a:xfrm>
              <a:off x="5909850"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6"/>
            <p:cNvSpPr/>
            <p:nvPr/>
          </p:nvSpPr>
          <p:spPr>
            <a:xfrm>
              <a:off x="5909850"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6"/>
            <p:cNvSpPr/>
            <p:nvPr/>
          </p:nvSpPr>
          <p:spPr>
            <a:xfrm>
              <a:off x="5909850" y="14422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6"/>
            <p:cNvSpPr/>
            <p:nvPr/>
          </p:nvSpPr>
          <p:spPr>
            <a:xfrm>
              <a:off x="5909850" y="17432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6"/>
            <p:cNvSpPr/>
            <p:nvPr/>
          </p:nvSpPr>
          <p:spPr>
            <a:xfrm>
              <a:off x="5909850"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6"/>
            <p:cNvSpPr/>
            <p:nvPr/>
          </p:nvSpPr>
          <p:spPr>
            <a:xfrm>
              <a:off x="590985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6"/>
            <p:cNvSpPr/>
            <p:nvPr/>
          </p:nvSpPr>
          <p:spPr>
            <a:xfrm>
              <a:off x="5909850" y="29473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6"/>
            <p:cNvSpPr/>
            <p:nvPr/>
          </p:nvSpPr>
          <p:spPr>
            <a:xfrm>
              <a:off x="5909850"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6"/>
            <p:cNvSpPr/>
            <p:nvPr/>
          </p:nvSpPr>
          <p:spPr>
            <a:xfrm>
              <a:off x="5909850"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6"/>
            <p:cNvSpPr/>
            <p:nvPr/>
          </p:nvSpPr>
          <p:spPr>
            <a:xfrm>
              <a:off x="5909850"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6"/>
            <p:cNvSpPr/>
            <p:nvPr/>
          </p:nvSpPr>
          <p:spPr>
            <a:xfrm>
              <a:off x="5909850"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6"/>
            <p:cNvSpPr/>
            <p:nvPr/>
          </p:nvSpPr>
          <p:spPr>
            <a:xfrm>
              <a:off x="5909850" y="38503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6"/>
            <p:cNvSpPr/>
            <p:nvPr/>
          </p:nvSpPr>
          <p:spPr>
            <a:xfrm>
              <a:off x="5909850"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6"/>
            <p:cNvSpPr/>
            <p:nvPr/>
          </p:nvSpPr>
          <p:spPr>
            <a:xfrm>
              <a:off x="5909850"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6"/>
            <p:cNvSpPr/>
            <p:nvPr/>
          </p:nvSpPr>
          <p:spPr>
            <a:xfrm>
              <a:off x="5909850"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6"/>
            <p:cNvSpPr/>
            <p:nvPr/>
          </p:nvSpPr>
          <p:spPr>
            <a:xfrm>
              <a:off x="590985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6"/>
            <p:cNvSpPr/>
            <p:nvPr/>
          </p:nvSpPr>
          <p:spPr>
            <a:xfrm>
              <a:off x="5909850"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6"/>
            <p:cNvSpPr/>
            <p:nvPr/>
          </p:nvSpPr>
          <p:spPr>
            <a:xfrm>
              <a:off x="5909850" y="520497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6"/>
            <p:cNvSpPr/>
            <p:nvPr/>
          </p:nvSpPr>
          <p:spPr>
            <a:xfrm>
              <a:off x="6060375" y="53912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6"/>
            <p:cNvSpPr/>
            <p:nvPr/>
          </p:nvSpPr>
          <p:spPr>
            <a:xfrm>
              <a:off x="6060375"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6"/>
            <p:cNvSpPr/>
            <p:nvPr/>
          </p:nvSpPr>
          <p:spPr>
            <a:xfrm>
              <a:off x="6060375"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6"/>
            <p:cNvSpPr/>
            <p:nvPr/>
          </p:nvSpPr>
          <p:spPr>
            <a:xfrm>
              <a:off x="6060375" y="129170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6"/>
            <p:cNvSpPr/>
            <p:nvPr/>
          </p:nvSpPr>
          <p:spPr>
            <a:xfrm>
              <a:off x="6060375" y="14422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6"/>
            <p:cNvSpPr/>
            <p:nvPr/>
          </p:nvSpPr>
          <p:spPr>
            <a:xfrm>
              <a:off x="6060375"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6"/>
            <p:cNvSpPr/>
            <p:nvPr/>
          </p:nvSpPr>
          <p:spPr>
            <a:xfrm>
              <a:off x="6060375"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
            <p:cNvSpPr/>
            <p:nvPr/>
          </p:nvSpPr>
          <p:spPr>
            <a:xfrm>
              <a:off x="6060375"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
            <p:cNvSpPr/>
            <p:nvPr/>
          </p:nvSpPr>
          <p:spPr>
            <a:xfrm>
              <a:off x="6060375"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
            <p:cNvSpPr/>
            <p:nvPr/>
          </p:nvSpPr>
          <p:spPr>
            <a:xfrm>
              <a:off x="6060375" y="24957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
            <p:cNvSpPr/>
            <p:nvPr/>
          </p:nvSpPr>
          <p:spPr>
            <a:xfrm>
              <a:off x="6060375" y="26462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
            <p:cNvSpPr/>
            <p:nvPr/>
          </p:nvSpPr>
          <p:spPr>
            <a:xfrm>
              <a:off x="6060375" y="27968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
            <p:cNvSpPr/>
            <p:nvPr/>
          </p:nvSpPr>
          <p:spPr>
            <a:xfrm>
              <a:off x="6060375"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
            <p:cNvSpPr/>
            <p:nvPr/>
          </p:nvSpPr>
          <p:spPr>
            <a:xfrm>
              <a:off x="6060375"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
            <p:cNvSpPr/>
            <p:nvPr/>
          </p:nvSpPr>
          <p:spPr>
            <a:xfrm>
              <a:off x="6060375"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
            <p:cNvSpPr/>
            <p:nvPr/>
          </p:nvSpPr>
          <p:spPr>
            <a:xfrm>
              <a:off x="6060375" y="33988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
            <p:cNvSpPr/>
            <p:nvPr/>
          </p:nvSpPr>
          <p:spPr>
            <a:xfrm>
              <a:off x="6060375" y="35493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
            <p:cNvSpPr/>
            <p:nvPr/>
          </p:nvSpPr>
          <p:spPr>
            <a:xfrm>
              <a:off x="6060375"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
            <p:cNvSpPr/>
            <p:nvPr/>
          </p:nvSpPr>
          <p:spPr>
            <a:xfrm>
              <a:off x="6060375" y="4151400"/>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
            <p:cNvSpPr/>
            <p:nvPr/>
          </p:nvSpPr>
          <p:spPr>
            <a:xfrm>
              <a:off x="6060375" y="430190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6"/>
            <p:cNvSpPr/>
            <p:nvPr/>
          </p:nvSpPr>
          <p:spPr>
            <a:xfrm>
              <a:off x="6060375"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6"/>
            <p:cNvSpPr/>
            <p:nvPr/>
          </p:nvSpPr>
          <p:spPr>
            <a:xfrm>
              <a:off x="6060375"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
            <p:cNvSpPr/>
            <p:nvPr/>
          </p:nvSpPr>
          <p:spPr>
            <a:xfrm>
              <a:off x="6060375" y="49039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
            <p:cNvSpPr/>
            <p:nvPr/>
          </p:nvSpPr>
          <p:spPr>
            <a:xfrm>
              <a:off x="6060375"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
            <p:cNvSpPr/>
            <p:nvPr/>
          </p:nvSpPr>
          <p:spPr>
            <a:xfrm>
              <a:off x="6060375" y="52049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
            <p:cNvSpPr/>
            <p:nvPr/>
          </p:nvSpPr>
          <p:spPr>
            <a:xfrm>
              <a:off x="6060375" y="53554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
            <p:cNvSpPr/>
            <p:nvPr/>
          </p:nvSpPr>
          <p:spPr>
            <a:xfrm>
              <a:off x="6210875"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
            <p:cNvSpPr/>
            <p:nvPr/>
          </p:nvSpPr>
          <p:spPr>
            <a:xfrm>
              <a:off x="6210875"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
            <p:cNvSpPr/>
            <p:nvPr/>
          </p:nvSpPr>
          <p:spPr>
            <a:xfrm>
              <a:off x="6210875" y="11411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
            <p:cNvSpPr/>
            <p:nvPr/>
          </p:nvSpPr>
          <p:spPr>
            <a:xfrm>
              <a:off x="6210875" y="129170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
            <p:cNvSpPr/>
            <p:nvPr/>
          </p:nvSpPr>
          <p:spPr>
            <a:xfrm>
              <a:off x="6210875"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6"/>
            <p:cNvSpPr/>
            <p:nvPr/>
          </p:nvSpPr>
          <p:spPr>
            <a:xfrm>
              <a:off x="6210875" y="18937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6"/>
            <p:cNvSpPr/>
            <p:nvPr/>
          </p:nvSpPr>
          <p:spPr>
            <a:xfrm>
              <a:off x="6210875" y="20442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
            <p:cNvSpPr/>
            <p:nvPr/>
          </p:nvSpPr>
          <p:spPr>
            <a:xfrm>
              <a:off x="6210875"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
            <p:cNvSpPr/>
            <p:nvPr/>
          </p:nvSpPr>
          <p:spPr>
            <a:xfrm>
              <a:off x="6210875"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
            <p:cNvSpPr/>
            <p:nvPr/>
          </p:nvSpPr>
          <p:spPr>
            <a:xfrm>
              <a:off x="621087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
            <p:cNvSpPr/>
            <p:nvPr/>
          </p:nvSpPr>
          <p:spPr>
            <a:xfrm>
              <a:off x="6210875" y="30978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
            <p:cNvSpPr/>
            <p:nvPr/>
          </p:nvSpPr>
          <p:spPr>
            <a:xfrm>
              <a:off x="6210875"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
            <p:cNvSpPr/>
            <p:nvPr/>
          </p:nvSpPr>
          <p:spPr>
            <a:xfrm>
              <a:off x="6210875" y="35493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
            <p:cNvSpPr/>
            <p:nvPr/>
          </p:nvSpPr>
          <p:spPr>
            <a:xfrm>
              <a:off x="6210875" y="40008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
            <p:cNvSpPr/>
            <p:nvPr/>
          </p:nvSpPr>
          <p:spPr>
            <a:xfrm>
              <a:off x="621087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6"/>
            <p:cNvSpPr/>
            <p:nvPr/>
          </p:nvSpPr>
          <p:spPr>
            <a:xfrm>
              <a:off x="6210875" y="430190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6"/>
            <p:cNvSpPr/>
            <p:nvPr/>
          </p:nvSpPr>
          <p:spPr>
            <a:xfrm>
              <a:off x="6210875" y="44524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6"/>
            <p:cNvSpPr/>
            <p:nvPr/>
          </p:nvSpPr>
          <p:spPr>
            <a:xfrm>
              <a:off x="6210875"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6"/>
            <p:cNvSpPr/>
            <p:nvPr/>
          </p:nvSpPr>
          <p:spPr>
            <a:xfrm>
              <a:off x="6210875"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6"/>
            <p:cNvSpPr/>
            <p:nvPr/>
          </p:nvSpPr>
          <p:spPr>
            <a:xfrm>
              <a:off x="6210875" y="505445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
            <p:cNvSpPr/>
            <p:nvPr/>
          </p:nvSpPr>
          <p:spPr>
            <a:xfrm>
              <a:off x="6361375" y="38862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
            <p:cNvSpPr/>
            <p:nvPr/>
          </p:nvSpPr>
          <p:spPr>
            <a:xfrm>
              <a:off x="6361375" y="53912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
            <p:cNvSpPr/>
            <p:nvPr/>
          </p:nvSpPr>
          <p:spPr>
            <a:xfrm>
              <a:off x="6361375" y="9906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6"/>
            <p:cNvSpPr/>
            <p:nvPr/>
          </p:nvSpPr>
          <p:spPr>
            <a:xfrm>
              <a:off x="6361375" y="129170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
            <p:cNvSpPr/>
            <p:nvPr/>
          </p:nvSpPr>
          <p:spPr>
            <a:xfrm>
              <a:off x="6361375" y="159270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
            <p:cNvSpPr/>
            <p:nvPr/>
          </p:nvSpPr>
          <p:spPr>
            <a:xfrm>
              <a:off x="6361375" y="20442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6"/>
            <p:cNvSpPr/>
            <p:nvPr/>
          </p:nvSpPr>
          <p:spPr>
            <a:xfrm>
              <a:off x="6361375" y="23452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6"/>
            <p:cNvSpPr/>
            <p:nvPr/>
          </p:nvSpPr>
          <p:spPr>
            <a:xfrm>
              <a:off x="6361375" y="27968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6"/>
            <p:cNvSpPr/>
            <p:nvPr/>
          </p:nvSpPr>
          <p:spPr>
            <a:xfrm>
              <a:off x="6361375" y="309782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6"/>
            <p:cNvSpPr/>
            <p:nvPr/>
          </p:nvSpPr>
          <p:spPr>
            <a:xfrm>
              <a:off x="6361375" y="3248325"/>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
            <p:cNvSpPr/>
            <p:nvPr/>
          </p:nvSpPr>
          <p:spPr>
            <a:xfrm>
              <a:off x="6361375" y="354935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
            <p:cNvSpPr/>
            <p:nvPr/>
          </p:nvSpPr>
          <p:spPr>
            <a:xfrm>
              <a:off x="6361375" y="3699875"/>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
            <p:cNvSpPr/>
            <p:nvPr/>
          </p:nvSpPr>
          <p:spPr>
            <a:xfrm>
              <a:off x="6361375" y="38503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6"/>
            <p:cNvSpPr/>
            <p:nvPr/>
          </p:nvSpPr>
          <p:spPr>
            <a:xfrm>
              <a:off x="6361375" y="41514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6"/>
            <p:cNvSpPr/>
            <p:nvPr/>
          </p:nvSpPr>
          <p:spPr>
            <a:xfrm>
              <a:off x="6361375" y="4301900"/>
              <a:ext cx="121425" cy="121400"/>
            </a:xfrm>
            <a:custGeom>
              <a:avLst/>
              <a:gdLst/>
              <a:ahLst/>
              <a:cxnLst/>
              <a:rect l="l" t="t" r="r" b="b"/>
              <a:pathLst>
                <a:path w="4857" h="4856"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6"/>
            <p:cNvSpPr/>
            <p:nvPr/>
          </p:nvSpPr>
          <p:spPr>
            <a:xfrm>
              <a:off x="6361375" y="4753450"/>
              <a:ext cx="121425" cy="121400"/>
            </a:xfrm>
            <a:custGeom>
              <a:avLst/>
              <a:gdLst/>
              <a:ahLst/>
              <a:cxnLst/>
              <a:rect l="l" t="t" r="r" b="b"/>
              <a:pathLst>
                <a:path w="4857"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6"/>
            <p:cNvSpPr/>
            <p:nvPr/>
          </p:nvSpPr>
          <p:spPr>
            <a:xfrm>
              <a:off x="6361375" y="5054450"/>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6"/>
            <p:cNvSpPr/>
            <p:nvPr/>
          </p:nvSpPr>
          <p:spPr>
            <a:xfrm>
              <a:off x="6361375" y="5204975"/>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6"/>
            <p:cNvSpPr/>
            <p:nvPr/>
          </p:nvSpPr>
          <p:spPr>
            <a:xfrm>
              <a:off x="6511900" y="38862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6"/>
            <p:cNvSpPr/>
            <p:nvPr/>
          </p:nvSpPr>
          <p:spPr>
            <a:xfrm>
              <a:off x="6511900" y="129170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6"/>
            <p:cNvSpPr/>
            <p:nvPr/>
          </p:nvSpPr>
          <p:spPr>
            <a:xfrm>
              <a:off x="6511900" y="2044250"/>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6"/>
            <p:cNvSpPr/>
            <p:nvPr/>
          </p:nvSpPr>
          <p:spPr>
            <a:xfrm>
              <a:off x="6511900" y="2796800"/>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6"/>
            <p:cNvSpPr/>
            <p:nvPr/>
          </p:nvSpPr>
          <p:spPr>
            <a:xfrm>
              <a:off x="6511900" y="369987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6"/>
            <p:cNvSpPr/>
            <p:nvPr/>
          </p:nvSpPr>
          <p:spPr>
            <a:xfrm>
              <a:off x="6511900" y="4452425"/>
              <a:ext cx="121400" cy="121400"/>
            </a:xfrm>
            <a:custGeom>
              <a:avLst/>
              <a:gdLst/>
              <a:ahLst/>
              <a:cxnLst/>
              <a:rect l="l" t="t" r="r" b="b"/>
              <a:pathLst>
                <a:path w="4856" h="4856" extrusionOk="0">
                  <a:moveTo>
                    <a:pt x="0" y="0"/>
                  </a:moveTo>
                  <a:lnTo>
                    <a:pt x="0"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6"/>
            <p:cNvSpPr/>
            <p:nvPr/>
          </p:nvSpPr>
          <p:spPr>
            <a:xfrm>
              <a:off x="6511900" y="4602925"/>
              <a:ext cx="121400" cy="121400"/>
            </a:xfrm>
            <a:custGeom>
              <a:avLst/>
              <a:gdLst/>
              <a:ahLst/>
              <a:cxnLst/>
              <a:rect l="l" t="t" r="r" b="b"/>
              <a:pathLst>
                <a:path w="4856" h="4856" extrusionOk="0">
                  <a:moveTo>
                    <a:pt x="0" y="1"/>
                  </a:moveTo>
                  <a:lnTo>
                    <a:pt x="0"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6"/>
            <p:cNvSpPr/>
            <p:nvPr/>
          </p:nvSpPr>
          <p:spPr>
            <a:xfrm>
              <a:off x="6511900" y="5204975"/>
              <a:ext cx="121400" cy="121400"/>
            </a:xfrm>
            <a:custGeom>
              <a:avLst/>
              <a:gdLst/>
              <a:ahLst/>
              <a:cxnLst/>
              <a:rect l="l" t="t" r="r" b="b"/>
              <a:pathLst>
                <a:path w="4856" h="4856" extrusionOk="0">
                  <a:moveTo>
                    <a:pt x="0" y="0"/>
                  </a:moveTo>
                  <a:lnTo>
                    <a:pt x="0" y="4856"/>
                  </a:lnTo>
                  <a:lnTo>
                    <a:pt x="4856" y="4856"/>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6"/>
            <p:cNvSpPr/>
            <p:nvPr/>
          </p:nvSpPr>
          <p:spPr>
            <a:xfrm>
              <a:off x="6662400"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6"/>
            <p:cNvSpPr/>
            <p:nvPr/>
          </p:nvSpPr>
          <p:spPr>
            <a:xfrm>
              <a:off x="666240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6"/>
            <p:cNvSpPr/>
            <p:nvPr/>
          </p:nvSpPr>
          <p:spPr>
            <a:xfrm>
              <a:off x="6662400" y="264627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D3E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8" name="Google Shape;2068;p6"/>
          <p:cNvGrpSpPr/>
          <p:nvPr/>
        </p:nvGrpSpPr>
        <p:grpSpPr>
          <a:xfrm rot="10800000">
            <a:off x="7682451" y="28707"/>
            <a:ext cx="1140783" cy="5086302"/>
            <a:chOff x="5608825" y="238125"/>
            <a:chExt cx="1174975" cy="5238750"/>
          </a:xfrm>
        </p:grpSpPr>
        <p:sp>
          <p:nvSpPr>
            <p:cNvPr id="2069" name="Google Shape;2069;p6"/>
            <p:cNvSpPr/>
            <p:nvPr/>
          </p:nvSpPr>
          <p:spPr>
            <a:xfrm>
              <a:off x="5608825" y="388625"/>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6"/>
            <p:cNvSpPr/>
            <p:nvPr/>
          </p:nvSpPr>
          <p:spPr>
            <a:xfrm>
              <a:off x="560882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6"/>
            <p:cNvSpPr/>
            <p:nvPr/>
          </p:nvSpPr>
          <p:spPr>
            <a:xfrm>
              <a:off x="5608825" y="27968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6"/>
            <p:cNvSpPr/>
            <p:nvPr/>
          </p:nvSpPr>
          <p:spPr>
            <a:xfrm>
              <a:off x="5608825"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6"/>
            <p:cNvSpPr/>
            <p:nvPr/>
          </p:nvSpPr>
          <p:spPr>
            <a:xfrm>
              <a:off x="5759350"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6"/>
            <p:cNvSpPr/>
            <p:nvPr/>
          </p:nvSpPr>
          <p:spPr>
            <a:xfrm>
              <a:off x="5759350" y="6896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6"/>
            <p:cNvSpPr/>
            <p:nvPr/>
          </p:nvSpPr>
          <p:spPr>
            <a:xfrm>
              <a:off x="5759350" y="9906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6"/>
            <p:cNvSpPr/>
            <p:nvPr/>
          </p:nvSpPr>
          <p:spPr>
            <a:xfrm>
              <a:off x="5759350" y="15927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
            <p:cNvSpPr/>
            <p:nvPr/>
          </p:nvSpPr>
          <p:spPr>
            <a:xfrm>
              <a:off x="5759350" y="17432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
            <p:cNvSpPr/>
            <p:nvPr/>
          </p:nvSpPr>
          <p:spPr>
            <a:xfrm>
              <a:off x="5759350"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
            <p:cNvSpPr/>
            <p:nvPr/>
          </p:nvSpPr>
          <p:spPr>
            <a:xfrm>
              <a:off x="5759350" y="21947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
            <p:cNvSpPr/>
            <p:nvPr/>
          </p:nvSpPr>
          <p:spPr>
            <a:xfrm>
              <a:off x="5759350" y="23452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
            <p:cNvSpPr/>
            <p:nvPr/>
          </p:nvSpPr>
          <p:spPr>
            <a:xfrm>
              <a:off x="5759350" y="294730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
            <p:cNvSpPr/>
            <p:nvPr/>
          </p:nvSpPr>
          <p:spPr>
            <a:xfrm>
              <a:off x="5759350" y="30978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
            <p:cNvSpPr/>
            <p:nvPr/>
          </p:nvSpPr>
          <p:spPr>
            <a:xfrm>
              <a:off x="5759350" y="32483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
            <p:cNvSpPr/>
            <p:nvPr/>
          </p:nvSpPr>
          <p:spPr>
            <a:xfrm>
              <a:off x="5759350" y="385037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
            <p:cNvSpPr/>
            <p:nvPr/>
          </p:nvSpPr>
          <p:spPr>
            <a:xfrm>
              <a:off x="5759350"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
            <p:cNvSpPr/>
            <p:nvPr/>
          </p:nvSpPr>
          <p:spPr>
            <a:xfrm>
              <a:off x="5759350" y="44524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
            <p:cNvSpPr/>
            <p:nvPr/>
          </p:nvSpPr>
          <p:spPr>
            <a:xfrm>
              <a:off x="5759350" y="46029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
            <p:cNvSpPr/>
            <p:nvPr/>
          </p:nvSpPr>
          <p:spPr>
            <a:xfrm>
              <a:off x="5759350" y="47534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
            <p:cNvSpPr/>
            <p:nvPr/>
          </p:nvSpPr>
          <p:spPr>
            <a:xfrm>
              <a:off x="5759350" y="5054450"/>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
            <p:cNvSpPr/>
            <p:nvPr/>
          </p:nvSpPr>
          <p:spPr>
            <a:xfrm>
              <a:off x="5909850"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
            <p:cNvSpPr/>
            <p:nvPr/>
          </p:nvSpPr>
          <p:spPr>
            <a:xfrm>
              <a:off x="5909850" y="539125"/>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
            <p:cNvSpPr/>
            <p:nvPr/>
          </p:nvSpPr>
          <p:spPr>
            <a:xfrm>
              <a:off x="5909850" y="8401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
            <p:cNvSpPr/>
            <p:nvPr/>
          </p:nvSpPr>
          <p:spPr>
            <a:xfrm>
              <a:off x="5909850" y="9906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
            <p:cNvSpPr/>
            <p:nvPr/>
          </p:nvSpPr>
          <p:spPr>
            <a:xfrm>
              <a:off x="5909850" y="1592700"/>
              <a:ext cx="121400" cy="121425"/>
            </a:xfrm>
            <a:custGeom>
              <a:avLst/>
              <a:gdLst/>
              <a:ahLst/>
              <a:cxnLst/>
              <a:rect l="l" t="t" r="r" b="b"/>
              <a:pathLst>
                <a:path w="4856"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
            <p:cNvSpPr/>
            <p:nvPr/>
          </p:nvSpPr>
          <p:spPr>
            <a:xfrm>
              <a:off x="5909850" y="21947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
            <p:cNvSpPr/>
            <p:nvPr/>
          </p:nvSpPr>
          <p:spPr>
            <a:xfrm>
              <a:off x="5909850"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
            <p:cNvSpPr/>
            <p:nvPr/>
          </p:nvSpPr>
          <p:spPr>
            <a:xfrm>
              <a:off x="5909850" y="24957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
            <p:cNvSpPr/>
            <p:nvPr/>
          </p:nvSpPr>
          <p:spPr>
            <a:xfrm>
              <a:off x="5909850" y="33988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
            <p:cNvSpPr/>
            <p:nvPr/>
          </p:nvSpPr>
          <p:spPr>
            <a:xfrm>
              <a:off x="5909850" y="4151400"/>
              <a:ext cx="121400" cy="121400"/>
            </a:xfrm>
            <a:custGeom>
              <a:avLst/>
              <a:gdLst/>
              <a:ahLst/>
              <a:cxnLst/>
              <a:rect l="l" t="t" r="r" b="b"/>
              <a:pathLst>
                <a:path w="4856"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
            <p:cNvSpPr/>
            <p:nvPr/>
          </p:nvSpPr>
          <p:spPr>
            <a:xfrm>
              <a:off x="5909850" y="46029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
            <p:cNvSpPr/>
            <p:nvPr/>
          </p:nvSpPr>
          <p:spPr>
            <a:xfrm>
              <a:off x="5909850" y="47534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
            <p:cNvSpPr/>
            <p:nvPr/>
          </p:nvSpPr>
          <p:spPr>
            <a:xfrm>
              <a:off x="5909850" y="535547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
            <p:cNvSpPr/>
            <p:nvPr/>
          </p:nvSpPr>
          <p:spPr>
            <a:xfrm>
              <a:off x="6060375" y="23812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
            <p:cNvSpPr/>
            <p:nvPr/>
          </p:nvSpPr>
          <p:spPr>
            <a:xfrm>
              <a:off x="6060375" y="388625"/>
              <a:ext cx="121400" cy="121400"/>
            </a:xfrm>
            <a:custGeom>
              <a:avLst/>
              <a:gdLst/>
              <a:ahLst/>
              <a:cxnLst/>
              <a:rect l="l" t="t" r="r" b="b"/>
              <a:pathLst>
                <a:path w="4856" h="4856" extrusionOk="0">
                  <a:moveTo>
                    <a:pt x="0" y="0"/>
                  </a:moveTo>
                  <a:lnTo>
                    <a:pt x="0" y="4856"/>
                  </a:lnTo>
                  <a:lnTo>
                    <a:pt x="4855" y="4856"/>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
            <p:cNvSpPr/>
            <p:nvPr/>
          </p:nvSpPr>
          <p:spPr>
            <a:xfrm>
              <a:off x="6060375" y="840150"/>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
            <p:cNvSpPr/>
            <p:nvPr/>
          </p:nvSpPr>
          <p:spPr>
            <a:xfrm>
              <a:off x="6060375" y="114117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
            <p:cNvSpPr/>
            <p:nvPr/>
          </p:nvSpPr>
          <p:spPr>
            <a:xfrm>
              <a:off x="6060375" y="1893725"/>
              <a:ext cx="121400" cy="121400"/>
            </a:xfrm>
            <a:custGeom>
              <a:avLst/>
              <a:gdLst/>
              <a:ahLst/>
              <a:cxnLst/>
              <a:rect l="l" t="t" r="r" b="b"/>
              <a:pathLst>
                <a:path w="4856" h="4856"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
            <p:cNvSpPr/>
            <p:nvPr/>
          </p:nvSpPr>
          <p:spPr>
            <a:xfrm>
              <a:off x="6060375" y="2044250"/>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
            <p:cNvSpPr/>
            <p:nvPr/>
          </p:nvSpPr>
          <p:spPr>
            <a:xfrm>
              <a:off x="6060375" y="3699875"/>
              <a:ext cx="121400" cy="121400"/>
            </a:xfrm>
            <a:custGeom>
              <a:avLst/>
              <a:gdLst/>
              <a:ahLst/>
              <a:cxnLst/>
              <a:rect l="l" t="t" r="r" b="b"/>
              <a:pathLst>
                <a:path w="4856" h="4856" extrusionOk="0">
                  <a:moveTo>
                    <a:pt x="0" y="0"/>
                  </a:moveTo>
                  <a:lnTo>
                    <a:pt x="0" y="4855"/>
                  </a:lnTo>
                  <a:lnTo>
                    <a:pt x="4855" y="4855"/>
                  </a:lnTo>
                  <a:lnTo>
                    <a:pt x="4855"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
            <p:cNvSpPr/>
            <p:nvPr/>
          </p:nvSpPr>
          <p:spPr>
            <a:xfrm>
              <a:off x="6060375" y="4000875"/>
              <a:ext cx="121400" cy="121425"/>
            </a:xfrm>
            <a:custGeom>
              <a:avLst/>
              <a:gdLst/>
              <a:ahLst/>
              <a:cxnLst/>
              <a:rect l="l" t="t" r="r" b="b"/>
              <a:pathLst>
                <a:path w="4856" h="4857" extrusionOk="0">
                  <a:moveTo>
                    <a:pt x="0" y="1"/>
                  </a:moveTo>
                  <a:lnTo>
                    <a:pt x="0" y="4856"/>
                  </a:lnTo>
                  <a:lnTo>
                    <a:pt x="4855" y="4856"/>
                  </a:lnTo>
                  <a:lnTo>
                    <a:pt x="4855"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
            <p:cNvSpPr/>
            <p:nvPr/>
          </p:nvSpPr>
          <p:spPr>
            <a:xfrm>
              <a:off x="6210875" y="23812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
            <p:cNvSpPr/>
            <p:nvPr/>
          </p:nvSpPr>
          <p:spPr>
            <a:xfrm>
              <a:off x="6210875" y="689650"/>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
            <p:cNvSpPr/>
            <p:nvPr/>
          </p:nvSpPr>
          <p:spPr>
            <a:xfrm>
              <a:off x="6210875" y="23452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
            <p:cNvSpPr/>
            <p:nvPr/>
          </p:nvSpPr>
          <p:spPr>
            <a:xfrm>
              <a:off x="6210875" y="3248325"/>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
            <p:cNvSpPr/>
            <p:nvPr/>
          </p:nvSpPr>
          <p:spPr>
            <a:xfrm>
              <a:off x="6210875" y="3699875"/>
              <a:ext cx="121400" cy="121400"/>
            </a:xfrm>
            <a:custGeom>
              <a:avLst/>
              <a:gdLst/>
              <a:ahLst/>
              <a:cxnLst/>
              <a:rect l="l" t="t" r="r" b="b"/>
              <a:pathLst>
                <a:path w="4856" h="4856" extrusionOk="0">
                  <a:moveTo>
                    <a:pt x="1" y="0"/>
                  </a:moveTo>
                  <a:lnTo>
                    <a:pt x="1" y="4855"/>
                  </a:lnTo>
                  <a:lnTo>
                    <a:pt x="4856" y="4855"/>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
            <p:cNvSpPr/>
            <p:nvPr/>
          </p:nvSpPr>
          <p:spPr>
            <a:xfrm>
              <a:off x="6361375" y="1442200"/>
              <a:ext cx="121425" cy="121400"/>
            </a:xfrm>
            <a:custGeom>
              <a:avLst/>
              <a:gdLst/>
              <a:ahLst/>
              <a:cxnLst/>
              <a:rect l="l" t="t" r="r" b="b"/>
              <a:pathLst>
                <a:path w="4857" h="4856" extrusionOk="0">
                  <a:moveTo>
                    <a:pt x="1" y="0"/>
                  </a:moveTo>
                  <a:lnTo>
                    <a:pt x="1" y="4856"/>
                  </a:lnTo>
                  <a:lnTo>
                    <a:pt x="4856" y="4856"/>
                  </a:lnTo>
                  <a:lnTo>
                    <a:pt x="4856" y="0"/>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
            <p:cNvSpPr/>
            <p:nvPr/>
          </p:nvSpPr>
          <p:spPr>
            <a:xfrm>
              <a:off x="6361375" y="2646275"/>
              <a:ext cx="121425" cy="121425"/>
            </a:xfrm>
            <a:custGeom>
              <a:avLst/>
              <a:gdLst/>
              <a:ahLst/>
              <a:cxnLst/>
              <a:rect l="l" t="t" r="r" b="b"/>
              <a:pathLst>
                <a:path w="4857" h="4857"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
            <p:cNvSpPr/>
            <p:nvPr/>
          </p:nvSpPr>
          <p:spPr>
            <a:xfrm>
              <a:off x="6662400" y="4903950"/>
              <a:ext cx="121400" cy="121400"/>
            </a:xfrm>
            <a:custGeom>
              <a:avLst/>
              <a:gdLst/>
              <a:ahLst/>
              <a:cxnLst/>
              <a:rect l="l" t="t" r="r" b="b"/>
              <a:pathLst>
                <a:path w="4856" h="4856" extrusionOk="0">
                  <a:moveTo>
                    <a:pt x="1" y="1"/>
                  </a:moveTo>
                  <a:lnTo>
                    <a:pt x="1" y="4856"/>
                  </a:lnTo>
                  <a:lnTo>
                    <a:pt x="4856" y="4856"/>
                  </a:lnTo>
                  <a:lnTo>
                    <a:pt x="4856" y="1"/>
                  </a:lnTo>
                  <a:close/>
                </a:path>
              </a:pathLst>
            </a:custGeom>
            <a:solidFill>
              <a:srgbClr val="80B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9" name="Google Shape;2119;p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8300" y="739375"/>
            <a:ext cx="67611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1pPr>
            <a:lvl2pPr lvl="1">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2pPr>
            <a:lvl3pPr lvl="2">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3pPr>
            <a:lvl4pPr lvl="3">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4pPr>
            <a:lvl5pPr lvl="4">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5pPr>
            <a:lvl6pPr lvl="5">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6pPr>
            <a:lvl7pPr lvl="6">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7pPr>
            <a:lvl8pPr lvl="7">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8pPr>
            <a:lvl9pPr lvl="8">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9pPr>
          </a:lstStyle>
          <a:p>
            <a:endParaRPr/>
          </a:p>
        </p:txBody>
      </p:sp>
      <p:sp>
        <p:nvSpPr>
          <p:cNvPr id="7" name="Google Shape;7;p1"/>
          <p:cNvSpPr txBox="1">
            <a:spLocks noGrp="1"/>
          </p:cNvSpPr>
          <p:nvPr>
            <p:ph type="body" idx="1"/>
          </p:nvPr>
        </p:nvSpPr>
        <p:spPr>
          <a:xfrm>
            <a:off x="718300" y="1733550"/>
            <a:ext cx="6761100" cy="29805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1pPr>
            <a:lvl2pPr marL="914400" lvl="1"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2pPr>
            <a:lvl3pPr marL="1371600" lvl="2"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3pPr>
            <a:lvl4pPr marL="1828800" lvl="3"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4pPr>
            <a:lvl5pPr marL="2286000" lvl="4"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5pPr>
            <a:lvl6pPr marL="2743200" lvl="5"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6pPr>
            <a:lvl7pPr marL="3200400" lvl="6"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7pPr>
            <a:lvl8pPr marL="3657600" lvl="7"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8pPr>
            <a:lvl9pPr marL="4114800" lvl="8" indent="-381000">
              <a:spcBef>
                <a:spcPts val="0"/>
              </a:spcBef>
              <a:spcAft>
                <a:spcPts val="0"/>
              </a:spcAft>
              <a:buClr>
                <a:srgbClr val="D3EBD5"/>
              </a:buClr>
              <a:buSzPts val="2400"/>
              <a:buFont typeface="Titillium Web Light"/>
              <a:buChar char="■"/>
              <a:defRPr sz="2400">
                <a:solidFill>
                  <a:srgbClr val="003B55"/>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91531" y="4720201"/>
            <a:ext cx="548700" cy="393600"/>
          </a:xfrm>
          <a:prstGeom prst="rect">
            <a:avLst/>
          </a:prstGeom>
          <a:noFill/>
          <a:ln>
            <a:noFill/>
          </a:ln>
        </p:spPr>
        <p:txBody>
          <a:bodyPr spcFirstLastPara="1" wrap="square" lIns="91425" tIns="91425" rIns="91425" bIns="91425" anchor="ctr" anchorCtr="0">
            <a:noAutofit/>
          </a:bodyPr>
          <a:lstStyle>
            <a:lvl1pPr lvl="0">
              <a:buNone/>
              <a:defRPr sz="1200">
                <a:solidFill>
                  <a:srgbClr val="0B87A1"/>
                </a:solidFill>
                <a:latin typeface="Dosis Light"/>
                <a:ea typeface="Dosis Light"/>
                <a:cs typeface="Dosis Light"/>
                <a:sym typeface="Dosis Light"/>
              </a:defRPr>
            </a:lvl1pPr>
            <a:lvl2pPr lvl="1">
              <a:buNone/>
              <a:defRPr sz="1200">
                <a:solidFill>
                  <a:srgbClr val="0B87A1"/>
                </a:solidFill>
                <a:latin typeface="Dosis Light"/>
                <a:ea typeface="Dosis Light"/>
                <a:cs typeface="Dosis Light"/>
                <a:sym typeface="Dosis Light"/>
              </a:defRPr>
            </a:lvl2pPr>
            <a:lvl3pPr lvl="2">
              <a:buNone/>
              <a:defRPr sz="1200">
                <a:solidFill>
                  <a:srgbClr val="0B87A1"/>
                </a:solidFill>
                <a:latin typeface="Dosis Light"/>
                <a:ea typeface="Dosis Light"/>
                <a:cs typeface="Dosis Light"/>
                <a:sym typeface="Dosis Light"/>
              </a:defRPr>
            </a:lvl3pPr>
            <a:lvl4pPr lvl="3">
              <a:buNone/>
              <a:defRPr sz="1200">
                <a:solidFill>
                  <a:srgbClr val="0B87A1"/>
                </a:solidFill>
                <a:latin typeface="Dosis Light"/>
                <a:ea typeface="Dosis Light"/>
                <a:cs typeface="Dosis Light"/>
                <a:sym typeface="Dosis Light"/>
              </a:defRPr>
            </a:lvl4pPr>
            <a:lvl5pPr lvl="4">
              <a:buNone/>
              <a:defRPr sz="1200">
                <a:solidFill>
                  <a:srgbClr val="0B87A1"/>
                </a:solidFill>
                <a:latin typeface="Dosis Light"/>
                <a:ea typeface="Dosis Light"/>
                <a:cs typeface="Dosis Light"/>
                <a:sym typeface="Dosis Light"/>
              </a:defRPr>
            </a:lvl5pPr>
            <a:lvl6pPr lvl="5">
              <a:buNone/>
              <a:defRPr sz="1200">
                <a:solidFill>
                  <a:srgbClr val="0B87A1"/>
                </a:solidFill>
                <a:latin typeface="Dosis Light"/>
                <a:ea typeface="Dosis Light"/>
                <a:cs typeface="Dosis Light"/>
                <a:sym typeface="Dosis Light"/>
              </a:defRPr>
            </a:lvl6pPr>
            <a:lvl7pPr lvl="6">
              <a:buNone/>
              <a:defRPr sz="1200">
                <a:solidFill>
                  <a:srgbClr val="0B87A1"/>
                </a:solidFill>
                <a:latin typeface="Dosis Light"/>
                <a:ea typeface="Dosis Light"/>
                <a:cs typeface="Dosis Light"/>
                <a:sym typeface="Dosis Light"/>
              </a:defRPr>
            </a:lvl7pPr>
            <a:lvl8pPr lvl="7">
              <a:buNone/>
              <a:defRPr sz="1200">
                <a:solidFill>
                  <a:srgbClr val="0B87A1"/>
                </a:solidFill>
                <a:latin typeface="Dosis Light"/>
                <a:ea typeface="Dosis Light"/>
                <a:cs typeface="Dosis Light"/>
                <a:sym typeface="Dosis Light"/>
              </a:defRPr>
            </a:lvl8pPr>
            <a:lvl9pPr lvl="8">
              <a:buNone/>
              <a:defRPr sz="1200">
                <a:solidFill>
                  <a:srgbClr val="0B87A1"/>
                </a:solidFill>
                <a:latin typeface="Dosis Light"/>
                <a:ea typeface="Dosis Light"/>
                <a:cs typeface="Dosis Light"/>
                <a:sym typeface="Dosis Light"/>
              </a:defRPr>
            </a:lvl9pPr>
          </a:lstStyle>
          <a:p>
            <a:pPr marL="0" lvl="0" indent="0" algn="l"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sp>
        <p:nvSpPr>
          <p:cNvPr id="3836" name="Google Shape;3836;p13"/>
          <p:cNvSpPr txBox="1">
            <a:spLocks noGrp="1"/>
          </p:cNvSpPr>
          <p:nvPr>
            <p:ph type="ctrTitle"/>
          </p:nvPr>
        </p:nvSpPr>
        <p:spPr>
          <a:xfrm>
            <a:off x="762000" y="696425"/>
            <a:ext cx="5396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Gestion du patrimoine culturel</a:t>
            </a:r>
            <a:br>
              <a:rPr lang="en" dirty="0"/>
            </a:br>
            <a:r>
              <a:rPr lang="en" dirty="0"/>
              <a:t>L3, UE2, Option, S1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509" y="110678"/>
            <a:ext cx="4532678" cy="857400"/>
          </a:xfrm>
        </p:spPr>
        <p:txBody>
          <a:bodyPr/>
          <a:lstStyle/>
          <a:p>
            <a:r>
              <a:rPr lang="fr-FR" sz="2400" b="1" dirty="0">
                <a:solidFill>
                  <a:schemeClr val="accent1"/>
                </a:solidFill>
              </a:rPr>
              <a:t>Les </a:t>
            </a:r>
            <a:r>
              <a:rPr lang="fr-FR" sz="2400" b="1" i="1" dirty="0">
                <a:solidFill>
                  <a:schemeClr val="accent1"/>
                </a:solidFill>
              </a:rPr>
              <a:t>Voyages pittoresques </a:t>
            </a:r>
            <a:r>
              <a:rPr lang="fr-FR" sz="2400" b="1" dirty="0">
                <a:solidFill>
                  <a:schemeClr val="accent1"/>
                </a:solidFill>
              </a:rPr>
              <a:t>: </a:t>
            </a:r>
            <a:br>
              <a:rPr lang="fr-FR" sz="2400" b="1" dirty="0">
                <a:solidFill>
                  <a:schemeClr val="accent1"/>
                </a:solidFill>
              </a:rPr>
            </a:br>
            <a:r>
              <a:rPr lang="fr-FR" sz="2400" b="1" dirty="0">
                <a:solidFill>
                  <a:schemeClr val="accent1"/>
                </a:solidFill>
              </a:rPr>
              <a:t>une tradition</a:t>
            </a:r>
          </a:p>
        </p:txBody>
      </p:sp>
      <p:sp>
        <p:nvSpPr>
          <p:cNvPr id="6" name="ZoneTexte 5"/>
          <p:cNvSpPr txBox="1"/>
          <p:nvPr/>
        </p:nvSpPr>
        <p:spPr>
          <a:xfrm>
            <a:off x="323528" y="1131590"/>
            <a:ext cx="2592288" cy="1200329"/>
          </a:xfrm>
          <a:prstGeom prst="rect">
            <a:avLst/>
          </a:prstGeom>
          <a:noFill/>
        </p:spPr>
        <p:txBody>
          <a:bodyPr wrap="square" rtlCol="0">
            <a:spAutoFit/>
          </a:bodyPr>
          <a:lstStyle/>
          <a:p>
            <a:r>
              <a:rPr lang="fr-FR" sz="1800" b="1" dirty="0">
                <a:solidFill>
                  <a:schemeClr val="tx1"/>
                </a:solidFill>
              </a:rPr>
              <a:t>comte de Choiseul-Gouffier</a:t>
            </a:r>
          </a:p>
          <a:p>
            <a:r>
              <a:rPr lang="fr-FR" sz="1800" b="1" dirty="0">
                <a:solidFill>
                  <a:schemeClr val="tx1"/>
                </a:solidFill>
              </a:rPr>
              <a:t>Abbé Barthélémy 1772 = architecte</a:t>
            </a:r>
          </a:p>
        </p:txBody>
      </p:sp>
      <p:pic>
        <p:nvPicPr>
          <p:cNvPr id="3074" name="Picture 2" descr="Résultat de recherche d'images pour &quot;choiseul gouffie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225" y="651246"/>
            <a:ext cx="5819775" cy="395287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99696" y="2636609"/>
            <a:ext cx="2088232" cy="2246769"/>
          </a:xfrm>
          <a:prstGeom prst="rect">
            <a:avLst/>
          </a:prstGeom>
          <a:noFill/>
        </p:spPr>
        <p:txBody>
          <a:bodyPr wrap="square" rtlCol="0">
            <a:spAutoFit/>
          </a:bodyPr>
          <a:lstStyle/>
          <a:p>
            <a:r>
              <a:rPr lang="fr-FR" dirty="0"/>
              <a:t>Julien David Leroy, </a:t>
            </a:r>
            <a:r>
              <a:rPr lang="fr-FR" i="1" dirty="0"/>
              <a:t>Les Ruines des plus beaux monuments de la Grèce </a:t>
            </a:r>
            <a:r>
              <a:rPr lang="fr-FR" dirty="0"/>
              <a:t>1758</a:t>
            </a:r>
          </a:p>
          <a:p>
            <a:r>
              <a:rPr lang="fr-FR" i="1" dirty="0"/>
              <a:t>Voyage pittoresque de la Grèce</a:t>
            </a:r>
            <a:endParaRPr lang="fr-FR" dirty="0"/>
          </a:p>
          <a:p>
            <a:r>
              <a:rPr lang="fr-FR" dirty="0"/>
              <a:t>1782 –</a:t>
            </a:r>
          </a:p>
          <a:p>
            <a:r>
              <a:rPr lang="fr-FR" dirty="0"/>
              <a:t>Louis </a:t>
            </a:r>
            <a:r>
              <a:rPr lang="fr-FR" dirty="0" err="1"/>
              <a:t>Fs</a:t>
            </a:r>
            <a:r>
              <a:rPr lang="fr-FR" dirty="0"/>
              <a:t> Cassas </a:t>
            </a:r>
            <a:r>
              <a:rPr lang="fr-FR" i="1" dirty="0"/>
              <a:t>Voyage pittoresque en Syrie, 1799</a:t>
            </a:r>
          </a:p>
        </p:txBody>
      </p:sp>
    </p:spTree>
    <p:extLst>
      <p:ext uri="{BB962C8B-B14F-4D97-AF65-F5344CB8AC3E}">
        <p14:creationId xmlns:p14="http://schemas.microsoft.com/office/powerpoint/2010/main" val="3452821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4F8C0039-8475-4ACA-A5C7-702FA8E28AE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11</a:t>
            </a:fld>
            <a:endParaRPr lang="fr-FR"/>
          </a:p>
        </p:txBody>
      </p:sp>
      <p:pic>
        <p:nvPicPr>
          <p:cNvPr id="7" name="Image 6">
            <a:extLst>
              <a:ext uri="{FF2B5EF4-FFF2-40B4-BE49-F238E27FC236}">
                <a16:creationId xmlns:a16="http://schemas.microsoft.com/office/drawing/2014/main" id="{C0BE0827-50DD-465D-B074-FD82EEBA0860}"/>
              </a:ext>
            </a:extLst>
          </p:cNvPr>
          <p:cNvPicPr>
            <a:picLocks noChangeAspect="1"/>
          </p:cNvPicPr>
          <p:nvPr/>
        </p:nvPicPr>
        <p:blipFill>
          <a:blip r:embed="rId2"/>
          <a:stretch>
            <a:fillRect/>
          </a:stretch>
        </p:blipFill>
        <p:spPr>
          <a:xfrm>
            <a:off x="6731289" y="812575"/>
            <a:ext cx="2553775" cy="4128603"/>
          </a:xfrm>
          <a:prstGeom prst="rect">
            <a:avLst/>
          </a:prstGeom>
        </p:spPr>
      </p:pic>
      <p:pic>
        <p:nvPicPr>
          <p:cNvPr id="9" name="Image 8">
            <a:extLst>
              <a:ext uri="{FF2B5EF4-FFF2-40B4-BE49-F238E27FC236}">
                <a16:creationId xmlns:a16="http://schemas.microsoft.com/office/drawing/2014/main" id="{B8E18DAC-21F6-432D-A09D-C9AF60ED19E2}"/>
              </a:ext>
            </a:extLst>
          </p:cNvPr>
          <p:cNvPicPr>
            <a:picLocks noChangeAspect="1"/>
          </p:cNvPicPr>
          <p:nvPr/>
        </p:nvPicPr>
        <p:blipFill>
          <a:blip r:embed="rId3"/>
          <a:stretch>
            <a:fillRect/>
          </a:stretch>
        </p:blipFill>
        <p:spPr>
          <a:xfrm>
            <a:off x="-53479" y="-668610"/>
            <a:ext cx="2427025" cy="4181211"/>
          </a:xfrm>
          <a:prstGeom prst="rect">
            <a:avLst/>
          </a:prstGeom>
        </p:spPr>
      </p:pic>
      <p:pic>
        <p:nvPicPr>
          <p:cNvPr id="11" name="Image 10">
            <a:extLst>
              <a:ext uri="{FF2B5EF4-FFF2-40B4-BE49-F238E27FC236}">
                <a16:creationId xmlns:a16="http://schemas.microsoft.com/office/drawing/2014/main" id="{15869619-E343-4680-9974-BE42E0C8063E}"/>
              </a:ext>
            </a:extLst>
          </p:cNvPr>
          <p:cNvPicPr>
            <a:picLocks noChangeAspect="1"/>
          </p:cNvPicPr>
          <p:nvPr/>
        </p:nvPicPr>
        <p:blipFill>
          <a:blip r:embed="rId4"/>
          <a:stretch>
            <a:fillRect/>
          </a:stretch>
        </p:blipFill>
        <p:spPr>
          <a:xfrm>
            <a:off x="4183114" y="136212"/>
            <a:ext cx="2278146" cy="3515657"/>
          </a:xfrm>
          <a:prstGeom prst="rect">
            <a:avLst/>
          </a:prstGeom>
        </p:spPr>
      </p:pic>
      <p:pic>
        <p:nvPicPr>
          <p:cNvPr id="15" name="Image 14">
            <a:extLst>
              <a:ext uri="{FF2B5EF4-FFF2-40B4-BE49-F238E27FC236}">
                <a16:creationId xmlns:a16="http://schemas.microsoft.com/office/drawing/2014/main" id="{212827F6-5C08-4870-8816-26491CD5C74F}"/>
              </a:ext>
            </a:extLst>
          </p:cNvPr>
          <p:cNvPicPr>
            <a:picLocks noChangeAspect="1"/>
          </p:cNvPicPr>
          <p:nvPr/>
        </p:nvPicPr>
        <p:blipFill>
          <a:blip r:embed="rId5"/>
          <a:stretch>
            <a:fillRect/>
          </a:stretch>
        </p:blipFill>
        <p:spPr>
          <a:xfrm>
            <a:off x="1679836" y="2309846"/>
            <a:ext cx="2280864" cy="2964678"/>
          </a:xfrm>
          <a:prstGeom prst="rect">
            <a:avLst/>
          </a:prstGeom>
        </p:spPr>
      </p:pic>
    </p:spTree>
    <p:extLst>
      <p:ext uri="{BB962C8B-B14F-4D97-AF65-F5344CB8AC3E}">
        <p14:creationId xmlns:p14="http://schemas.microsoft.com/office/powerpoint/2010/main" val="3081492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idx="1"/>
          </p:nvPr>
        </p:nvSpPr>
        <p:spPr>
          <a:xfrm>
            <a:off x="718300" y="4245874"/>
            <a:ext cx="6761100" cy="774148"/>
          </a:xfrm>
        </p:spPr>
        <p:txBody>
          <a:bodyPr/>
          <a:lstStyle/>
          <a:p>
            <a:r>
              <a:rPr lang="fr-FR" dirty="0"/>
              <a:t>Benjamin de Laborde, 1781-1784</a:t>
            </a:r>
          </a:p>
        </p:txBody>
      </p:sp>
      <p:sp>
        <p:nvSpPr>
          <p:cNvPr id="4" name="Espace réservé du numéro de diapositive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12</a:t>
            </a:fld>
            <a:endParaRPr lang="fr-FR"/>
          </a:p>
        </p:txBody>
      </p:sp>
      <p:pic>
        <p:nvPicPr>
          <p:cNvPr id="2050" name="Picture 2" descr="https://api.piasa.fr/cache/original/uploads/jean-benjamin-de-l-a-b-o-r-d-e-description-g-n-ral_352268_5b7c25ab5606a.jpg"/>
          <p:cNvPicPr>
            <a:picLocks noChangeAspect="1" noChangeArrowheads="1"/>
          </p:cNvPicPr>
          <p:nvPr/>
        </p:nvPicPr>
        <p:blipFill rotWithShape="1">
          <a:blip r:embed="rId2">
            <a:extLst>
              <a:ext uri="{28A0092B-C50C-407E-A947-70E740481C1C}">
                <a14:useLocalDpi xmlns:a14="http://schemas.microsoft.com/office/drawing/2010/main" val="0"/>
              </a:ext>
            </a:extLst>
          </a:blip>
          <a:srcRect t="22835" b="19257"/>
          <a:stretch/>
        </p:blipFill>
        <p:spPr bwMode="auto">
          <a:xfrm>
            <a:off x="10633" y="0"/>
            <a:ext cx="7549804" cy="43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202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69447" y="195486"/>
            <a:ext cx="2592288" cy="707886"/>
          </a:xfrm>
          <a:prstGeom prst="rect">
            <a:avLst/>
          </a:prstGeom>
          <a:noFill/>
        </p:spPr>
        <p:txBody>
          <a:bodyPr wrap="square" rtlCol="0">
            <a:spAutoFit/>
          </a:bodyPr>
          <a:lstStyle/>
          <a:p>
            <a:r>
              <a:rPr lang="fr-FR" sz="2000" b="1" dirty="0">
                <a:solidFill>
                  <a:schemeClr val="tx1"/>
                </a:solidFill>
              </a:rPr>
              <a:t>Le Baron Taylor</a:t>
            </a:r>
          </a:p>
          <a:p>
            <a:r>
              <a:rPr lang="fr-FR" sz="2000" b="1" dirty="0">
                <a:solidFill>
                  <a:schemeClr val="tx1"/>
                </a:solidFill>
              </a:rPr>
              <a:t>&gt;1815</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849" y="3817"/>
            <a:ext cx="419126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16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9502"/>
            <a:ext cx="9144000" cy="3723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970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15</a:t>
            </a:fld>
            <a:endParaRPr lang="fr-FR"/>
          </a:p>
        </p:txBody>
      </p:sp>
      <p:pic>
        <p:nvPicPr>
          <p:cNvPr id="4098" name="Picture 2" descr="https://gallica.bnf.fr/ark:/12148/btv1b8452146d/f9.high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24"/>
            <a:ext cx="3707904" cy="518937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F3393F4-E594-4F1A-9D82-138A08282AD2}"/>
              </a:ext>
            </a:extLst>
          </p:cNvPr>
          <p:cNvSpPr txBox="1"/>
          <p:nvPr/>
        </p:nvSpPr>
        <p:spPr>
          <a:xfrm flipH="1">
            <a:off x="5148064" y="2021975"/>
            <a:ext cx="2304256" cy="738664"/>
          </a:xfrm>
          <a:prstGeom prst="rect">
            <a:avLst/>
          </a:prstGeom>
          <a:noFill/>
        </p:spPr>
        <p:txBody>
          <a:bodyPr wrap="square" rtlCol="0">
            <a:spAutoFit/>
          </a:bodyPr>
          <a:lstStyle/>
          <a:p>
            <a:r>
              <a:rPr lang="fr-FR" dirty="0"/>
              <a:t>Charles Nodier, </a:t>
            </a:r>
            <a:r>
              <a:rPr lang="fr-FR" dirty="0" err="1"/>
              <a:t>bbcaire</a:t>
            </a:r>
            <a:r>
              <a:rPr lang="fr-FR" dirty="0"/>
              <a:t> de l’Arsenal, salon</a:t>
            </a:r>
          </a:p>
          <a:p>
            <a:r>
              <a:rPr lang="fr-FR" dirty="0"/>
              <a:t>Fragonard</a:t>
            </a:r>
          </a:p>
        </p:txBody>
      </p:sp>
    </p:spTree>
    <p:extLst>
      <p:ext uri="{BB962C8B-B14F-4D97-AF65-F5344CB8AC3E}">
        <p14:creationId xmlns:p14="http://schemas.microsoft.com/office/powerpoint/2010/main" val="2522848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6512" y="-144016"/>
            <a:ext cx="7488832" cy="3795886"/>
          </a:xfrm>
        </p:spPr>
        <p:txBody>
          <a:bodyPr/>
          <a:lstStyle/>
          <a:p>
            <a:r>
              <a:rPr lang="fr-FR" sz="1400" b="1" dirty="0"/>
              <a:t>Les Romantiques, voyageurs curieux</a:t>
            </a:r>
          </a:p>
          <a:p>
            <a:pPr marL="114300" indent="0">
              <a:buNone/>
            </a:pPr>
            <a:r>
              <a:rPr lang="fr-FR" sz="1400" b="1" dirty="0"/>
              <a:t>Ce n’est pas en savants que nous parcourons la France, mais en voyageurs curieux </a:t>
            </a:r>
            <a:r>
              <a:rPr lang="fr-FR" sz="1400" dirty="0"/>
              <a:t>des aspects intéressants et avides de nobles souvenirs. Dirai-je quel penchant plus facile à sentir qu’à définir circonscrit ce voyage dans les ruines de l’ancienne France ? Quelque </a:t>
            </a:r>
            <a:r>
              <a:rPr lang="fr-FR" sz="1400" b="1" dirty="0"/>
              <a:t>disposition mélancolique </a:t>
            </a:r>
            <a:r>
              <a:rPr lang="fr-FR" sz="1400" dirty="0"/>
              <a:t>dans les pensées, quelque prédilection involontaire pour les mœurs poétiques et les arts de nos aïeux, le sentiment de je ne sais quelle </a:t>
            </a:r>
            <a:r>
              <a:rPr lang="fr-FR" sz="1400" b="1" dirty="0"/>
              <a:t>communauté de décadence </a:t>
            </a:r>
            <a:r>
              <a:rPr lang="fr-FR" sz="1400" dirty="0"/>
              <a:t>entre ces vieux édifices et la génération qui s’achève, </a:t>
            </a:r>
            <a:r>
              <a:rPr lang="fr-FR" sz="1400" b="1" dirty="0"/>
              <a:t>le besoin peut-être assez naturel d’ailleurs à tous les hommes de jouir de l’aspect fugitif d’un tableau que le temps va effacer. Qui n’éprouverait cette idée à la vue de ces restes qui s’écroulent de jour en jour </a:t>
            </a:r>
            <a:r>
              <a:rPr lang="fr-FR" sz="1400" dirty="0"/>
              <a:t>et qui, altérés par tous les accidents du temps, ne promettent plus assez de durée pour que nous puissions espérer que nos enfants les retrouverons ? Ce voyage n’est donc pas un voyage de découvertes, mais un voyage d’impressions, s’il est permis de s’exprimer ainsi</a:t>
            </a:r>
            <a:r>
              <a:rPr lang="fr-FR" sz="1400" b="1" dirty="0"/>
              <a:t>. Nous ne marchons pas sur la trace de l’histoire, nous ne l’appelons à concourir à nos émotions qu’autant qu’elle les fortifie de ses graves témoignages </a:t>
            </a:r>
            <a:r>
              <a:rPr lang="fr-FR" sz="1400" dirty="0"/>
              <a:t>et qu’elle agrandit encore par quelque récit imposant la majesté des monuments. Il y a plus : nous n’accueillons jamais avec un intérêt plus vif les renseignements qu’elle nous a transmis que lorsqu’ils nous parviennent par la voie de la tradition et que la mémoire des hommes, frappée d’un souvenir qui retentit à travers les siècles, rend à notre esprit l’histoire sensible et vivante. (…) </a:t>
            </a:r>
          </a:p>
          <a:p>
            <a:pPr marL="114300" indent="0">
              <a:buNone/>
            </a:pPr>
            <a:r>
              <a:rPr lang="fr-FR" sz="1400" b="1" dirty="0"/>
              <a:t>Quant à nous, derniers voyageurs dans les ruines de l’ancienne France, qui auront bientôt cessé d’exister, nous aimons à peindre exclusivement ces ruines </a:t>
            </a:r>
            <a:r>
              <a:rPr lang="fr-FR" sz="1400" dirty="0"/>
              <a:t>dont l’histoire et les mystères seraient perdus pour la génération prochaine. </a:t>
            </a:r>
          </a:p>
          <a:p>
            <a:r>
              <a:rPr lang="fr-FR" sz="1400" dirty="0"/>
              <a:t>Référence : Charles Nodier, préface aux </a:t>
            </a:r>
            <a:r>
              <a:rPr lang="fr-FR" sz="1400" i="1" dirty="0"/>
              <a:t>Voyages pittoresques et romantiques dans l’Ancienne France</a:t>
            </a:r>
            <a:r>
              <a:rPr lang="fr-FR" sz="1400" dirty="0"/>
              <a:t>,  1820-1878, numérisé sur </a:t>
            </a:r>
            <a:r>
              <a:rPr lang="fr-FR" sz="1400" i="1" dirty="0" err="1"/>
              <a:t>Gallica</a:t>
            </a:r>
            <a:r>
              <a:rPr lang="fr-FR" sz="1400" dirty="0"/>
              <a:t>.</a:t>
            </a:r>
          </a:p>
        </p:txBody>
      </p:sp>
    </p:spTree>
    <p:extLst>
      <p:ext uri="{BB962C8B-B14F-4D97-AF65-F5344CB8AC3E}">
        <p14:creationId xmlns:p14="http://schemas.microsoft.com/office/powerpoint/2010/main" val="2596054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peccadille.net/wp-content/uploads/2015/02/Voyages_Pittoresques_Jumi%C3%A8ges.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303498"/>
            <a:ext cx="8712968" cy="3888432"/>
          </a:xfrm>
          <a:prstGeom prst="rect">
            <a:avLst/>
          </a:prstGeom>
          <a:noFill/>
          <a:ln>
            <a:noFill/>
          </a:ln>
        </p:spPr>
      </p:pic>
    </p:spTree>
    <p:extLst>
      <p:ext uri="{BB962C8B-B14F-4D97-AF65-F5344CB8AC3E}">
        <p14:creationId xmlns:p14="http://schemas.microsoft.com/office/powerpoint/2010/main" val="3474603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peccadille.net/wp-content/uploads/2015/02/Dolmen_Voyages_Pittoresques_Romantiques.jpg"/>
          <p:cNvPicPr/>
          <p:nvPr/>
        </p:nvPicPr>
        <p:blipFill>
          <a:blip r:embed="rId2">
            <a:extLst>
              <a:ext uri="{28A0092B-C50C-407E-A947-70E740481C1C}">
                <a14:useLocalDpi xmlns:a14="http://schemas.microsoft.com/office/drawing/2010/main" val="0"/>
              </a:ext>
            </a:extLst>
          </a:blip>
          <a:srcRect/>
          <a:stretch>
            <a:fillRect/>
          </a:stretch>
        </p:blipFill>
        <p:spPr bwMode="auto">
          <a:xfrm>
            <a:off x="0" y="12236"/>
            <a:ext cx="7380312" cy="5131264"/>
          </a:xfrm>
          <a:prstGeom prst="rect">
            <a:avLst/>
          </a:prstGeom>
          <a:noFill/>
          <a:ln>
            <a:noFill/>
          </a:ln>
        </p:spPr>
      </p:pic>
    </p:spTree>
    <p:extLst>
      <p:ext uri="{BB962C8B-B14F-4D97-AF65-F5344CB8AC3E}">
        <p14:creationId xmlns:p14="http://schemas.microsoft.com/office/powerpoint/2010/main" val="3637917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13" y="160338"/>
            <a:ext cx="6761100" cy="857400"/>
          </a:xfrm>
        </p:spPr>
        <p:txBody>
          <a:bodyPr/>
          <a:lstStyle/>
          <a:p>
            <a:r>
              <a:rPr lang="fr-FR" b="1" dirty="0"/>
              <a:t>Le goût des ruines, </a:t>
            </a:r>
            <a:br>
              <a:rPr lang="fr-FR" b="1" dirty="0"/>
            </a:br>
            <a:r>
              <a:rPr lang="fr-FR" b="1" dirty="0"/>
              <a:t>l’attachement aux monuments</a:t>
            </a:r>
          </a:p>
        </p:txBody>
      </p:sp>
      <p:sp>
        <p:nvSpPr>
          <p:cNvPr id="6" name="ZoneTexte 5"/>
          <p:cNvSpPr txBox="1"/>
          <p:nvPr/>
        </p:nvSpPr>
        <p:spPr>
          <a:xfrm>
            <a:off x="251520" y="1131590"/>
            <a:ext cx="3927496" cy="2308324"/>
          </a:xfrm>
          <a:prstGeom prst="rect">
            <a:avLst/>
          </a:prstGeom>
          <a:noFill/>
        </p:spPr>
        <p:txBody>
          <a:bodyPr wrap="square" rtlCol="0">
            <a:spAutoFit/>
          </a:bodyPr>
          <a:lstStyle/>
          <a:p>
            <a:r>
              <a:rPr lang="fr-FR" sz="1800" b="1" dirty="0">
                <a:solidFill>
                  <a:schemeClr val="tx1"/>
                </a:solidFill>
              </a:rPr>
              <a:t>Par la littérature </a:t>
            </a:r>
          </a:p>
          <a:p>
            <a:endParaRPr lang="fr-FR" sz="1800" b="1" dirty="0">
              <a:solidFill>
                <a:schemeClr val="tx1"/>
              </a:solidFill>
            </a:endParaRPr>
          </a:p>
          <a:p>
            <a:endParaRPr lang="fr-FR" sz="1800" b="1" dirty="0">
              <a:solidFill>
                <a:schemeClr val="tx1"/>
              </a:solidFill>
            </a:endParaRPr>
          </a:p>
          <a:p>
            <a:r>
              <a:rPr lang="fr-FR" sz="1800" b="1" dirty="0">
                <a:solidFill>
                  <a:schemeClr val="tx1"/>
                </a:solidFill>
              </a:rPr>
              <a:t>Walter Scott</a:t>
            </a:r>
          </a:p>
          <a:p>
            <a:endParaRPr lang="fr-FR" sz="1800" b="1" dirty="0">
              <a:solidFill>
                <a:schemeClr val="tx1"/>
              </a:solidFill>
            </a:endParaRPr>
          </a:p>
          <a:p>
            <a:pPr marL="285750" indent="-285750">
              <a:buFontTx/>
              <a:buChar char="-"/>
            </a:pPr>
            <a:r>
              <a:rPr lang="fr-FR" sz="1800" b="1" i="1" dirty="0">
                <a:solidFill>
                  <a:schemeClr val="tx1"/>
                </a:solidFill>
              </a:rPr>
              <a:t>Ivanhoé</a:t>
            </a:r>
            <a:r>
              <a:rPr lang="fr-FR" sz="1800" b="1" dirty="0">
                <a:solidFill>
                  <a:schemeClr val="tx1"/>
                </a:solidFill>
              </a:rPr>
              <a:t>, 1819, médiévalisme et conscience nationale</a:t>
            </a:r>
          </a:p>
          <a:p>
            <a:pPr marL="285750" indent="-285750">
              <a:buFontTx/>
              <a:buChar char="-"/>
            </a:pPr>
            <a:r>
              <a:rPr lang="fr-FR" sz="1800" b="1" i="1" dirty="0" err="1">
                <a:solidFill>
                  <a:schemeClr val="tx1"/>
                </a:solidFill>
              </a:rPr>
              <a:t>Puvis</a:t>
            </a:r>
            <a:r>
              <a:rPr lang="fr-FR" sz="1800" b="1" i="1" dirty="0">
                <a:solidFill>
                  <a:schemeClr val="tx1"/>
                </a:solidFill>
              </a:rPr>
              <a:t> de Chavannes</a:t>
            </a:r>
          </a:p>
        </p:txBody>
      </p:sp>
      <p:sp>
        <p:nvSpPr>
          <p:cNvPr id="3" name="AutoShape 2" descr="Résultat de recherche d'images pour &quot;walter scott ivanho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Résultat de recherche d'images pour &quot;walter scott ivanho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131590"/>
            <a:ext cx="2533267" cy="380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977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13"/>
        <p:cNvGrpSpPr/>
        <p:nvPr/>
      </p:nvGrpSpPr>
      <p:grpSpPr>
        <a:xfrm>
          <a:off x="0" y="0"/>
          <a:ext cx="0" cy="0"/>
          <a:chOff x="0" y="0"/>
          <a:chExt cx="0" cy="0"/>
        </a:xfrm>
      </p:grpSpPr>
      <p:sp>
        <p:nvSpPr>
          <p:cNvPr id="3914" name="Google Shape;3914;p22"/>
          <p:cNvSpPr txBox="1">
            <a:spLocks noGrp="1"/>
          </p:cNvSpPr>
          <p:nvPr>
            <p:ph type="title"/>
          </p:nvPr>
        </p:nvSpPr>
        <p:spPr>
          <a:xfrm>
            <a:off x="3210724" y="3075806"/>
            <a:ext cx="4896544" cy="857400"/>
          </a:xfrm>
          <a:prstGeom prst="rect">
            <a:avLst/>
          </a:prstGeom>
        </p:spPr>
        <p:txBody>
          <a:bodyPr spcFirstLastPara="1" wrap="square" lIns="91425" tIns="91425" rIns="91425" bIns="91425" anchor="b" anchorCtr="0">
            <a:noAutofit/>
          </a:bodyPr>
          <a:lstStyle/>
          <a:p>
            <a:pPr lvl="0"/>
            <a:br>
              <a:rPr lang="en" dirty="0"/>
            </a:br>
            <a:r>
              <a:rPr lang="en" dirty="0"/>
              <a:t>–</a:t>
            </a:r>
            <a:r>
              <a:rPr lang="fr-FR" dirty="0"/>
              <a:t>Séance 7</a:t>
            </a:r>
            <a:br>
              <a:rPr lang="en" dirty="0"/>
            </a:br>
            <a:r>
              <a:rPr lang="fr-FR" dirty="0"/>
              <a:t>Le moment romantique (1) </a:t>
            </a:r>
            <a:br>
              <a:rPr lang="fr-FR" dirty="0"/>
            </a:br>
            <a:r>
              <a:rPr lang="fr-FR" dirty="0"/>
              <a:t>de Voyages romantiques en découvertes scientifiques: la naissance d’une nouvelle conscience patrimoniale après la RF</a:t>
            </a:r>
            <a:endParaRPr dirty="0"/>
          </a:p>
        </p:txBody>
      </p:sp>
      <p:sp>
        <p:nvSpPr>
          <p:cNvPr id="3917" name="Google Shape;3917;p2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pic>
        <p:nvPicPr>
          <p:cNvPr id="5" name="Image 4" descr="http://peccadille.net/wp-content/uploads/2015/02/Dolmen_Voyages_Pittoresques_Romantiques.jpg"/>
          <p:cNvPicPr/>
          <p:nvPr/>
        </p:nvPicPr>
        <p:blipFill rotWithShape="1">
          <a:blip r:embed="rId3">
            <a:extLst>
              <a:ext uri="{28A0092B-C50C-407E-A947-70E740481C1C}">
                <a14:useLocalDpi xmlns:a14="http://schemas.microsoft.com/office/drawing/2010/main" val="0"/>
              </a:ext>
            </a:extLst>
          </a:blip>
          <a:srcRect l="27981" t="5577" r="27788" b="12746"/>
          <a:stretch/>
        </p:blipFill>
        <p:spPr bwMode="auto">
          <a:xfrm>
            <a:off x="6876" y="-5707"/>
            <a:ext cx="3203848" cy="515530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713" y="346198"/>
            <a:ext cx="6761100" cy="857400"/>
          </a:xfrm>
        </p:spPr>
        <p:txBody>
          <a:bodyPr/>
          <a:lstStyle/>
          <a:p>
            <a:r>
              <a:rPr lang="fr-FR" b="1" dirty="0"/>
              <a:t>2/Victor Hugo et le débat </a:t>
            </a:r>
            <a:br>
              <a:rPr lang="fr-FR" b="1" dirty="0"/>
            </a:br>
            <a:r>
              <a:rPr lang="fr-FR" b="1" dirty="0"/>
              <a:t>patrimonial</a:t>
            </a:r>
          </a:p>
        </p:txBody>
      </p:sp>
      <p:sp>
        <p:nvSpPr>
          <p:cNvPr id="6" name="ZoneTexte 5"/>
          <p:cNvSpPr txBox="1"/>
          <p:nvPr/>
        </p:nvSpPr>
        <p:spPr>
          <a:xfrm>
            <a:off x="218306" y="915566"/>
            <a:ext cx="3927496" cy="2862322"/>
          </a:xfrm>
          <a:prstGeom prst="rect">
            <a:avLst/>
          </a:prstGeom>
          <a:noFill/>
        </p:spPr>
        <p:txBody>
          <a:bodyPr wrap="square" rtlCol="0">
            <a:spAutoFit/>
          </a:bodyPr>
          <a:lstStyle/>
          <a:p>
            <a:endParaRPr lang="fr-FR" sz="1800" b="1" dirty="0">
              <a:solidFill>
                <a:schemeClr val="tx1"/>
              </a:solidFill>
            </a:endParaRPr>
          </a:p>
          <a:p>
            <a:pPr marL="285750" indent="-285750">
              <a:buFontTx/>
              <a:buChar char="-"/>
            </a:pPr>
            <a:r>
              <a:rPr lang="fr-FR" sz="1800" b="1" dirty="0">
                <a:solidFill>
                  <a:schemeClr val="tx1"/>
                </a:solidFill>
              </a:rPr>
              <a:t>« Promenade nocturne », 1817; </a:t>
            </a:r>
          </a:p>
          <a:p>
            <a:pPr marL="285750" indent="-285750">
              <a:buFontTx/>
              <a:buChar char="-"/>
            </a:pPr>
            <a:r>
              <a:rPr lang="fr-FR" sz="1800" b="1" dirty="0">
                <a:solidFill>
                  <a:schemeClr val="tx1"/>
                </a:solidFill>
              </a:rPr>
              <a:t>« La bande noire », 1823 ; Grégoire « vandalisme » « table rase  » spéculateurs « vandales »</a:t>
            </a:r>
          </a:p>
          <a:p>
            <a:pPr marL="285750" indent="-285750">
              <a:buFontTx/>
              <a:buChar char="-"/>
            </a:pPr>
            <a:r>
              <a:rPr lang="fr-FR" sz="1800" b="1" dirty="0">
                <a:solidFill>
                  <a:schemeClr val="tx1"/>
                </a:solidFill>
              </a:rPr>
              <a:t>« </a:t>
            </a:r>
            <a:r>
              <a:rPr lang="fr-FR" sz="1800" b="1" u="sng" dirty="0">
                <a:solidFill>
                  <a:schemeClr val="tx1"/>
                </a:solidFill>
              </a:rPr>
              <a:t>Guerre aux démolisseurs </a:t>
            </a:r>
            <a:r>
              <a:rPr lang="fr-FR" sz="1800" b="1" dirty="0">
                <a:solidFill>
                  <a:schemeClr val="tx1"/>
                </a:solidFill>
              </a:rPr>
              <a:t>» 1825 et 1832 ; </a:t>
            </a:r>
          </a:p>
          <a:p>
            <a:pPr marL="285750" indent="-285750">
              <a:buFontTx/>
              <a:buChar char="-"/>
            </a:pPr>
            <a:r>
              <a:rPr lang="fr-FR" sz="1800" b="1" i="1" dirty="0">
                <a:solidFill>
                  <a:schemeClr val="tx1"/>
                </a:solidFill>
              </a:rPr>
              <a:t>Notre Dame de Paris</a:t>
            </a:r>
            <a:r>
              <a:rPr lang="fr-FR" sz="1800" b="1" dirty="0">
                <a:solidFill>
                  <a:schemeClr val="tx1"/>
                </a:solidFill>
              </a:rPr>
              <a:t>, 1831</a:t>
            </a:r>
            <a:endParaRPr lang="fr-FR" sz="1800" b="1" i="1" dirty="0">
              <a:solidFill>
                <a:schemeClr val="tx1"/>
              </a:solidFill>
            </a:endParaRPr>
          </a:p>
          <a:p>
            <a:endParaRPr lang="fr-FR" sz="1800" b="1" dirty="0">
              <a:solidFill>
                <a:schemeClr val="tx1"/>
              </a:solidFill>
            </a:endParaRPr>
          </a:p>
        </p:txBody>
      </p:sp>
      <p:pic>
        <p:nvPicPr>
          <p:cNvPr id="1026" name="Picture 2" descr="Résultat de recherche d'images pour &quot;victor hugo&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6067" y="0"/>
            <a:ext cx="3417320" cy="465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134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21</a:t>
            </a:fld>
            <a:endParaRPr lang="fr-FR"/>
          </a:p>
        </p:txBody>
      </p:sp>
      <p:sp>
        <p:nvSpPr>
          <p:cNvPr id="5" name="AutoShape 2" descr="data:image/jpeg;base64,/9j/4AAQSkZJRgABAQAAAQABAAD/2wCEAAoGBxQUExYUFBQXFxYXGiIcGRkYGR0ZGRocIh8aHCIhIh8fHyokHx8nHSEcIzQkJysuMTExGSI2OzYwOiowMS4BCwsLDw4PHRERHTAnHycwMDAwMDAwMDAwMDAwMDAwMDAwMDAwMjAwMDAwMDIwMDAwMDAwMDAwMDAwMDAwMDAwMP/AABEIAQsAvQMBIgACEQEDEQH/xAAbAAACAwEBAQAAAAAAAAAAAAAEBQIDBgEHAP/EAEQQAAEDAgQDBgUCAwYEBQUAAAECAxEAIQQSMUEFUWEGEyJxgZEyobHB8ELRI1LhBxQzYoLxFXKishYlQ5LCJDSDtNL/xAAZAQADAQEBAAAAAAAAAAAAAAAAAQIDBAX/xAApEQACAgIDAAEDAgcAAAAAAAAAAQIREiEDMUFRE2GhInEEFDJCgbHx/9oADAMBAAIRAxEAPwA9l0lIVpO1d7zrQmF4gkgADy+tW/3gH9XXQ/Y/k1oeMWqVXAZqHfCbET+da+ZclIMRIn3vQDJgmug1HNX2egLOlVUqxP8AKCryBj3rq438XTahsfxRLQlZCfMgfNRAoBbLFY+LqAHmq/0+9Dr421/P7QfvWd4p2rUR4A2R1hfuAoUhxnGA5Yssj/lSUH3SofSps2jwt9m7d4ygf+qgHkoFPubge1fJ4qgEd6C2Do4k5mz/AKhp615s7iZsCqNkk5gPI2j2rrONcROVRAOomQR1Ghos0/lz1NShYzIOhFxXDPOvPeE8bW34ZlJ1Tfzt5dLjatbwPigdTBMx8J3I69R+xppmHJxOA4SOtWBJ51W3V6aZkfAGvlJNSHSuyTQMGJNTE9a6pk86sTbWgCAB5moLSf5j7mr6goUADqQrZaveoZVfzKP+qiSK5FAWL0uAEiN7DTYbevzrqFJ8h+fsPahsa+UJmJO3l+fappxQy59tZVyve24giN6B0XOKChAULCes2pg0kgfnOlWGeQ5JSZGm1r/ntTB7FhtKZuVWA06+lAq8LyKpGKT6DfalnEcepSVJEJG/1/evm8QAhJ5XE79fzpQPEt4lxPKk/pGnInT/AHiJ8qxHE8SpSiQ2L6EIBt5qknzovi+OzrkHMTaBoBv+fSgC4bJKc5N4PwT5fqPnPSalnVxQx2CpyH4rHoUj5SkVTiMOU3AlJ0Vt/vTxnCOqFltpn+VCcp2idAelEnhDh+IBXP8Ahgbc5I+VKjT6iRmm2CRpB+v4auawRI0INaA4AtwcpCbzF8vvsOR6wRoSXMGkwQACdY09B6z+RRRL5TKLwyht1n1prwSUKBBgEi+wtMx0+4puvhUpJOqbiP1DT5iBS5/C5UkCLORfY6+xsadCfIpKjU4LiqVGDY7jSP6dfeKbAV5xj1KELE2i83G0HyNvUVqOyPHO9TkUZKY9jv5TTs558VLJGhAqafCRP+40MfP1r5PI6dACftUV4ZxSg2hJXmNsuoPMTp1mBHlIZCRd3YB52PrAkHyIiq8S4kEyQIgXtMQPsTV2NwTuGW20s94XAQAkXzaR1gE35DpV3GezTwbD0BSUyVpF1pnc7EAQTHXS5pWafTltV0ApUDcaVLoa5gl2zaHmBfyGydPMWgcwXi6HLQRuNwOY/rTMw8gVEoFVBYOhB8tPvXSDQAoxqkfr0NvKw/2oVWUoKQfDIg87z7UW633gAJj98tDnhoyZArexoGqK8AyEFUEEGDINhp+9F8aMobBsQY+X9aDwzJbzImbp02/IojjvwpP+b7JoH/cBP8RTBtzPpz9/rSnH8SLnh+EACQLiIH/USYA6G8XruMXcJ/mOUbbhUfKKU4skJQd1JzeaiVifaPapbOnj40SLlpVGXYA3PmrYaXEWAonDuoJTA11sPKw2va/vqSnUTp6Cm3DMDmcQSbRJ8gP2gf6qRpNJI2HDcKkwSJ/bl+cqbtIFK+DOSmfzT9qbNirOCXZxxkGhnOGp2EX2+f50pgBUstAISPYRUgJ8yelj9a7/AMJBubycx84j6fanGSvimgNmF7S4PuxH833kEfT50u7ILKXxH6kqH7Vre1bEtzFx76g/SaxnZ7EZHkxBMeETEmUmJO5GYeZqX2dXG8uNnqzakx8Q9Ez9QKsLqhJSSDoVCUnysY9KCbcEBVoOxBtyn9ul6vJ/mudk6R5xp5fho5kzXMGVNX/iHDnIVfzQied9/eilOuNpLjq0hpOYrSIuMtgPDJMwIkTO++WLgX3c4hWZMBIDcFOggEETRGMwq3YDrrirWHdK5E6Dfry3qaOqPI/F+f8AYDw7By2hR705rylBWLqItmSRpGm81RgcDmKswcN7ANwSDIvCY1Aj1tvTpAcShLYUrKlQCB3KpMHMTrsZt0mvn3FpSQV5kQQU/wB3KUlIEgHkDMTtmpkYr0zSuGFC1KShwJscykkTIAnS15E9Bzqw0Q7xB4oLeYFBSBGUCyTINt6VKw5JO3zpmEqvQEo+JAnafkapCSUxN85+VQ4hIyEHYdP5vtXGHVZJGuY8uXXWgK0QQMrjgOpKfoKMxikuDKFAqBkpkSBAGk2/rQDbhKlkmSFJ+1CY7CKCs6SZIkEWMjX/AG69KReNspx+FOaRqlQV7H9iaXcRbGRozcFSY6BWYfJVP8E/3ycygJulQ5k2nyNZ/jarCNAIn0Ee6QKTN+Nu6YqbTvyvTfgr5UtROmg8iQr38I9qUNHnv+8X/OVPeCsjXQKIM+Wv1Pv0pI15OjWcNayg/m5pth9KX4Q+AdaOwqqs859hKRUwKimp0FnIqCxVk1BVAmJscjvQUg63QdDP79DXn+M4aUqWQR4FXTMKE6QNTvXpy2BOU6G4/wAqtbfm1ZDtvw7+I28ElWcQUgFRKhyjp9KTNuGVOgzsyXVpEqckQShSgIAI2KJ2MQre9ahs9CPPWs/2XQCACyEKSAZSbg6azI8gefWneKBy2/L0Iz5P6ghLonW9fOYpUp8RjzPpS1awlJUdtDr6e9W5ipI2JF4050yLYwViVfzKP+o/vUTjVEkZl+5oUTVf95STZQzUBkwtLo0rjkE6aUKhKpJk356RtUVqg6330oCxU/iB8JE2t7f1rmFchIMSCryoR1Mqk8vt/QVFhXhyiYk8+Q/rQaY6LA4DnIEA3N/P9qZd2FNom8E+xsR9KAwbMpVvP59KY92QhMWOY60EyYpVh+7USm2cFJ5Z0mZ+vuKTPiUKESYA9RF485HtWwxeDClkW8QB9bg/Y1nOI4xlDixGYgkHYEcjrJ9NqTNeOTZnmmYg63/p+1OeD8vyITudOf8AvS3FYtszCVX5H7+3tRXAX8yyImZ9rRPpNqlG87cbNjhHLCfzlTLC0qZVz3pnw4yKs4Wg1BqdVgVOaBo7UTX01xRoBlS7qQORn5EfeqHoCieU+xEn5ir2jJUeVh9/nb0qhSQTHv5D+tAj7CYYIkj9QBPQxf0NWPuwLJJqRqp7wpJA+34KABVISZzCx2giPt+aUSyoQSIPKN/62ipMmwJiYveprjlPmKAK+89BvNqXusIBsEqAJggTHmY5/SjC5EgyJ5fmn7VFb+Ui5/PTSgEcaUk+Ez87Vx3CCfD63NfPOZYtadtvz1q9QOqRIN7GPtQAgxLPK1h8qEddCBmJsBM/ntTVPEEKUEhSrpkHURr70p48tK2VlMEp5pA0vyG3nSZpC26YpVxRxdyspE2CbQItpvVeMxjuWO8cg9TA+fLehlO5h4QQR7Dn+eVWJZJSdALa2G1SdWKRqOB8VK8M2pV1NqyKOtpASTHUpJ8qR9rmIft+sZh12+tW9jnY71lVpgmepCDv1TfyqfbNEHDq5oI9ISQPnT8Iiq5KM2tszA2orguICHQSPDaahlmTtyG5sJ+Wn70VhsMO8CTuCPUiRUm0nqmbJT8Qdpg0TjMyB3jYJGpjUelZ7g2MLjWRXxosedtD+cq0HCcV+knT51ocM44sHY7XtggOWSbZhseo19aftYtC0hSVBQOhBmg8RwxhwHM0kzc235+fWlmF4S0h4FCQlOwvBOnvQDca0O3+INoGZS0pA3JigD2iaM5LiJk2HOecRQz/AGXYccUozqSRJIv02qjj+HZw2HUlCQCoZRzvr8qQ0ovS7JYHtIgJgmVFRIABJIUoxbbl57GuYLiZ73MoqAJyKCrwdj5dRzrChxSTYwdByIvz66U74A6HPCowsCQSbKgmB6eU3pWaz4VFWbqhsc8RCRMq5cqXcL4plhDnwmyVHbaD060c5Pfegjr6+dUc+NMswAhIzCLeRB3vy3jaiwevpSLiGMUCSDytf16bjX+WisG4o5kkkqTN9JB8oi9vbzoBr0LBAWRBPlf18pt0muOsSLA843FVtnpeNxeopxpJKB4Yt7e0UCONYpQVkUiAN5n+lHN6eAGDyP8AWq2W0a5jPME2qecDc+tAGbcbAUiNiR6Qd/KgOLoHdrjeBH+ldOXGtPOP+mKGxGBKyW0xK1ACbATIuYsL60mawe0ZXgzBVP8AKSAoyLDpO5kQY1r0jg+GQGwEpCRGgEfnrWAHBnm0d4tOTLJyn4zkU2k+H/mWnXWCdIn1Hh/DyAASN5y5lfCYMQm56e8Uka86baMn2i4MG1jENg5YyujWEqI8XOAbnypT2i8WFYOmX108P3r0XEYM5QDBC7RCoMyNxHpresb2l4MUsIbbKYLqW0mVRmUogTKZsIJMbjWmyeNtySMjgEhVp0UAfI3n6+wpulrMonpA/wBvQ0T2S7KuPBDyXsOAtwMhBUvvO8kwCMhA8IKtfhHO1aLD9j3xKQkLV3qUeDMIUQF3C0pKRlVMkRb3SNeVNMxmNZdaV3qJg3O997byRMdaP4XxtDkQcrn8p3/5Tv5a1uMN2QdIR/hlK4OqiUylShIy3kJUITJrJ9o+xUqWWgc6TdKdFGYkZo/fpNH7Gdp6mq+42w/FZbsDIsYEkemtJ+FcWWlfduQpCDcjUTvGvpFLsDgsaleVKFKOhKkqy+pIBI6wR1pu1h8UHAFYQCLlaHFEAHXKM1j0osj6aVrsbpxiVLUUkzsIv1ms326zwhaj5DYC/wA5rYBAICUpifin4o5E0p7fYQKYmPhj2kfvTfRHG6mjA49sQFcxVGFXCgZgg2PWjMTdpMcvtP2oBbcQRcdKg71tG0wL6X29sw16H9j+45URw7iJENOGwMAnVO0Hp9LbaZzs9iSFW8iOf708fw/ikbj3GnuNPUVZyzik6HGKwGaRoOZ6dZv5/WrE/wAMAqBEWt15xp/Sh+FvqcbKCtQUnTqn+htRDbJbBlUzrNvv5UzB60ybGVQkKPQxtM1Fl0ElRIO3IiOmvyr7v40zD1n6/eq3HryYE20TKp6x9qAouAbkkKAnkI+1QdQbWgxe1CPugCEoUCTcjX+t6vBSu8gedAUTcZBA+LbaftVCcOcyQiAsqEFSQADNiTFhNSThEnYanUn94tpveqsQiCktpJUD4YFybRFrkmLfWgqPYrY4diEZG4T4+8AQ6kEeHubGdAcjSUTYwALG+i7LYx5TAzKQsqUmRl8Sg4qElUJgGVRJiYOprPpweMQAGmcSkXultwKAlFs2WQPAiQD+gedfMrxyFFQYelQjMMMQpIN/CoIBTBOmlSdTWSNstailS05Vd1fwgzAKVQJAmy5A3jmIoDjvDsQtKltKZCGiVLKx4GsiVuB0gINvCRmuZyiCDQWFexjjapYdTmQUkBlSIUCJNki5hJHRPpSvtFi8SWW+8DqC+gpcBQpJX8CiIgfqAJjrtNMyhGpIra4XjOHpT3mJwzKUPB5sLKiXHENpkp/hkmEOZSFRKtJrZYZzFJkpxWFQgltaS2FNoUXEpLYMNCSpKQYgiE3ivN8f2oxiwtK3QpLoM5mmyQCgNKyEolEoSEkoImOd6Y9ne1GJbvMnu0I8SUlKQ1ZskKSRmSiIOp1nU1KOnkpqzc49nGoSh91SFhuElojMEjMtHwlPdlUgiUknQ0bi+Ev/AMVx2LEqJOYZoRnJT4QCItbcRWcwXHHnW8riypEj4gPiClnw2nNmUqTcmYOlOWuNYgyoScxk5kpAUcuQyMp/TqD51RySlFvdlyuFuokqUDYkJAWpSgEpWYypNgFJEqi51qviOFU2kqzJUUqyLCSSUKIJhVgNjcSJGtVr4piby4Bnk/AkkSMpykiwKQB4Y0ofHLxDyQlbhUnWO7SMxEDMSkAqIFpMxNBLcPLIsFXT1/pQfHmkrQQsqg2iDAkET59f60aMOY+I+w/aonDGICvkPtFMhaPOGcPYJVsSkjyCk+0x71Yx2XLjZW2sZgojKdDobH96e8a4O6hfeoSVpVAWEpKjyzAC+ljrYV3AuFsAEHKokg6CRY39h6VNHS+SVXEya8G60o50lJm8gEc7zt1FutanhMugQJI1jba86W5/1p2nBl0FK0SkGFApmD5Ea7URhsIhpIS2gITyAgHnTSM58uS2tlGE4eET4jJ1iI+YNSxWGzJyhRBqSjB86kb0zCxe4pSAELmRvzoLH4kqy30/P2ptjMOHElJsR8KuR69KzDyFJJBBkajrypGkEmaBWIOWY+IwLef2HzFVYF8pREx4j9qHbc/gX2/oZ91UPnn9IPmJ+35FMFEcgkDqTHONfpc0KHQh1pcnKlxBJnYKSSYkX186LfXAnqrXTWkuMbUtaWkJlaiEpE6qJgD1O9DFBbNurt7hBBzLAP8AkNuU1FfbjCfzL2/Qd6px3ZjhPD0tp4gtbryxJylxIGxIDZEJmwKjJvHIKP8Ag/DXOI4ZnCuqeZdI7xMkBPhUoALEKncg3BsSSSBB6FyXwaFrtxhQQQpf/sN/T1pB237RMuqwyms5DDwWoZYMSkkCdzFR7Q8DZb4q3hEJIZLrIIzLJhRRm8UzvztWj/8ABmDPFFYUtq7n+695l7xc5+8CZzZpjLtMUE3J618Hm3EsSyUsSFJDcAZUIJSAEQhPjGfxZyVqIJzk3ojD8aQpxSsqwp0kFJjInKy60DmCpWk50q0ERvrWm7UNcEbQ+2ll8PNBaEE99kDt0JuVQRnjmKZtdnuE4bBYTF4ltzM6lHiQt1UuLbznwpVABCTtFqB4uqE//E0OOJWUrHjWpRQJKgoJA3EEgQq95m5mmzHGbyUuSbEZIT8RXmFzfaOpvTXGdlWEPYctypl5Wh1EwbEQYI53EU1c4HgQ73GVSXCJEFXInUyJgHWqs5/pzbfRmXeIJXByk62UI1jqSSOdp5DeaMQAEwVEi5B0zAHLF/hHKL36Q94J2dbLr7ToK+7y5TJTZWY7HlFB8ROC7pXdoWF2y5s0aidTGk0WQ+OSWTa/4L8HiAgfqKpzDQQQFAGTN/FOmoq04wD4QRAOXSUkqKvUXHtPOQhTnH8ELeGbd/UbrHIK+HyjQ9VUERyadeAP97T4hlISRAGsCFzuLZlHelOKwbRCAhTjeVSVFSDEhJcOmaARnMRHUmBWmRwltWBU8UnvBMGTHxAaTGlUcL4U07gnnVJOdvPlIUREISRYGDc70F4z6Xqv/AsVj0wAM0JBSkWuClKBJzG4iZvMDSq8Zjs4NtTJMnQAhIiYFtYiZHKS9wPAGcTh0qZHdupUAsFRUNpsTpBzDyilvavCsNuBllJlI8asxVKjtcxbeBvG1FilCSjk3oRLVMzpJFdwzlr6ixoJ5akHNdSLhQGok6+8+1RafyrTeQsRO0jfyI+hG1MyxGvUUJxfh/eAKT8Q/wCofuP6Ve2qpoXHkaAToRIZlChJ9p+/5FVDBq2IHmNfnTfiOGiVptPxR9fWlwzc1e9BakG466R5q3vqfyKX4PiHcvNOkZu6cQqBqoJIMDqRpNMXmSUx1V/8vvFLsRhZUkJEkqsBuSLfahhxuj0XtBwFeKxWH4jgyy8EpCShxRSkxmi4Sb+IgpMEFIqfa3FtYdfDXHgy04l8KdCCISktOIUqSAShKlDxECsC72S4m1JaZfTc5u7VlJsL+BUmb1ncLgMQ+8plKHF4hWYZVWckAkznvZI0NQd6k662z1vjfYt97irOMQpruAptaiVHN4NgAIMwIM7nlcjhePbd447kUFBvC92SLjMlxCjB3jNB6g1m0dnMQ3wxLKMNiDilLOc51JQ2grJsO8CCckDTVRO1eeYxTrTTbiVLQlxKsi0kpzAQCARyJEjyoCT2tfc9a7dcM4tiGcQ0r+5f3YqzW70Pd2hYcTzTnhIm0XOmtEucUw7HDOGKxLCHWl9yglYSUtEsqPeQoEGACNjCj5HxT/iWIcW22l55RWrKEhayVZjlAibk6RRDCMS48nDgOuLSI7oFS8qgpUwmSBlmJGgoKcvT3Djxd/v+FmO6kZcvP9U9dI6HzpunFMnFqbLaQ6EBSXIBKheRMSI5TcTyrzdzhWNabCnUOpSiIM5gmBrZRy6nWKs4fhnnQXGwtZR8SgbptzmdJqqOb6rUn+nt2bbskXO/xXe/4kozRp+uI6REdIobtBh8Ytol3uciTmOTMFWkb+dZXDvOEjKpRUqB8Rk7C80XisO+hQbcDmZWiZJJ20BM3ooz+pccafv5+Qns3gO+eSkjwp8SvIbepgeU1ru/adLjZeQsLEBsRmTAOa83O+giKxjvDMQ0krKHEJ3I+8G3rUMFwx5zxNNqMbi3sSRtyoocJuCxx2aTA4Urwj2EBAdQSINtwoH/AJTzqkYY4Ph7yXVJzuZoAM3UkJA66TWeOCfU7kCXO9AmJIVFryTpXMVwXGGVLacMCcylAkAX3P5FA1yOtRdpUaDhKkcPYSt4HvHlCU7pSP8A+Ukk9VAcqT9uuHJZX36f8JzxSNAr4j6EeIevKkmPYfS0l5xK+7V8K1KkXuIuTWc7UnFrwhdyOf3TTOVDLZWQCM0/HbT2FLoa/WsK14STxRDi4IBSbgE9devLpbnX3EMLCZQIOsDQxf3ofBdg+JpjNg3IHVB+i5/3ptw5txRDKm198PCUEHPP/LE6XoTsmfG4vRDBY4LSCNdxyPlTBl3MKF4z2axOHHfFlaU/qsCCOsTB84qnhZU8pAZSVqXYJ3kAkiDbQGqsylxv4GzatjefyKEfwcH9RG0An6UQ+2tCi24koWNUmJEiR8jXUvjegz2mQKwDzmTr+1CsN/xmptDiPkevmPapYlttKSpf777DU+lUNhAUh0J8IKVcjYz9vpQXDuzZ/wBqXabFYTEYcsOEJyFSm8qVJcg6GRNxaxFMOOYFA4vw18JyuOJeSvmoJaJTPUZlCeo5CknEP7SsA4tDi8Etx1H+GpYaOXxWglRi95jakLXbxbnEWsY+jwM50oabM5UqQpOqoBUSQSbaaWAqKPRc1fZr+2Drza8Q43xhDZQnMnChLRWCEA5JKs0qNx4Z8e9qp7K9nGMVwVvDvwkLWvu1WCkL71aUFJP6um8xvQeI7U8MeWp5zAFTi7qUoNlRgR/Newj0pP2h41PCBhGkLC21BRWkgZcrhckQZEWv0miiVOOV2aT+zf8As6TgnO9xKkLxHiSyBolAsVgHVahEn9IUBua+7I4VOGZ4pim0pU+l/EJkicqUKKkp5xJzEDW3IVhOz/8AaG83j0YrGFx7Ix3QSjKInIZgkCSRKjuTyAAbdje1zjeLxryUk4d91Sy2qAQqSJBEgHY6gwOVCLlKKVmo7EdpMS7iEtvLLiVpMyEiITmmwEco0vT3hGBQ0rGoRZMyANpRMeQJNLMN2jw7YUrD4UNrULkhKf8AtJJHS1R4Hx5LPed4lSy4ZJEdZmT1pnOpxVJu+9iLhLRS60Jnxp8/iFbDjWOQ1jWlr+HuyCdcslQn82JpTjeK4YhPdsFCkrSqYToCCRruK+xnadtb6Hu5zJSnLC4mZJlOonz+VMzg4wTV+ob8Uwrrza1sYnvEKuW7G38oUNPI67mo8GxzbuHQ0h7uXU2tEk30B+IGZtes/iP7QsIyHEYVhXeqF4Ayg35E6SbWobhvbXDd0lt3ArUUaFvIQdLnOtKr760jbJZXfm+/wafh2FdRjpdXnKm1FKhYEAgQBtHLrQnazELbS8scQQIn+DCJ6pnNOk7UnR/aAtWLDq8OpLSUFCUhSS5KiDJ2206V3H9oeHYjMXMAVKVJzLCNTvdXOgMoU0n78so/tBxWXgWFUk6loA9ChdL+IKnsmg9R/wDsmh+Cds8OxghgeItpxTaPg7sBSimZAIUQPCZhWYWgRuU/b/t6nF4drB4VjuMMmDBgKVl+FOVMhKQb6kkxpF5NouNWj1/tRgcet7Cqwb6GmkKPfhceNMoiBkM+ELGqdRelPEeNMNcWSsiUhgtOOASlKyuRJ3IAKTEkZxOhjHdpP7T8+JweLYadQljOHULy/wARtwtyBCjeEkidCBypxwntjh8Q+vEt4RWQiFB0JnMZkogqFxEgjfW5poXJNJWn6Ou1HDcQ6y64xi++ZJK1N+HQSSlK06gfyGNOeuI7GsZOJYdYMArOYbXSoT7mtdi+0zDTLrWFYLanQcxMACRlmxMkDQWH0rK8HUhp5tx1vvW0nxIgGbHY2MGD6VRzT5I5pp/uW9ucV/5liBO6Ii9g23PsfzWgm3ZH7f0pf2wW2cSt1lrumnCClKQElKgIJgWBJEwOvnQ2H4ukCFm/+Xl1B0oRHJHJ2hhjnloW2gwpKipIzC83GUxt1I96ghWZKFPZVNgwW4scqgCFE6/CRGnnsVxhmHGFahLhnoDqfe9DlfdwpME5+8vdJM8o0M+tBEWtBH/iTBZz/wCXotvKep/kqa+0WDBIHD0bfqTyB/lqDuDQy7iMYAC0tsKw4It3joIj/wDH47bQKsbwrZLC1NhYawXfFGzikqUBm5i8ny86R17F3F+KslxC2WkspUkoKdUkg5gZSJBibwfh0OzPA4ht1NlIUFDxAEEEGxHWlPEOP4h0BsstKSVAolpKVJIvKSmPDHhgzIVetZhOJk4dLikoCluqRKmWgYCAdAmNZuKaMJxT3Z5/x3gamVb9yT4V6+QWNZGk726xp+zuGQlpKUmbSTzned/PpWhxfFm23VYZtKClMIVnQlXekpCjM3IIOmkVVwTCFnEPttJQlK2EOtJVlytqUqCkZrAEAkTR0NpzWLe0fNpipKo/i6Y7vMEh3Ke8CAANfDpaY5dKnj8HmSyQtpH8JNlKykmVXiL+fSmY4VaEmIWIJJgDU9KyfF+MF05UqKGpiRZShJBvsLbXrY9tHUlONbSAA2tiSLaySBbypBwXhjLzWDCx4c2IJSCMzmQhUSBJn6TUtmvHxU9izhuUAJCrA8xy9/Xzo0LAF4057+tFcOccxKFpT/dckEBqG0KRCQrM2AnMYGipOiqLDgwyWEMoTLjSXFuKShSlZhIEqBhI0gb07CUF2LC4mQJ15eY+0/OikwVAESItPP72FWcZ4ehQYeDYbU8k5kJMJCkqKSQNgRyqgMqSfATpNyf3pmUkk6EvafDw6DHgKIGgEybexn2pQ9gT3aF3taRuYBpt2hddnuyTFjvG+512rQdlsGttoBesyJ6/Tapo1zcIpijszgc7cKTYWvcRz6+XStA02EJypFh7mjoNRKaownJydiVONSXt7jKDB1nlHz86ZICd7UM3hE998OnrFp/PKmQQOVBL+wNiME24kpUJB968/wAdwlaXFjKpwTZQGo/LelbnHYu+UC0x+fm9BuYkb9eXM8/Sho045uIRisEVFILhP8wjUcuYvQeKwZCcpJO02iOVrjTWKbFxV5G4jW8x8662pXeoGSYUm89R9/w0EpuzMcTZfLSGvibbUpSctxKon0EGNPjOtdw/F30lpxIylhAbBynxJkkhQMgyCQfw1t+0mMcBdjETC/8ADyqTEKmMxtYj5Us49xl8YZlXfKBWtxKynUpCRbrrUnUpbqxSvjQKMjWHYacWnxKQkyE6wConICeXuNaGxeIzMtYdxfdrlSwpJKQVABJSVaZdI3+Vd7I4oLw+OLiZCkNCAYAQXSMoP367VbwHAh/GtyiUsoLi0CVQQfhtclRCAB1oBp5UVN8dU0UB9pl/w5W3XEqz7kBWVUOC9tdb3p/hcepTjiswUXEhJJFpBBERYCBFI+3+HWjEodKMrSkheUgg94sKzIg6kKi2wUOdM3+J4jD4fClpZRlQsrbJBSf4ioN5kRahBNN9sfl8uBCDEpGUHQwTYK6CqeNYkgRYlCe7SUzCoJg36mpOYlKVYoIfOGdAYUSkFQSVScuUXjUQee20OGcd7xx5ZfnusOvM7lUMpBQZiM0CSdNCDvTszfG+mZ7FcaX3z5LaFh2A42pKihWWIIvII89zSx/jLpW2pDaGQzPdhAEJzKzKPiJJJOpOtaDC44qxToOM7w/3Z1SXAFfw5ymwIBMeFVtbULwbiefFMJViTirufGhSMv8ADVIhV7xfa1I1SddlbXHlAlScMwl0gguJmbiDCc2VJI6b1bgeLK7tKVstuoRZBcJlHMBSTp/lNXYBDRbxOJZnuV4ZwKQq6mVnu5QeYIBIO4FTTxYYhnIw6UFDMLwyhAUlAkqQYiSBOyutBLUgXHuPOqC1BKcoCUpTISlI0ASBYV1LvMiek9f2pnjONBDeH/8Aq1NE4ZCg2EKIVKTBkCLmB6UnweMSFg7RGmh500ZTi0NMErN5DmP6/ajAelDYd4e55GKJBpmR0HpXM3SvpqK3gKAbAgv+PHn9KNxLuVJP5+TS9P8A9xP58Joviiv4Z9PqKAFYTeTAjn1q4Mt7K/6hVLIvGUXEg77anfX5UaAaAIF0kGEC2lq428rNKW/EACITMqtA99qmFq8UnTS3OrWHQHUQsXUmBI/mH560AuyfEcViSiXMM2lS0qJUWEpOfNI8RGpHrSrjDjmRlC05UAqWm0TMJ13FvKtUzjSvFvtlyWv4gdSVGEp8V/8ALBiDSjjmHLreCTJnu1SRrIXBA60jZ+uzO9mmHmnXwlEpWQlTbjcyc2dMhWgEzpJJFMsZhMYl1z+EGEvJEqS2GwSgpIBMQLlRO5jeLavHJCcUYFu8Tp/pFE499IU+jvFOKcUUpbhUJVnkXNpBsIoLye9/YyDHDsQrKh5aXIUS0YJUCQAQJF5N45gUwfwuMQhORKR3YIzLZBUlJlRhakmIN60HE+HQzCUR3EEKBEqBgrNjIhd6C4k4osMypRlLk+I38UX52oJ3Ftt+GVwXAMawtxwlBS6UqWp1srkpKik+IROZXPlRT+AxEEoKGi42UKKG0oCkkiTlCYJkRmraYmA46vvFKytjM1BiCkCTJiBMmNKFwiAnuFZZy4ddjcEDMYI/NaRUsm6swDHB8Rhz3jKW3V5SgpUkHMlREjLIST0jnziquHcQfcfTGGSh1uSO7w4SYIKZIABiJF/6V6FwdjDoebU3Ki4fCk37oXJk7mbDpelvGGyvBoS2pSASoqUklJ7wG0kdIgUwUmltmT4e0WllpKCCtJbWjLJUDoCn6U0PEnCm6E5lJyd4Gh3ikaZc+WSItrUcJilLPDyskuF9QSpU5lNBBMncgLMAnnV2G4mRhWG3oAWt4d7lktqSUQSN03OYb62ilY3CSVpk8LjXyG0jDIWUoATmw4UooFhEpnL10uaX4/hz0gKbcbB0lJSD9OfzpsviD7LuRxaQEcPKlKaSFGQpXiQSQCIuJistxTtG8op7p9xYi/eoQCD0AKtvpRYpQfyMMMFNA+BSiLyTPtfWjeHcSC0k+tZ3h2MxbqpLpCRrlQj5SnX6UVw57xSkkkzYiJuadmMoV32aUu2+dB4tZgkCYvVP99+EzGgPSfw0RnzCxHI2mUkfLUUzP9wB95QUVJNwDBjXwki3tVuL4ilUJzAzBjzuOmgmqH8XlUUIKVqCwIuTtmEDpvpz6zw3CFZlKUQ2n9IBlQEyL7eV6CqXpaxdQ2sftRpHIVJDYAsPXf2qfdDcn3oJFYPMi1tbGhHQrMkoPiTEQDqCI66/hpmGBuN5uSd76mqs7ba0qBTmSqUyoWMzv1oKi9g2MxuOclDgxCkGLBpYv1hIB21tc8qZ8FxmLbCwkOpQJIHdk3k3Eptt71a52oeUDlfGaLZUIN7/AOTyqvAdqsWrvB3gkEfoQNp/lpGzcXu2FJUsZVKCkqJzeKQqZmb63qacWoL7yfHmmes61FzHvPJQpxUqiDYDczpUL3pmDdPRY1iFJJKTBMgnmDrM86i7iVFIBJITOUW3uY86imbada6kmTYRt96AsmniLmcLzHMRc20iIO2lfJ4gsAeIjKCkC3wnUfM1XJtXPFBjXbl9aAyfySZxZQoKSqCDY2sa7hOJuIByKKJJEGCDFhY2vUAVeH51KTQCbRlEvPKxK8SXFKcSshCjcpAJFpsBc2FtauCVqSlCicqSSkRYZonlrArmFx6Q+pCkkIzG/M5oiJ/LerlKG4A8SbyQMwvr6eIDTrSNJTl6A4d9bSkqSspUE5EnXwzmyiZtMmpcSS7iSkOrnLMAgCCddByHvRyHEEyZkG3hseumsb9Kgy6kKV4FxMggW0G0zqDsdqZOcvkzLmOeaeytpGUyDAhJKQbXsDIk+dde4sCqciUqAIlsktruNJSIIvIPMU14k9mcyKyrSUlSAtAMKGt9RYi8bK1JFZltaWiWR4sywDBsDA+d48xFSbRqXgxYx5UByseZ8vr704wzoUQA5kvrHiV0EiBp50gxGEWnxJBJyyOW0H85UVwVWZxBVM5xHyP1pkyimrRpUlKScognU5VSfWKkpwReT/pV+1TxC0xGaNpG39aFcgizh9lc5n7UzAsChG//ALT+1WjE+Z/0mgQhNpcUIJNgoSJBAPPT8vN2DdSkQpZUZ1M0DoWIWkmAkWjWZ+vl70ImVxlSFTsBJ0VpBkaX86uZhOcxfMLdPERHoE/vvQacTlJgwFeE5ZzEEkn3g+51pGsVsOwa1kCUaTNtoFz71fwhtcKITBgGSDrfn6fKlo4u9MZxMWACdIUB9Zn50fwPi68iyskgQIgCxkcgdtdbGgcoqnRteG9nlqbAznOEgnweEqUMyU5p33IEAkC80C1hypwtpKSbwbwYvymPSpYPtEnu0AtxA8ICUKA1iCTPrr50Ariwzk5Iza3I6nQ/0pkSw1QccG5A8O97j13qzhWCW+53aIkiZOgA1PzHvQh7QCyiz8Uf+ofla3pRfAe0IafzqaOUpyqAVmIBgyJ1uBagEo5K3oN4z2dcYQFlSVpmCRYidLHabVDC8FK0hXeIEiYuSJAI059aJ7TdrWnWcjSVHMRmUrwgAGfeYoXBdqWUIQ0tL4OW2QiCQNvELfm9LZrKPHlS6AMO3nIAIG99KmnBrKlgEEJHOxPS1L8HxwNkyCCB+k/f80q5fGycy0oKs43UoWAgzFMySVbMarCd9i0NZkozORmUYSL7mD+GtIjsyGRmSsOkuKbHiJUImCPD8Cosf81JV4tpOJaeU0IQuVIusKvyP0mtdjO0WGdUhDTYQtKs5ytlBIG0yaRrKsQxzshiEJJJaOUSQFkmB0yj8NDYzg7jaZOUiYGQlR0nT0PuKbv9omCXlpaWHXkZVEq/y5RabRA0pf8A8UmbETy9B/NtRsia4/DMcS7NF9aHWltoKHJUVKWDA8XhCUqk2obG9klLKSFNZT4wAHbKjMQP4cEG0SRYnlTVjjeHZdJfbxQyqPdlkpykELSSsFSZtBGtPMF2jwK20rAxQECc3dzFrnxbfvSNoUoK2YZviTyFKTKlhAWpwqzZFAnwpSD8KrQB06yDMKyVLDiUnKCCbGwJ35aamiu2HbNvxMYdl0gqyvB4gEE5YyhKiLgTJgSRrNQ4ZxxLLSlEJWkhIUV7WW2DEbpcIOmh2kUETglVDAN94VAECU2JOUb7nSu4jCFPdnwmTeFJUfh6HnvRfDO0hdQHCykGCClQNjuLABUEfFF4B6VI9oAEJKUIW4JCk7QMoBj+c+KfJPKKoyxj1Yodw0kk7z9wPlVL+AiIorGrWt3vAQUFIBAF5AAzetpHO9SQ36jYzNBF0ZdKkqmCJInSxgSSNtKW4nDmTmKYgczuPTn+RV6MOmE2/SdzyihAkR7f9tSdUdFSIuCrcmQNff01tTfsu5mLkixKZ1nU39z86EwrQvanvZ1oSq2w/wDjTQuR/pY2Q34G7bgeQiviz4nJH6be1FDQef2r5X6vL7UzksDcaJbAFvET9TRZHiPUfaoo+Eef71Z+v0oADH+GoclD7VViFfxGj0T9TRTabK8x9qpxybt+n/cKBplSzBf00J9jX2EeBCOoWLdM32r7E/8Ar+R+tD4BIztjov6GgrtGY4hjDnVDYIzEX8z56far19pXEme7CPIpOv8ApEj1o3EYFCmiogzKjOZQ3PXqfesgpwqjMSfOpOqKjLzo1rPHMStOZEK0snKTe2m/9atVxjEiwU3PIkAg8tPPnWY4W+pKxlURMaGOQrW8OwyEqgJAChe17g76j0oRMoxXgBxHE4kp/iBIBFtROtgBG3PnUuHcYDI8aoCQkjwgyJKT1mR6Uw4hwhlB8KIg2lSjExOp3k+9Z/tYgAIgRqLW1ANAJJ6GmPSCe+QoKLeVWUbtAzBjWCDH+UDcXpV3QZe7xWYugraBOUCPEE67FUx5UL2V/X/pPulQ+596A4z4VLSLAWA5TmoGluvg0XZ3iDYltK1EAJJJkWKD9LT1B50+exjTZCVrSFnQE3i3sJ3Nec8NWQtQB1T+1VKxS3FZlqKlZRc60WEv4dOXZ6YrEgOEEhGhE6L5jzHQ8uVLsX2gyuLbDRVkiSlQAkiYvH4az3FMUtWGbKlEyozO8GlvEPEoFVzlHyJH0AHpTbIhwp9n/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oGBxQUExYUFBQXFxYXGiIcGRkYGR0ZGRocIh8aHCIhIh8fHyokHx8nHSEcIzQkJysuMTExGSI2OzYwOiowMS4BCwsLDw4PHRERHTAnHycwMDAwMDAwMDAwMDAwMDAwMDAwMDAwMjAwMDAwMDIwMDAwMDAwMDAwMDAwMDAwMDAwMP/AABEIAQsAvQMBIgACEQEDEQH/xAAbAAACAwEBAQAAAAAAAAAAAAAEBQIDBgEHAP/EAEQQAAEDAgQDBgUCAwYEBQUAAAECAxEAIQQSMUEFUWEGEyJxgZEyobHB8ELRI1LhBxQzYoLxFXKishYlQ5LCJDSDtNL/xAAZAQADAQEBAAAAAAAAAAAAAAAAAQIDBAX/xAApEQACAgIDAAEDAgcAAAAAAAAAAQIREiEDMUFRE2GhInEEFDJCgbHx/9oADAMBAAIRAxEAPwA9l0lIVpO1d7zrQmF4gkgADy+tW/3gH9XXQ/Y/k1oeMWqVXAZqHfCbET+da+ZclIMRIn3vQDJgmug1HNX2egLOlVUqxP8AKCryBj3rq438XTahsfxRLQlZCfMgfNRAoBbLFY+LqAHmq/0+9Dr421/P7QfvWd4p2rUR4A2R1hfuAoUhxnGA5Yssj/lSUH3SofSps2jwt9m7d4ygf+qgHkoFPubge1fJ4qgEd6C2Do4k5mz/AKhp615s7iZsCqNkk5gPI2j2rrONcROVRAOomQR1Ghos0/lz1NShYzIOhFxXDPOvPeE8bW34ZlJ1Tfzt5dLjatbwPigdTBMx8J3I69R+xppmHJxOA4SOtWBJ51W3V6aZkfAGvlJNSHSuyTQMGJNTE9a6pk86sTbWgCAB5moLSf5j7mr6goUADqQrZaveoZVfzKP+qiSK5FAWL0uAEiN7DTYbevzrqFJ8h+fsPahsa+UJmJO3l+fappxQy59tZVyve24giN6B0XOKChAULCes2pg0kgfnOlWGeQ5JSZGm1r/ntTB7FhtKZuVWA06+lAq8LyKpGKT6DfalnEcepSVJEJG/1/evm8QAhJ5XE79fzpQPEt4lxPKk/pGnInT/AHiJ8qxHE8SpSiQ2L6EIBt5qknzovi+OzrkHMTaBoBv+fSgC4bJKc5N4PwT5fqPnPSalnVxQx2CpyH4rHoUj5SkVTiMOU3AlJ0Vt/vTxnCOqFltpn+VCcp2idAelEnhDh+IBXP8Ahgbc5I+VKjT6iRmm2CRpB+v4auawRI0INaA4AtwcpCbzF8vvsOR6wRoSXMGkwQACdY09B6z+RRRL5TKLwyht1n1prwSUKBBgEi+wtMx0+4puvhUpJOqbiP1DT5iBS5/C5UkCLORfY6+xsadCfIpKjU4LiqVGDY7jSP6dfeKbAV5xj1KELE2i83G0HyNvUVqOyPHO9TkUZKY9jv5TTs558VLJGhAqafCRP+40MfP1r5PI6dACftUV4ZxSg2hJXmNsuoPMTp1mBHlIZCRd3YB52PrAkHyIiq8S4kEyQIgXtMQPsTV2NwTuGW20s94XAQAkXzaR1gE35DpV3GezTwbD0BSUyVpF1pnc7EAQTHXS5pWafTltV0ApUDcaVLoa5gl2zaHmBfyGydPMWgcwXi6HLQRuNwOY/rTMw8gVEoFVBYOhB8tPvXSDQAoxqkfr0NvKw/2oVWUoKQfDIg87z7UW633gAJj98tDnhoyZArexoGqK8AyEFUEEGDINhp+9F8aMobBsQY+X9aDwzJbzImbp02/IojjvwpP+b7JoH/cBP8RTBtzPpz9/rSnH8SLnh+EACQLiIH/USYA6G8XruMXcJ/mOUbbhUfKKU4skJQd1JzeaiVifaPapbOnj40SLlpVGXYA3PmrYaXEWAonDuoJTA11sPKw2va/vqSnUTp6Cm3DMDmcQSbRJ8gP2gf6qRpNJI2HDcKkwSJ/bl+cqbtIFK+DOSmfzT9qbNirOCXZxxkGhnOGp2EX2+f50pgBUstAISPYRUgJ8yelj9a7/AMJBubycx84j6fanGSvimgNmF7S4PuxH833kEfT50u7ILKXxH6kqH7Vre1bEtzFx76g/SaxnZ7EZHkxBMeETEmUmJO5GYeZqX2dXG8uNnqzakx8Q9Ez9QKsLqhJSSDoVCUnysY9KCbcEBVoOxBtyn9ul6vJ/mudk6R5xp5fho5kzXMGVNX/iHDnIVfzQied9/eilOuNpLjq0hpOYrSIuMtgPDJMwIkTO++WLgX3c4hWZMBIDcFOggEETRGMwq3YDrrirWHdK5E6Dfry3qaOqPI/F+f8AYDw7By2hR705rylBWLqItmSRpGm81RgcDmKswcN7ANwSDIvCY1Aj1tvTpAcShLYUrKlQCB3KpMHMTrsZt0mvn3FpSQV5kQQU/wB3KUlIEgHkDMTtmpkYr0zSuGFC1KShwJscykkTIAnS15E9Bzqw0Q7xB4oLeYFBSBGUCyTINt6VKw5JO3zpmEqvQEo+JAnafkapCSUxN85+VQ4hIyEHYdP5vtXGHVZJGuY8uXXWgK0QQMrjgOpKfoKMxikuDKFAqBkpkSBAGk2/rQDbhKlkmSFJ+1CY7CKCs6SZIkEWMjX/AG69KReNspx+FOaRqlQV7H9iaXcRbGRozcFSY6BWYfJVP8E/3ycygJulQ5k2nyNZ/jarCNAIn0Ee6QKTN+Nu6YqbTvyvTfgr5UtROmg8iQr38I9qUNHnv+8X/OVPeCsjXQKIM+Wv1Pv0pI15OjWcNayg/m5pth9KX4Q+AdaOwqqs859hKRUwKimp0FnIqCxVk1BVAmJscjvQUg63QdDP79DXn+M4aUqWQR4FXTMKE6QNTvXpy2BOU6G4/wAqtbfm1ZDtvw7+I28ElWcQUgFRKhyjp9KTNuGVOgzsyXVpEqckQShSgIAI2KJ2MQre9ahs9CPPWs/2XQCACyEKSAZSbg6azI8gefWneKBy2/L0Iz5P6ghLonW9fOYpUp8RjzPpS1awlJUdtDr6e9W5ipI2JF4050yLYwViVfzKP+o/vUTjVEkZl+5oUTVf95STZQzUBkwtLo0rjkE6aUKhKpJk356RtUVqg6330oCxU/iB8JE2t7f1rmFchIMSCryoR1Mqk8vt/QVFhXhyiYk8+Q/rQaY6LA4DnIEA3N/P9qZd2FNom8E+xsR9KAwbMpVvP59KY92QhMWOY60EyYpVh+7USm2cFJ5Z0mZ+vuKTPiUKESYA9RF485HtWwxeDClkW8QB9bg/Y1nOI4xlDixGYgkHYEcjrJ9NqTNeOTZnmmYg63/p+1OeD8vyITudOf8AvS3FYtszCVX5H7+3tRXAX8yyImZ9rRPpNqlG87cbNjhHLCfzlTLC0qZVz3pnw4yKs4Wg1BqdVgVOaBo7UTX01xRoBlS7qQORn5EfeqHoCieU+xEn5ir2jJUeVh9/nb0qhSQTHv5D+tAj7CYYIkj9QBPQxf0NWPuwLJJqRqp7wpJA+34KABVISZzCx2giPt+aUSyoQSIPKN/62ipMmwJiYveprjlPmKAK+89BvNqXusIBsEqAJggTHmY5/SjC5EgyJ5fmn7VFb+Ui5/PTSgEcaUk+Ez87Vx3CCfD63NfPOZYtadtvz1q9QOqRIN7GPtQAgxLPK1h8qEddCBmJsBM/ntTVPEEKUEhSrpkHURr70p48tK2VlMEp5pA0vyG3nSZpC26YpVxRxdyspE2CbQItpvVeMxjuWO8cg9TA+fLehlO5h4QQR7Dn+eVWJZJSdALa2G1SdWKRqOB8VK8M2pV1NqyKOtpASTHUpJ8qR9rmIft+sZh12+tW9jnY71lVpgmepCDv1TfyqfbNEHDq5oI9ISQPnT8Iiq5KM2tszA2orguICHQSPDaahlmTtyG5sJ+Wn70VhsMO8CTuCPUiRUm0nqmbJT8Qdpg0TjMyB3jYJGpjUelZ7g2MLjWRXxosedtD+cq0HCcV+knT51ocM44sHY7XtggOWSbZhseo19aftYtC0hSVBQOhBmg8RwxhwHM0kzc235+fWlmF4S0h4FCQlOwvBOnvQDca0O3+INoGZS0pA3JigD2iaM5LiJk2HOecRQz/AGXYccUozqSRJIv02qjj+HZw2HUlCQCoZRzvr8qQ0ovS7JYHtIgJgmVFRIABJIUoxbbl57GuYLiZ73MoqAJyKCrwdj5dRzrChxSTYwdByIvz66U74A6HPCowsCQSbKgmB6eU3pWaz4VFWbqhsc8RCRMq5cqXcL4plhDnwmyVHbaD060c5Pfegjr6+dUc+NMswAhIzCLeRB3vy3jaiwevpSLiGMUCSDytf16bjX+WisG4o5kkkqTN9JB8oi9vbzoBr0LBAWRBPlf18pt0muOsSLA843FVtnpeNxeopxpJKB4Yt7e0UCONYpQVkUiAN5n+lHN6eAGDyP8AWq2W0a5jPME2qecDc+tAGbcbAUiNiR6Qd/KgOLoHdrjeBH+ldOXGtPOP+mKGxGBKyW0xK1ACbATIuYsL60mawe0ZXgzBVP8AKSAoyLDpO5kQY1r0jg+GQGwEpCRGgEfnrWAHBnm0d4tOTLJyn4zkU2k+H/mWnXWCdIn1Hh/DyAASN5y5lfCYMQm56e8Uka86baMn2i4MG1jENg5YyujWEqI8XOAbnypT2i8WFYOmX108P3r0XEYM5QDBC7RCoMyNxHpresb2l4MUsIbbKYLqW0mVRmUogTKZsIJMbjWmyeNtySMjgEhVp0UAfI3n6+wpulrMonpA/wBvQ0T2S7KuPBDyXsOAtwMhBUvvO8kwCMhA8IKtfhHO1aLD9j3xKQkLV3qUeDMIUQF3C0pKRlVMkRb3SNeVNMxmNZdaV3qJg3O997byRMdaP4XxtDkQcrn8p3/5Tv5a1uMN2QdIR/hlK4OqiUylShIy3kJUITJrJ9o+xUqWWgc6TdKdFGYkZo/fpNH7Gdp6mq+42w/FZbsDIsYEkemtJ+FcWWlfduQpCDcjUTvGvpFLsDgsaleVKFKOhKkqy+pIBI6wR1pu1h8UHAFYQCLlaHFEAHXKM1j0osj6aVrsbpxiVLUUkzsIv1ms326zwhaj5DYC/wA5rYBAICUpifin4o5E0p7fYQKYmPhj2kfvTfRHG6mjA49sQFcxVGFXCgZgg2PWjMTdpMcvtP2oBbcQRcdKg71tG0wL6X29sw16H9j+45URw7iJENOGwMAnVO0Hp9LbaZzs9iSFW8iOf708fw/ikbj3GnuNPUVZyzik6HGKwGaRoOZ6dZv5/WrE/wAMAqBEWt15xp/Sh+FvqcbKCtQUnTqn+htRDbJbBlUzrNvv5UzB60ybGVQkKPQxtM1Fl0ElRIO3IiOmvyr7v40zD1n6/eq3HryYE20TKp6x9qAouAbkkKAnkI+1QdQbWgxe1CPugCEoUCTcjX+t6vBSu8gedAUTcZBA+LbaftVCcOcyQiAsqEFSQADNiTFhNSThEnYanUn94tpveqsQiCktpJUD4YFybRFrkmLfWgqPYrY4diEZG4T4+8AQ6kEeHubGdAcjSUTYwALG+i7LYx5TAzKQsqUmRl8Sg4qElUJgGVRJiYOprPpweMQAGmcSkXultwKAlFs2WQPAiQD+gedfMrxyFFQYelQjMMMQpIN/CoIBTBOmlSdTWSNstailS05Vd1fwgzAKVQJAmy5A3jmIoDjvDsQtKltKZCGiVLKx4GsiVuB0gINvCRmuZyiCDQWFexjjapYdTmQUkBlSIUCJNki5hJHRPpSvtFi8SWW+8DqC+gpcBQpJX8CiIgfqAJjrtNMyhGpIra4XjOHpT3mJwzKUPB5sLKiXHENpkp/hkmEOZSFRKtJrZYZzFJkpxWFQgltaS2FNoUXEpLYMNCSpKQYgiE3ivN8f2oxiwtK3QpLoM5mmyQCgNKyEolEoSEkoImOd6Y9ne1GJbvMnu0I8SUlKQ1ZskKSRmSiIOp1nU1KOnkpqzc49nGoSh91SFhuElojMEjMtHwlPdlUgiUknQ0bi+Ev/AMVx2LEqJOYZoRnJT4QCItbcRWcwXHHnW8riypEj4gPiClnw2nNmUqTcmYOlOWuNYgyoScxk5kpAUcuQyMp/TqD51RySlFvdlyuFuokqUDYkJAWpSgEpWYypNgFJEqi51qviOFU2kqzJUUqyLCSSUKIJhVgNjcSJGtVr4piby4Bnk/AkkSMpykiwKQB4Y0ofHLxDyQlbhUnWO7SMxEDMSkAqIFpMxNBLcPLIsFXT1/pQfHmkrQQsqg2iDAkET59f60aMOY+I+w/aonDGICvkPtFMhaPOGcPYJVsSkjyCk+0x71Yx2XLjZW2sZgojKdDobH96e8a4O6hfeoSVpVAWEpKjyzAC+ljrYV3AuFsAEHKokg6CRY39h6VNHS+SVXEya8G60o50lJm8gEc7zt1FutanhMugQJI1jba86W5/1p2nBl0FK0SkGFApmD5Ea7URhsIhpIS2gITyAgHnTSM58uS2tlGE4eET4jJ1iI+YNSxWGzJyhRBqSjB86kb0zCxe4pSAELmRvzoLH4kqy30/P2ptjMOHElJsR8KuR69KzDyFJJBBkajrypGkEmaBWIOWY+IwLef2HzFVYF8pREx4j9qHbc/gX2/oZ91UPnn9IPmJ+35FMFEcgkDqTHONfpc0KHQh1pcnKlxBJnYKSSYkX186LfXAnqrXTWkuMbUtaWkJlaiEpE6qJgD1O9DFBbNurt7hBBzLAP8AkNuU1FfbjCfzL2/Qd6px3ZjhPD0tp4gtbryxJylxIGxIDZEJmwKjJvHIKP8Ag/DXOI4ZnCuqeZdI7xMkBPhUoALEKncg3BsSSSBB6FyXwaFrtxhQQQpf/sN/T1pB237RMuqwyms5DDwWoZYMSkkCdzFR7Q8DZb4q3hEJIZLrIIzLJhRRm8UzvztWj/8ABmDPFFYUtq7n+695l7xc5+8CZzZpjLtMUE3J618Hm3EsSyUsSFJDcAZUIJSAEQhPjGfxZyVqIJzk3ojD8aQpxSsqwp0kFJjInKy60DmCpWk50q0ERvrWm7UNcEbQ+2ll8PNBaEE99kDt0JuVQRnjmKZtdnuE4bBYTF4ltzM6lHiQt1UuLbznwpVABCTtFqB4uqE//E0OOJWUrHjWpRQJKgoJA3EEgQq95m5mmzHGbyUuSbEZIT8RXmFzfaOpvTXGdlWEPYctypl5Wh1EwbEQYI53EU1c4HgQ73GVSXCJEFXInUyJgHWqs5/pzbfRmXeIJXByk62UI1jqSSOdp5DeaMQAEwVEi5B0zAHLF/hHKL36Q94J2dbLr7ToK+7y5TJTZWY7HlFB8ROC7pXdoWF2y5s0aidTGk0WQ+OSWTa/4L8HiAgfqKpzDQQQFAGTN/FOmoq04wD4QRAOXSUkqKvUXHtPOQhTnH8ELeGbd/UbrHIK+HyjQ9VUERyadeAP97T4hlISRAGsCFzuLZlHelOKwbRCAhTjeVSVFSDEhJcOmaARnMRHUmBWmRwltWBU8UnvBMGTHxAaTGlUcL4U07gnnVJOdvPlIUREISRYGDc70F4z6Xqv/AsVj0wAM0JBSkWuClKBJzG4iZvMDSq8Zjs4NtTJMnQAhIiYFtYiZHKS9wPAGcTh0qZHdupUAsFRUNpsTpBzDyilvavCsNuBllJlI8asxVKjtcxbeBvG1FilCSjk3oRLVMzpJFdwzlr6ixoJ5akHNdSLhQGok6+8+1RafyrTeQsRO0jfyI+hG1MyxGvUUJxfh/eAKT8Q/wCofuP6Ve2qpoXHkaAToRIZlChJ9p+/5FVDBq2IHmNfnTfiOGiVptPxR9fWlwzc1e9BakG466R5q3vqfyKX4PiHcvNOkZu6cQqBqoJIMDqRpNMXmSUx1V/8vvFLsRhZUkJEkqsBuSLfahhxuj0XtBwFeKxWH4jgyy8EpCShxRSkxmi4Sb+IgpMEFIqfa3FtYdfDXHgy04l8KdCCISktOIUqSAShKlDxECsC72S4m1JaZfTc5u7VlJsL+BUmb1ncLgMQ+8plKHF4hWYZVWckAkznvZI0NQd6k662z1vjfYt97irOMQpruAptaiVHN4NgAIMwIM7nlcjhePbd447kUFBvC92SLjMlxCjB3jNB6g1m0dnMQ3wxLKMNiDilLOc51JQ2grJsO8CCckDTVRO1eeYxTrTTbiVLQlxKsi0kpzAQCARyJEjyoCT2tfc9a7dcM4tiGcQ0r+5f3YqzW70Pd2hYcTzTnhIm0XOmtEucUw7HDOGKxLCHWl9yglYSUtEsqPeQoEGACNjCj5HxT/iWIcW22l55RWrKEhayVZjlAibk6RRDCMS48nDgOuLSI7oFS8qgpUwmSBlmJGgoKcvT3Djxd/v+FmO6kZcvP9U9dI6HzpunFMnFqbLaQ6EBSXIBKheRMSI5TcTyrzdzhWNabCnUOpSiIM5gmBrZRy6nWKs4fhnnQXGwtZR8SgbptzmdJqqOb6rUn+nt2bbskXO/xXe/4kozRp+uI6REdIobtBh8Ytol3uciTmOTMFWkb+dZXDvOEjKpRUqB8Rk7C80XisO+hQbcDmZWiZJJ20BM3ooz+pccafv5+Qns3gO+eSkjwp8SvIbepgeU1ru/adLjZeQsLEBsRmTAOa83O+giKxjvDMQ0krKHEJ3I+8G3rUMFwx5zxNNqMbi3sSRtyoocJuCxx2aTA4Urwj2EBAdQSINtwoH/AJTzqkYY4Ph7yXVJzuZoAM3UkJA66TWeOCfU7kCXO9AmJIVFryTpXMVwXGGVLacMCcylAkAX3P5FA1yOtRdpUaDhKkcPYSt4HvHlCU7pSP8A+Ukk9VAcqT9uuHJZX36f8JzxSNAr4j6EeIevKkmPYfS0l5xK+7V8K1KkXuIuTWc7UnFrwhdyOf3TTOVDLZWQCM0/HbT2FLoa/WsK14STxRDi4IBSbgE9devLpbnX3EMLCZQIOsDQxf3ofBdg+JpjNg3IHVB+i5/3ptw5txRDKm198PCUEHPP/LE6XoTsmfG4vRDBY4LSCNdxyPlTBl3MKF4z2axOHHfFlaU/qsCCOsTB84qnhZU8pAZSVqXYJ3kAkiDbQGqsylxv4GzatjefyKEfwcH9RG0An6UQ+2tCi24koWNUmJEiR8jXUvjegz2mQKwDzmTr+1CsN/xmptDiPkevmPapYlttKSpf777DU+lUNhAUh0J8IKVcjYz9vpQXDuzZ/wBqXabFYTEYcsOEJyFSm8qVJcg6GRNxaxFMOOYFA4vw18JyuOJeSvmoJaJTPUZlCeo5CknEP7SsA4tDi8Etx1H+GpYaOXxWglRi95jakLXbxbnEWsY+jwM50oabM5UqQpOqoBUSQSbaaWAqKPRc1fZr+2Drza8Q43xhDZQnMnChLRWCEA5JKs0qNx4Z8e9qp7K9nGMVwVvDvwkLWvu1WCkL71aUFJP6um8xvQeI7U8MeWp5zAFTi7qUoNlRgR/Newj0pP2h41PCBhGkLC21BRWkgZcrhckQZEWv0miiVOOV2aT+zf8As6TgnO9xKkLxHiSyBolAsVgHVahEn9IUBua+7I4VOGZ4pim0pU+l/EJkicqUKKkp5xJzEDW3IVhOz/8AaG83j0YrGFx7Ix3QSjKInIZgkCSRKjuTyAAbdje1zjeLxryUk4d91Sy2qAQqSJBEgHY6gwOVCLlKKVmo7EdpMS7iEtvLLiVpMyEiITmmwEco0vT3hGBQ0rGoRZMyANpRMeQJNLMN2jw7YUrD4UNrULkhKf8AtJJHS1R4Hx5LPed4lSy4ZJEdZmT1pnOpxVJu+9iLhLRS60Jnxp8/iFbDjWOQ1jWlr+HuyCdcslQn82JpTjeK4YhPdsFCkrSqYToCCRruK+xnadtb6Hu5zJSnLC4mZJlOonz+VMzg4wTV+ob8Uwrrza1sYnvEKuW7G38oUNPI67mo8GxzbuHQ0h7uXU2tEk30B+IGZtes/iP7QsIyHEYVhXeqF4Ayg35E6SbWobhvbXDd0lt3ArUUaFvIQdLnOtKr760jbJZXfm+/wafh2FdRjpdXnKm1FKhYEAgQBtHLrQnazELbS8scQQIn+DCJ6pnNOk7UnR/aAtWLDq8OpLSUFCUhSS5KiDJ2206V3H9oeHYjMXMAVKVJzLCNTvdXOgMoU0n78so/tBxWXgWFUk6loA9ChdL+IKnsmg9R/wDsmh+Cds8OxghgeItpxTaPg7sBSimZAIUQPCZhWYWgRuU/b/t6nF4drB4VjuMMmDBgKVl+FOVMhKQb6kkxpF5NouNWj1/tRgcet7Cqwb6GmkKPfhceNMoiBkM+ELGqdRelPEeNMNcWSsiUhgtOOASlKyuRJ3IAKTEkZxOhjHdpP7T8+JweLYadQljOHULy/wARtwtyBCjeEkidCBypxwntjh8Q+vEt4RWQiFB0JnMZkogqFxEgjfW5poXJNJWn6Ou1HDcQ6y64xi++ZJK1N+HQSSlK06gfyGNOeuI7GsZOJYdYMArOYbXSoT7mtdi+0zDTLrWFYLanQcxMACRlmxMkDQWH0rK8HUhp5tx1vvW0nxIgGbHY2MGD6VRzT5I5pp/uW9ucV/5liBO6Ii9g23PsfzWgm3ZH7f0pf2wW2cSt1lrumnCClKQElKgIJgWBJEwOvnQ2H4ukCFm/+Xl1B0oRHJHJ2hhjnloW2gwpKipIzC83GUxt1I96ghWZKFPZVNgwW4scqgCFE6/CRGnnsVxhmHGFahLhnoDqfe9DlfdwpME5+8vdJM8o0M+tBEWtBH/iTBZz/wCXotvKep/kqa+0WDBIHD0bfqTyB/lqDuDQy7iMYAC0tsKw4It3joIj/wDH47bQKsbwrZLC1NhYawXfFGzikqUBm5i8ny86R17F3F+KslxC2WkspUkoKdUkg5gZSJBibwfh0OzPA4ht1NlIUFDxAEEEGxHWlPEOP4h0BsstKSVAolpKVJIvKSmPDHhgzIVetZhOJk4dLikoCluqRKmWgYCAdAmNZuKaMJxT3Z5/x3gamVb9yT4V6+QWNZGk726xp+zuGQlpKUmbSTzned/PpWhxfFm23VYZtKClMIVnQlXekpCjM3IIOmkVVwTCFnEPttJQlK2EOtJVlytqUqCkZrAEAkTR0NpzWLe0fNpipKo/i6Y7vMEh3Ke8CAANfDpaY5dKnj8HmSyQtpH8JNlKykmVXiL+fSmY4VaEmIWIJJgDU9KyfF+MF05UqKGpiRZShJBvsLbXrY9tHUlONbSAA2tiSLaySBbypBwXhjLzWDCx4c2IJSCMzmQhUSBJn6TUtmvHxU9izhuUAJCrA8xy9/Xzo0LAF4057+tFcOccxKFpT/dckEBqG0KRCQrM2AnMYGipOiqLDgwyWEMoTLjSXFuKShSlZhIEqBhI0gb07CUF2LC4mQJ15eY+0/OikwVAESItPP72FWcZ4ehQYeDYbU8k5kJMJCkqKSQNgRyqgMqSfATpNyf3pmUkk6EvafDw6DHgKIGgEybexn2pQ9gT3aF3taRuYBpt2hddnuyTFjvG+512rQdlsGttoBesyJ6/Tapo1zcIpijszgc7cKTYWvcRz6+XStA02EJypFh7mjoNRKaownJydiVONSXt7jKDB1nlHz86ZICd7UM3hE998OnrFp/PKmQQOVBL+wNiME24kpUJB968/wAdwlaXFjKpwTZQGo/LelbnHYu+UC0x+fm9BuYkb9eXM8/Sho045uIRisEVFILhP8wjUcuYvQeKwZCcpJO02iOVrjTWKbFxV5G4jW8x8662pXeoGSYUm89R9/w0EpuzMcTZfLSGvibbUpSctxKon0EGNPjOtdw/F30lpxIylhAbBynxJkkhQMgyCQfw1t+0mMcBdjETC/8ADyqTEKmMxtYj5Us49xl8YZlXfKBWtxKynUpCRbrrUnUpbqxSvjQKMjWHYacWnxKQkyE6wConICeXuNaGxeIzMtYdxfdrlSwpJKQVABJSVaZdI3+Vd7I4oLw+OLiZCkNCAYAQXSMoP367VbwHAh/GtyiUsoLi0CVQQfhtclRCAB1oBp5UVN8dU0UB9pl/w5W3XEqz7kBWVUOC9tdb3p/hcepTjiswUXEhJJFpBBERYCBFI+3+HWjEodKMrSkheUgg94sKzIg6kKi2wUOdM3+J4jD4fClpZRlQsrbJBSf4ioN5kRahBNN9sfl8uBCDEpGUHQwTYK6CqeNYkgRYlCe7SUzCoJg36mpOYlKVYoIfOGdAYUSkFQSVScuUXjUQee20OGcd7xx5ZfnusOvM7lUMpBQZiM0CSdNCDvTszfG+mZ7FcaX3z5LaFh2A42pKihWWIIvII89zSx/jLpW2pDaGQzPdhAEJzKzKPiJJJOpOtaDC44qxToOM7w/3Z1SXAFfw5ymwIBMeFVtbULwbiefFMJViTirufGhSMv8ADVIhV7xfa1I1SddlbXHlAlScMwl0gguJmbiDCc2VJI6b1bgeLK7tKVstuoRZBcJlHMBSTp/lNXYBDRbxOJZnuV4ZwKQq6mVnu5QeYIBIO4FTTxYYhnIw6UFDMLwyhAUlAkqQYiSBOyutBLUgXHuPOqC1BKcoCUpTISlI0ASBYV1LvMiek9f2pnjONBDeH/8Aq1NE4ZCg2EKIVKTBkCLmB6UnweMSFg7RGmh500ZTi0NMErN5DmP6/ajAelDYd4e55GKJBpmR0HpXM3SvpqK3gKAbAgv+PHn9KNxLuVJP5+TS9P8A9xP58Joviiv4Z9PqKAFYTeTAjn1q4Mt7K/6hVLIvGUXEg77anfX5UaAaAIF0kGEC2lq428rNKW/EACITMqtA99qmFq8UnTS3OrWHQHUQsXUmBI/mH560AuyfEcViSiXMM2lS0qJUWEpOfNI8RGpHrSrjDjmRlC05UAqWm0TMJ13FvKtUzjSvFvtlyWv4gdSVGEp8V/8ALBiDSjjmHLreCTJnu1SRrIXBA60jZ+uzO9mmHmnXwlEpWQlTbjcyc2dMhWgEzpJJFMsZhMYl1z+EGEvJEqS2GwSgpIBMQLlRO5jeLavHJCcUYFu8Tp/pFE499IU+jvFOKcUUpbhUJVnkXNpBsIoLye9/YyDHDsQrKh5aXIUS0YJUCQAQJF5N45gUwfwuMQhORKR3YIzLZBUlJlRhakmIN60HE+HQzCUR3EEKBEqBgrNjIhd6C4k4osMypRlLk+I38UX52oJ3Ftt+GVwXAMawtxwlBS6UqWp1srkpKik+IROZXPlRT+AxEEoKGi42UKKG0oCkkiTlCYJkRmraYmA46vvFKytjM1BiCkCTJiBMmNKFwiAnuFZZy4ddjcEDMYI/NaRUsm6swDHB8Rhz3jKW3V5SgpUkHMlREjLIST0jnziquHcQfcfTGGSh1uSO7w4SYIKZIABiJF/6V6FwdjDoebU3Ki4fCk37oXJk7mbDpelvGGyvBoS2pSASoqUklJ7wG0kdIgUwUmltmT4e0WllpKCCtJbWjLJUDoCn6U0PEnCm6E5lJyd4Gh3ikaZc+WSItrUcJilLPDyskuF9QSpU5lNBBMncgLMAnnV2G4mRhWG3oAWt4d7lktqSUQSN03OYb62ilY3CSVpk8LjXyG0jDIWUoATmw4UooFhEpnL10uaX4/hz0gKbcbB0lJSD9OfzpsviD7LuRxaQEcPKlKaSFGQpXiQSQCIuJistxTtG8op7p9xYi/eoQCD0AKtvpRYpQfyMMMFNA+BSiLyTPtfWjeHcSC0k+tZ3h2MxbqpLpCRrlQj5SnX6UVw57xSkkkzYiJuadmMoV32aUu2+dB4tZgkCYvVP99+EzGgPSfw0RnzCxHI2mUkfLUUzP9wB95QUVJNwDBjXwki3tVuL4ilUJzAzBjzuOmgmqH8XlUUIKVqCwIuTtmEDpvpz6zw3CFZlKUQ2n9IBlQEyL7eV6CqXpaxdQ2sftRpHIVJDYAsPXf2qfdDcn3oJFYPMi1tbGhHQrMkoPiTEQDqCI66/hpmGBuN5uSd76mqs7ba0qBTmSqUyoWMzv1oKi9g2MxuOclDgxCkGLBpYv1hIB21tc8qZ8FxmLbCwkOpQJIHdk3k3Eptt71a52oeUDlfGaLZUIN7/AOTyqvAdqsWrvB3gkEfoQNp/lpGzcXu2FJUsZVKCkqJzeKQqZmb63qacWoL7yfHmmes61FzHvPJQpxUqiDYDczpUL3pmDdPRY1iFJJKTBMgnmDrM86i7iVFIBJITOUW3uY86imbada6kmTYRt96AsmniLmcLzHMRc20iIO2lfJ4gsAeIjKCkC3wnUfM1XJtXPFBjXbl9aAyfySZxZQoKSqCDY2sa7hOJuIByKKJJEGCDFhY2vUAVeH51KTQCbRlEvPKxK8SXFKcSshCjcpAJFpsBc2FtauCVqSlCicqSSkRYZonlrArmFx6Q+pCkkIzG/M5oiJ/LerlKG4A8SbyQMwvr6eIDTrSNJTl6A4d9bSkqSspUE5EnXwzmyiZtMmpcSS7iSkOrnLMAgCCddByHvRyHEEyZkG3hseumsb9Kgy6kKV4FxMggW0G0zqDsdqZOcvkzLmOeaeytpGUyDAhJKQbXsDIk+dde4sCqciUqAIlsktruNJSIIvIPMU14k9mcyKyrSUlSAtAMKGt9RYi8bK1JFZltaWiWR4sywDBsDA+d48xFSbRqXgxYx5UByseZ8vr704wzoUQA5kvrHiV0EiBp50gxGEWnxJBJyyOW0H85UVwVWZxBVM5xHyP1pkyimrRpUlKScognU5VSfWKkpwReT/pV+1TxC0xGaNpG39aFcgizh9lc5n7UzAsChG//ALT+1WjE+Z/0mgQhNpcUIJNgoSJBAPPT8vN2DdSkQpZUZ1M0DoWIWkmAkWjWZ+vl70ImVxlSFTsBJ0VpBkaX86uZhOcxfMLdPERHoE/vvQacTlJgwFeE5ZzEEkn3g+51pGsVsOwa1kCUaTNtoFz71fwhtcKITBgGSDrfn6fKlo4u9MZxMWACdIUB9Zn50fwPi68iyskgQIgCxkcgdtdbGgcoqnRteG9nlqbAznOEgnweEqUMyU5p33IEAkC80C1hypwtpKSbwbwYvymPSpYPtEnu0AtxA8ICUKA1iCTPrr50Ariwzk5Iza3I6nQ/0pkSw1QccG5A8O97j13qzhWCW+53aIkiZOgA1PzHvQh7QCyiz8Uf+ofla3pRfAe0IafzqaOUpyqAVmIBgyJ1uBagEo5K3oN4z2dcYQFlSVpmCRYidLHabVDC8FK0hXeIEiYuSJAI059aJ7TdrWnWcjSVHMRmUrwgAGfeYoXBdqWUIQ0tL4OW2QiCQNvELfm9LZrKPHlS6AMO3nIAIG99KmnBrKlgEEJHOxPS1L8HxwNkyCCB+k/f80q5fGycy0oKs43UoWAgzFMySVbMarCd9i0NZkozORmUYSL7mD+GtIjsyGRmSsOkuKbHiJUImCPD8Cosf81JV4tpOJaeU0IQuVIusKvyP0mtdjO0WGdUhDTYQtKs5ytlBIG0yaRrKsQxzshiEJJJaOUSQFkmB0yj8NDYzg7jaZOUiYGQlR0nT0PuKbv9omCXlpaWHXkZVEq/y5RabRA0pf8A8UmbETy9B/NtRsia4/DMcS7NF9aHWltoKHJUVKWDA8XhCUqk2obG9klLKSFNZT4wAHbKjMQP4cEG0SRYnlTVjjeHZdJfbxQyqPdlkpykELSSsFSZtBGtPMF2jwK20rAxQECc3dzFrnxbfvSNoUoK2YZviTyFKTKlhAWpwqzZFAnwpSD8KrQB06yDMKyVLDiUnKCCbGwJ35aamiu2HbNvxMYdl0gqyvB4gEE5YyhKiLgTJgSRrNQ4ZxxLLSlEJWkhIUV7WW2DEbpcIOmh2kUETglVDAN94VAECU2JOUb7nSu4jCFPdnwmTeFJUfh6HnvRfDO0hdQHCykGCClQNjuLABUEfFF4B6VI9oAEJKUIW4JCk7QMoBj+c+KfJPKKoyxj1Yodw0kk7z9wPlVL+AiIorGrWt3vAQUFIBAF5AAzetpHO9SQ36jYzNBF0ZdKkqmCJInSxgSSNtKW4nDmTmKYgczuPTn+RV6MOmE2/SdzyihAkR7f9tSdUdFSIuCrcmQNff01tTfsu5mLkixKZ1nU39z86EwrQvanvZ1oSq2w/wDjTQuR/pY2Q34G7bgeQiviz4nJH6be1FDQef2r5X6vL7UzksDcaJbAFvET9TRZHiPUfaoo+Eef71Z+v0oADH+GoclD7VViFfxGj0T9TRTabK8x9qpxybt+n/cKBplSzBf00J9jX2EeBCOoWLdM32r7E/8Ar+R+tD4BIztjov6GgrtGY4hjDnVDYIzEX8z56far19pXEme7CPIpOv8ApEj1o3EYFCmiogzKjOZQ3PXqfesgpwqjMSfOpOqKjLzo1rPHMStOZEK0snKTe2m/9atVxjEiwU3PIkAg8tPPnWY4W+pKxlURMaGOQrW8OwyEqgJAChe17g76j0oRMoxXgBxHE4kp/iBIBFtROtgBG3PnUuHcYDI8aoCQkjwgyJKT1mR6Uw4hwhlB8KIg2lSjExOp3k+9Z/tYgAIgRqLW1ANAJJ6GmPSCe+QoKLeVWUbtAzBjWCDH+UDcXpV3QZe7xWYugraBOUCPEE67FUx5UL2V/X/pPulQ+596A4z4VLSLAWA5TmoGluvg0XZ3iDYltK1EAJJJkWKD9LT1B50+exjTZCVrSFnQE3i3sJ3Nec8NWQtQB1T+1VKxS3FZlqKlZRc60WEv4dOXZ6YrEgOEEhGhE6L5jzHQ8uVLsX2gyuLbDRVkiSlQAkiYvH4az3FMUtWGbKlEyozO8GlvEPEoFVzlHyJH0AHpTbIhwp9n/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data:image/jpeg;base64,/9j/4AAQSkZJRgABAQAAAQABAAD/2wCEAAoGBxQUExYUFBQXFxYXGiIcGRkYGR0ZGRocIh8aHCIhIh8fHyokHx8nHSEcIzQkJysuMTExGSI2OzYwOiowMS4BCwsLDw4PHRERHTAnHycwMDAwMDAwMDAwMDAwMDAwMDAwMDAwMjAwMDAwMDIwMDAwMDAwMDAwMDAwMDAwMDAwMP/AABEIAQsAvQMBIgACEQEDEQH/xAAbAAACAwEBAQAAAAAAAAAAAAAEBQIDBgEHAP/EAEQQAAEDAgQDBgUCAwYEBQUAAAECAxEAIQQSMUEFUWEGEyJxgZEyobHB8ELRI1LhBxQzYoLxFXKishYlQ5LCJDSDtNL/xAAZAQADAQEBAAAAAAAAAAAAAAAAAQIDBAX/xAApEQACAgIDAAEDAgcAAAAAAAAAAQIREiEDMUFRE2GhInEEFDJCgbHx/9oADAMBAAIRAxEAPwA9l0lIVpO1d7zrQmF4gkgADy+tW/3gH9XXQ/Y/k1oeMWqVXAZqHfCbET+da+ZclIMRIn3vQDJgmug1HNX2egLOlVUqxP8AKCryBj3rq438XTahsfxRLQlZCfMgfNRAoBbLFY+LqAHmq/0+9Dr421/P7QfvWd4p2rUR4A2R1hfuAoUhxnGA5Yssj/lSUH3SofSps2jwt9m7d4ygf+qgHkoFPubge1fJ4qgEd6C2Do4k5mz/AKhp615s7iZsCqNkk5gPI2j2rrONcROVRAOomQR1Ghos0/lz1NShYzIOhFxXDPOvPeE8bW34ZlJ1Tfzt5dLjatbwPigdTBMx8J3I69R+xppmHJxOA4SOtWBJ51W3V6aZkfAGvlJNSHSuyTQMGJNTE9a6pk86sTbWgCAB5moLSf5j7mr6goUADqQrZaveoZVfzKP+qiSK5FAWL0uAEiN7DTYbevzrqFJ8h+fsPahsa+UJmJO3l+fappxQy59tZVyve24giN6B0XOKChAULCes2pg0kgfnOlWGeQ5JSZGm1r/ntTB7FhtKZuVWA06+lAq8LyKpGKT6DfalnEcepSVJEJG/1/evm8QAhJ5XE79fzpQPEt4lxPKk/pGnInT/AHiJ8qxHE8SpSiQ2L6EIBt5qknzovi+OzrkHMTaBoBv+fSgC4bJKc5N4PwT5fqPnPSalnVxQx2CpyH4rHoUj5SkVTiMOU3AlJ0Vt/vTxnCOqFltpn+VCcp2idAelEnhDh+IBXP8Ahgbc5I+VKjT6iRmm2CRpB+v4auawRI0INaA4AtwcpCbzF8vvsOR6wRoSXMGkwQACdY09B6z+RRRL5TKLwyht1n1prwSUKBBgEi+wtMx0+4puvhUpJOqbiP1DT5iBS5/C5UkCLORfY6+xsadCfIpKjU4LiqVGDY7jSP6dfeKbAV5xj1KELE2i83G0HyNvUVqOyPHO9TkUZKY9jv5TTs558VLJGhAqafCRP+40MfP1r5PI6dACftUV4ZxSg2hJXmNsuoPMTp1mBHlIZCRd3YB52PrAkHyIiq8S4kEyQIgXtMQPsTV2NwTuGW20s94XAQAkXzaR1gE35DpV3GezTwbD0BSUyVpF1pnc7EAQTHXS5pWafTltV0ApUDcaVLoa5gl2zaHmBfyGydPMWgcwXi6HLQRuNwOY/rTMw8gVEoFVBYOhB8tPvXSDQAoxqkfr0NvKw/2oVWUoKQfDIg87z7UW633gAJj98tDnhoyZArexoGqK8AyEFUEEGDINhp+9F8aMobBsQY+X9aDwzJbzImbp02/IojjvwpP+b7JoH/cBP8RTBtzPpz9/rSnH8SLnh+EACQLiIH/USYA6G8XruMXcJ/mOUbbhUfKKU4skJQd1JzeaiVifaPapbOnj40SLlpVGXYA3PmrYaXEWAonDuoJTA11sPKw2va/vqSnUTp6Cm3DMDmcQSbRJ8gP2gf6qRpNJI2HDcKkwSJ/bl+cqbtIFK+DOSmfzT9qbNirOCXZxxkGhnOGp2EX2+f50pgBUstAISPYRUgJ8yelj9a7/AMJBubycx84j6fanGSvimgNmF7S4PuxH833kEfT50u7ILKXxH6kqH7Vre1bEtzFx76g/SaxnZ7EZHkxBMeETEmUmJO5GYeZqX2dXG8uNnqzakx8Q9Ez9QKsLqhJSSDoVCUnysY9KCbcEBVoOxBtyn9ul6vJ/mudk6R5xp5fho5kzXMGVNX/iHDnIVfzQied9/eilOuNpLjq0hpOYrSIuMtgPDJMwIkTO++WLgX3c4hWZMBIDcFOggEETRGMwq3YDrrirWHdK5E6Dfry3qaOqPI/F+f8AYDw7By2hR705rylBWLqItmSRpGm81RgcDmKswcN7ANwSDIvCY1Aj1tvTpAcShLYUrKlQCB3KpMHMTrsZt0mvn3FpSQV5kQQU/wB3KUlIEgHkDMTtmpkYr0zSuGFC1KShwJscykkTIAnS15E9Bzqw0Q7xB4oLeYFBSBGUCyTINt6VKw5JO3zpmEqvQEo+JAnafkapCSUxN85+VQ4hIyEHYdP5vtXGHVZJGuY8uXXWgK0QQMrjgOpKfoKMxikuDKFAqBkpkSBAGk2/rQDbhKlkmSFJ+1CY7CKCs6SZIkEWMjX/AG69KReNspx+FOaRqlQV7H9iaXcRbGRozcFSY6BWYfJVP8E/3ycygJulQ5k2nyNZ/jarCNAIn0Ee6QKTN+Nu6YqbTvyvTfgr5UtROmg8iQr38I9qUNHnv+8X/OVPeCsjXQKIM+Wv1Pv0pI15OjWcNayg/m5pth9KX4Q+AdaOwqqs859hKRUwKimp0FnIqCxVk1BVAmJscjvQUg63QdDP79DXn+M4aUqWQR4FXTMKE6QNTvXpy2BOU6G4/wAqtbfm1ZDtvw7+I28ElWcQUgFRKhyjp9KTNuGVOgzsyXVpEqckQShSgIAI2KJ2MQre9ahs9CPPWs/2XQCACyEKSAZSbg6azI8gefWneKBy2/L0Iz5P6ghLonW9fOYpUp8RjzPpS1awlJUdtDr6e9W5ipI2JF4050yLYwViVfzKP+o/vUTjVEkZl+5oUTVf95STZQzUBkwtLo0rjkE6aUKhKpJk356RtUVqg6330oCxU/iB8JE2t7f1rmFchIMSCryoR1Mqk8vt/QVFhXhyiYk8+Q/rQaY6LA4DnIEA3N/P9qZd2FNom8E+xsR9KAwbMpVvP59KY92QhMWOY60EyYpVh+7USm2cFJ5Z0mZ+vuKTPiUKESYA9RF485HtWwxeDClkW8QB9bg/Y1nOI4xlDixGYgkHYEcjrJ9NqTNeOTZnmmYg63/p+1OeD8vyITudOf8AvS3FYtszCVX5H7+3tRXAX8yyImZ9rRPpNqlG87cbNjhHLCfzlTLC0qZVz3pnw4yKs4Wg1BqdVgVOaBo7UTX01xRoBlS7qQORn5EfeqHoCieU+xEn5ir2jJUeVh9/nb0qhSQTHv5D+tAj7CYYIkj9QBPQxf0NWPuwLJJqRqp7wpJA+34KABVISZzCx2giPt+aUSyoQSIPKN/62ipMmwJiYveprjlPmKAK+89BvNqXusIBsEqAJggTHmY5/SjC5EgyJ5fmn7VFb+Ui5/PTSgEcaUk+Ez87Vx3CCfD63NfPOZYtadtvz1q9QOqRIN7GPtQAgxLPK1h8qEddCBmJsBM/ntTVPEEKUEhSrpkHURr70p48tK2VlMEp5pA0vyG3nSZpC26YpVxRxdyspE2CbQItpvVeMxjuWO8cg9TA+fLehlO5h4QQR7Dn+eVWJZJSdALa2G1SdWKRqOB8VK8M2pV1NqyKOtpASTHUpJ8qR9rmIft+sZh12+tW9jnY71lVpgmepCDv1TfyqfbNEHDq5oI9ISQPnT8Iiq5KM2tszA2orguICHQSPDaahlmTtyG5sJ+Wn70VhsMO8CTuCPUiRUm0nqmbJT8Qdpg0TjMyB3jYJGpjUelZ7g2MLjWRXxosedtD+cq0HCcV+knT51ocM44sHY7XtggOWSbZhseo19aftYtC0hSVBQOhBmg8RwxhwHM0kzc235+fWlmF4S0h4FCQlOwvBOnvQDca0O3+INoGZS0pA3JigD2iaM5LiJk2HOecRQz/AGXYccUozqSRJIv02qjj+HZw2HUlCQCoZRzvr8qQ0ovS7JYHtIgJgmVFRIABJIUoxbbl57GuYLiZ73MoqAJyKCrwdj5dRzrChxSTYwdByIvz66U74A6HPCowsCQSbKgmB6eU3pWaz4VFWbqhsc8RCRMq5cqXcL4plhDnwmyVHbaD060c5Pfegjr6+dUc+NMswAhIzCLeRB3vy3jaiwevpSLiGMUCSDytf16bjX+WisG4o5kkkqTN9JB8oi9vbzoBr0LBAWRBPlf18pt0muOsSLA843FVtnpeNxeopxpJKB4Yt7e0UCONYpQVkUiAN5n+lHN6eAGDyP8AWq2W0a5jPME2qecDc+tAGbcbAUiNiR6Qd/KgOLoHdrjeBH+ldOXGtPOP+mKGxGBKyW0xK1ACbATIuYsL60mawe0ZXgzBVP8AKSAoyLDpO5kQY1r0jg+GQGwEpCRGgEfnrWAHBnm0d4tOTLJyn4zkU2k+H/mWnXWCdIn1Hh/DyAASN5y5lfCYMQm56e8Uka86baMn2i4MG1jENg5YyujWEqI8XOAbnypT2i8WFYOmX108P3r0XEYM5QDBC7RCoMyNxHpresb2l4MUsIbbKYLqW0mVRmUogTKZsIJMbjWmyeNtySMjgEhVp0UAfI3n6+wpulrMonpA/wBvQ0T2S7KuPBDyXsOAtwMhBUvvO8kwCMhA8IKtfhHO1aLD9j3xKQkLV3qUeDMIUQF3C0pKRlVMkRb3SNeVNMxmNZdaV3qJg3O997byRMdaP4XxtDkQcrn8p3/5Tv5a1uMN2QdIR/hlK4OqiUylShIy3kJUITJrJ9o+xUqWWgc6TdKdFGYkZo/fpNH7Gdp6mq+42w/FZbsDIsYEkemtJ+FcWWlfduQpCDcjUTvGvpFLsDgsaleVKFKOhKkqy+pIBI6wR1pu1h8UHAFYQCLlaHFEAHXKM1j0osj6aVrsbpxiVLUUkzsIv1ms326zwhaj5DYC/wA5rYBAICUpifin4o5E0p7fYQKYmPhj2kfvTfRHG6mjA49sQFcxVGFXCgZgg2PWjMTdpMcvtP2oBbcQRcdKg71tG0wL6X29sw16H9j+45URw7iJENOGwMAnVO0Hp9LbaZzs9iSFW8iOf708fw/ikbj3GnuNPUVZyzik6HGKwGaRoOZ6dZv5/WrE/wAMAqBEWt15xp/Sh+FvqcbKCtQUnTqn+htRDbJbBlUzrNvv5UzB60ybGVQkKPQxtM1Fl0ElRIO3IiOmvyr7v40zD1n6/eq3HryYE20TKp6x9qAouAbkkKAnkI+1QdQbWgxe1CPugCEoUCTcjX+t6vBSu8gedAUTcZBA+LbaftVCcOcyQiAsqEFSQADNiTFhNSThEnYanUn94tpveqsQiCktpJUD4YFybRFrkmLfWgqPYrY4diEZG4T4+8AQ6kEeHubGdAcjSUTYwALG+i7LYx5TAzKQsqUmRl8Sg4qElUJgGVRJiYOprPpweMQAGmcSkXultwKAlFs2WQPAiQD+gedfMrxyFFQYelQjMMMQpIN/CoIBTBOmlSdTWSNstailS05Vd1fwgzAKVQJAmy5A3jmIoDjvDsQtKltKZCGiVLKx4GsiVuB0gINvCRmuZyiCDQWFexjjapYdTmQUkBlSIUCJNki5hJHRPpSvtFi8SWW+8DqC+gpcBQpJX8CiIgfqAJjrtNMyhGpIra4XjOHpT3mJwzKUPB5sLKiXHENpkp/hkmEOZSFRKtJrZYZzFJkpxWFQgltaS2FNoUXEpLYMNCSpKQYgiE3ivN8f2oxiwtK3QpLoM5mmyQCgNKyEolEoSEkoImOd6Y9ne1GJbvMnu0I8SUlKQ1ZskKSRmSiIOp1nU1KOnkpqzc49nGoSh91SFhuElojMEjMtHwlPdlUgiUknQ0bi+Ev/AMVx2LEqJOYZoRnJT4QCItbcRWcwXHHnW8riypEj4gPiClnw2nNmUqTcmYOlOWuNYgyoScxk5kpAUcuQyMp/TqD51RySlFvdlyuFuokqUDYkJAWpSgEpWYypNgFJEqi51qviOFU2kqzJUUqyLCSSUKIJhVgNjcSJGtVr4piby4Bnk/AkkSMpykiwKQB4Y0ofHLxDyQlbhUnWO7SMxEDMSkAqIFpMxNBLcPLIsFXT1/pQfHmkrQQsqg2iDAkET59f60aMOY+I+w/aonDGICvkPtFMhaPOGcPYJVsSkjyCk+0x71Yx2XLjZW2sZgojKdDobH96e8a4O6hfeoSVpVAWEpKjyzAC+ljrYV3AuFsAEHKokg6CRY39h6VNHS+SVXEya8G60o50lJm8gEc7zt1FutanhMugQJI1jba86W5/1p2nBl0FK0SkGFApmD5Ea7URhsIhpIS2gITyAgHnTSM58uS2tlGE4eET4jJ1iI+YNSxWGzJyhRBqSjB86kb0zCxe4pSAELmRvzoLH4kqy30/P2ptjMOHElJsR8KuR69KzDyFJJBBkajrypGkEmaBWIOWY+IwLef2HzFVYF8pREx4j9qHbc/gX2/oZ91UPnn9IPmJ+35FMFEcgkDqTHONfpc0KHQh1pcnKlxBJnYKSSYkX186LfXAnqrXTWkuMbUtaWkJlaiEpE6qJgD1O9DFBbNurt7hBBzLAP8AkNuU1FfbjCfzL2/Qd6px3ZjhPD0tp4gtbryxJylxIGxIDZEJmwKjJvHIKP8Ag/DXOI4ZnCuqeZdI7xMkBPhUoALEKncg3BsSSSBB6FyXwaFrtxhQQQpf/sN/T1pB237RMuqwyms5DDwWoZYMSkkCdzFR7Q8DZb4q3hEJIZLrIIzLJhRRm8UzvztWj/8ABmDPFFYUtq7n+695l7xc5+8CZzZpjLtMUE3J618Hm3EsSyUsSFJDcAZUIJSAEQhPjGfxZyVqIJzk3ojD8aQpxSsqwp0kFJjInKy60DmCpWk50q0ERvrWm7UNcEbQ+2ll8PNBaEE99kDt0JuVQRnjmKZtdnuE4bBYTF4ltzM6lHiQt1UuLbznwpVABCTtFqB4uqE//E0OOJWUrHjWpRQJKgoJA3EEgQq95m5mmzHGbyUuSbEZIT8RXmFzfaOpvTXGdlWEPYctypl5Wh1EwbEQYI53EU1c4HgQ73GVSXCJEFXInUyJgHWqs5/pzbfRmXeIJXByk62UI1jqSSOdp5DeaMQAEwVEi5B0zAHLF/hHKL36Q94J2dbLr7ToK+7y5TJTZWY7HlFB8ROC7pXdoWF2y5s0aidTGk0WQ+OSWTa/4L8HiAgfqKpzDQQQFAGTN/FOmoq04wD4QRAOXSUkqKvUXHtPOQhTnH8ELeGbd/UbrHIK+HyjQ9VUERyadeAP97T4hlISRAGsCFzuLZlHelOKwbRCAhTjeVSVFSDEhJcOmaARnMRHUmBWmRwltWBU8UnvBMGTHxAaTGlUcL4U07gnnVJOdvPlIUREISRYGDc70F4z6Xqv/AsVj0wAM0JBSkWuClKBJzG4iZvMDSq8Zjs4NtTJMnQAhIiYFtYiZHKS9wPAGcTh0qZHdupUAsFRUNpsTpBzDyilvavCsNuBllJlI8asxVKjtcxbeBvG1FilCSjk3oRLVMzpJFdwzlr6ixoJ5akHNdSLhQGok6+8+1RafyrTeQsRO0jfyI+hG1MyxGvUUJxfh/eAKT8Q/wCofuP6Ve2qpoXHkaAToRIZlChJ9p+/5FVDBq2IHmNfnTfiOGiVptPxR9fWlwzc1e9BakG466R5q3vqfyKX4PiHcvNOkZu6cQqBqoJIMDqRpNMXmSUx1V/8vvFLsRhZUkJEkqsBuSLfahhxuj0XtBwFeKxWH4jgyy8EpCShxRSkxmi4Sb+IgpMEFIqfa3FtYdfDXHgy04l8KdCCISktOIUqSAShKlDxECsC72S4m1JaZfTc5u7VlJsL+BUmb1ncLgMQ+8plKHF4hWYZVWckAkznvZI0NQd6k662z1vjfYt97irOMQpruAptaiVHN4NgAIMwIM7nlcjhePbd447kUFBvC92SLjMlxCjB3jNB6g1m0dnMQ3wxLKMNiDilLOc51JQ2grJsO8CCckDTVRO1eeYxTrTTbiVLQlxKsi0kpzAQCARyJEjyoCT2tfc9a7dcM4tiGcQ0r+5f3YqzW70Pd2hYcTzTnhIm0XOmtEucUw7HDOGKxLCHWl9yglYSUtEsqPeQoEGACNjCj5HxT/iWIcW22l55RWrKEhayVZjlAibk6RRDCMS48nDgOuLSI7oFS8qgpUwmSBlmJGgoKcvT3Djxd/v+FmO6kZcvP9U9dI6HzpunFMnFqbLaQ6EBSXIBKheRMSI5TcTyrzdzhWNabCnUOpSiIM5gmBrZRy6nWKs4fhnnQXGwtZR8SgbptzmdJqqOb6rUn+nt2bbskXO/xXe/4kozRp+uI6REdIobtBh8Ytol3uciTmOTMFWkb+dZXDvOEjKpRUqB8Rk7C80XisO+hQbcDmZWiZJJ20BM3ooz+pccafv5+Qns3gO+eSkjwp8SvIbepgeU1ru/adLjZeQsLEBsRmTAOa83O+giKxjvDMQ0krKHEJ3I+8G3rUMFwx5zxNNqMbi3sSRtyoocJuCxx2aTA4Urwj2EBAdQSINtwoH/AJTzqkYY4Ph7yXVJzuZoAM3UkJA66TWeOCfU7kCXO9AmJIVFryTpXMVwXGGVLacMCcylAkAX3P5FA1yOtRdpUaDhKkcPYSt4HvHlCU7pSP8A+Ukk9VAcqT9uuHJZX36f8JzxSNAr4j6EeIevKkmPYfS0l5xK+7V8K1KkXuIuTWc7UnFrwhdyOf3TTOVDLZWQCM0/HbT2FLoa/WsK14STxRDi4IBSbgE9devLpbnX3EMLCZQIOsDQxf3ofBdg+JpjNg3IHVB+i5/3ptw5txRDKm198PCUEHPP/LE6XoTsmfG4vRDBY4LSCNdxyPlTBl3MKF4z2axOHHfFlaU/qsCCOsTB84qnhZU8pAZSVqXYJ3kAkiDbQGqsylxv4GzatjefyKEfwcH9RG0An6UQ+2tCi24koWNUmJEiR8jXUvjegz2mQKwDzmTr+1CsN/xmptDiPkevmPapYlttKSpf777DU+lUNhAUh0J8IKVcjYz9vpQXDuzZ/wBqXabFYTEYcsOEJyFSm8qVJcg6GRNxaxFMOOYFA4vw18JyuOJeSvmoJaJTPUZlCeo5CknEP7SsA4tDi8Etx1H+GpYaOXxWglRi95jakLXbxbnEWsY+jwM50oabM5UqQpOqoBUSQSbaaWAqKPRc1fZr+2Drza8Q43xhDZQnMnChLRWCEA5JKs0qNx4Z8e9qp7K9nGMVwVvDvwkLWvu1WCkL71aUFJP6um8xvQeI7U8MeWp5zAFTi7qUoNlRgR/Newj0pP2h41PCBhGkLC21BRWkgZcrhckQZEWv0miiVOOV2aT+zf8As6TgnO9xKkLxHiSyBolAsVgHVahEn9IUBua+7I4VOGZ4pim0pU+l/EJkicqUKKkp5xJzEDW3IVhOz/8AaG83j0YrGFx7Ix3QSjKInIZgkCSRKjuTyAAbdje1zjeLxryUk4d91Sy2qAQqSJBEgHY6gwOVCLlKKVmo7EdpMS7iEtvLLiVpMyEiITmmwEco0vT3hGBQ0rGoRZMyANpRMeQJNLMN2jw7YUrD4UNrULkhKf8AtJJHS1R4Hx5LPed4lSy4ZJEdZmT1pnOpxVJu+9iLhLRS60Jnxp8/iFbDjWOQ1jWlr+HuyCdcslQn82JpTjeK4YhPdsFCkrSqYToCCRruK+xnadtb6Hu5zJSnLC4mZJlOonz+VMzg4wTV+ob8Uwrrza1sYnvEKuW7G38oUNPI67mo8GxzbuHQ0h7uXU2tEk30B+IGZtes/iP7QsIyHEYVhXeqF4Ayg35E6SbWobhvbXDd0lt3ArUUaFvIQdLnOtKr760jbJZXfm+/wafh2FdRjpdXnKm1FKhYEAgQBtHLrQnazELbS8scQQIn+DCJ6pnNOk7UnR/aAtWLDq8OpLSUFCUhSS5KiDJ2206V3H9oeHYjMXMAVKVJzLCNTvdXOgMoU0n78so/tBxWXgWFUk6loA9ChdL+IKnsmg9R/wDsmh+Cds8OxghgeItpxTaPg7sBSimZAIUQPCZhWYWgRuU/b/t6nF4drB4VjuMMmDBgKVl+FOVMhKQb6kkxpF5NouNWj1/tRgcet7Cqwb6GmkKPfhceNMoiBkM+ELGqdRelPEeNMNcWSsiUhgtOOASlKyuRJ3IAKTEkZxOhjHdpP7T8+JweLYadQljOHULy/wARtwtyBCjeEkidCBypxwntjh8Q+vEt4RWQiFB0JnMZkogqFxEgjfW5poXJNJWn6Ou1HDcQ6y64xi++ZJK1N+HQSSlK06gfyGNOeuI7GsZOJYdYMArOYbXSoT7mtdi+0zDTLrWFYLanQcxMACRlmxMkDQWH0rK8HUhp5tx1vvW0nxIgGbHY2MGD6VRzT5I5pp/uW9ucV/5liBO6Ii9g23PsfzWgm3ZH7f0pf2wW2cSt1lrumnCClKQElKgIJgWBJEwOvnQ2H4ukCFm/+Xl1B0oRHJHJ2hhjnloW2gwpKipIzC83GUxt1I96ghWZKFPZVNgwW4scqgCFE6/CRGnnsVxhmHGFahLhnoDqfe9DlfdwpME5+8vdJM8o0M+tBEWtBH/iTBZz/wCXotvKep/kqa+0WDBIHD0bfqTyB/lqDuDQy7iMYAC0tsKw4It3joIj/wDH47bQKsbwrZLC1NhYawXfFGzikqUBm5i8ny86R17F3F+KslxC2WkspUkoKdUkg5gZSJBibwfh0OzPA4ht1NlIUFDxAEEEGxHWlPEOP4h0BsstKSVAolpKVJIvKSmPDHhgzIVetZhOJk4dLikoCluqRKmWgYCAdAmNZuKaMJxT3Z5/x3gamVb9yT4V6+QWNZGk726xp+zuGQlpKUmbSTzned/PpWhxfFm23VYZtKClMIVnQlXekpCjM3IIOmkVVwTCFnEPttJQlK2EOtJVlytqUqCkZrAEAkTR0NpzWLe0fNpipKo/i6Y7vMEh3Ke8CAANfDpaY5dKnj8HmSyQtpH8JNlKykmVXiL+fSmY4VaEmIWIJJgDU9KyfF+MF05UqKGpiRZShJBvsLbXrY9tHUlONbSAA2tiSLaySBbypBwXhjLzWDCx4c2IJSCMzmQhUSBJn6TUtmvHxU9izhuUAJCrA8xy9/Xzo0LAF4057+tFcOccxKFpT/dckEBqG0KRCQrM2AnMYGipOiqLDgwyWEMoTLjSXFuKShSlZhIEqBhI0gb07CUF2LC4mQJ15eY+0/OikwVAESItPP72FWcZ4ehQYeDYbU8k5kJMJCkqKSQNgRyqgMqSfATpNyf3pmUkk6EvafDw6DHgKIGgEybexn2pQ9gT3aF3taRuYBpt2hddnuyTFjvG+512rQdlsGttoBesyJ6/Tapo1zcIpijszgc7cKTYWvcRz6+XStA02EJypFh7mjoNRKaownJydiVONSXt7jKDB1nlHz86ZICd7UM3hE998OnrFp/PKmQQOVBL+wNiME24kpUJB968/wAdwlaXFjKpwTZQGo/LelbnHYu+UC0x+fm9BuYkb9eXM8/Sho045uIRisEVFILhP8wjUcuYvQeKwZCcpJO02iOVrjTWKbFxV5G4jW8x8662pXeoGSYUm89R9/w0EpuzMcTZfLSGvibbUpSctxKon0EGNPjOtdw/F30lpxIylhAbBynxJkkhQMgyCQfw1t+0mMcBdjETC/8ADyqTEKmMxtYj5Us49xl8YZlXfKBWtxKynUpCRbrrUnUpbqxSvjQKMjWHYacWnxKQkyE6wConICeXuNaGxeIzMtYdxfdrlSwpJKQVABJSVaZdI3+Vd7I4oLw+OLiZCkNCAYAQXSMoP367VbwHAh/GtyiUsoLi0CVQQfhtclRCAB1oBp5UVN8dU0UB9pl/w5W3XEqz7kBWVUOC9tdb3p/hcepTjiswUXEhJJFpBBERYCBFI+3+HWjEodKMrSkheUgg94sKzIg6kKi2wUOdM3+J4jD4fClpZRlQsrbJBSf4ioN5kRahBNN9sfl8uBCDEpGUHQwTYK6CqeNYkgRYlCe7SUzCoJg36mpOYlKVYoIfOGdAYUSkFQSVScuUXjUQee20OGcd7xx5ZfnusOvM7lUMpBQZiM0CSdNCDvTszfG+mZ7FcaX3z5LaFh2A42pKihWWIIvII89zSx/jLpW2pDaGQzPdhAEJzKzKPiJJJOpOtaDC44qxToOM7w/3Z1SXAFfw5ymwIBMeFVtbULwbiefFMJViTirufGhSMv8ADVIhV7xfa1I1SddlbXHlAlScMwl0gguJmbiDCc2VJI6b1bgeLK7tKVstuoRZBcJlHMBSTp/lNXYBDRbxOJZnuV4ZwKQq6mVnu5QeYIBIO4FTTxYYhnIw6UFDMLwyhAUlAkqQYiSBOyutBLUgXHuPOqC1BKcoCUpTISlI0ASBYV1LvMiek9f2pnjONBDeH/8Aq1NE4ZCg2EKIVKTBkCLmB6UnweMSFg7RGmh500ZTi0NMErN5DmP6/ajAelDYd4e55GKJBpmR0HpXM3SvpqK3gKAbAgv+PHn9KNxLuVJP5+TS9P8A9xP58Joviiv4Z9PqKAFYTeTAjn1q4Mt7K/6hVLIvGUXEg77anfX5UaAaAIF0kGEC2lq428rNKW/EACITMqtA99qmFq8UnTS3OrWHQHUQsXUmBI/mH560AuyfEcViSiXMM2lS0qJUWEpOfNI8RGpHrSrjDjmRlC05UAqWm0TMJ13FvKtUzjSvFvtlyWv4gdSVGEp8V/8ALBiDSjjmHLreCTJnu1SRrIXBA60jZ+uzO9mmHmnXwlEpWQlTbjcyc2dMhWgEzpJJFMsZhMYl1z+EGEvJEqS2GwSgpIBMQLlRO5jeLavHJCcUYFu8Tp/pFE499IU+jvFOKcUUpbhUJVnkXNpBsIoLye9/YyDHDsQrKh5aXIUS0YJUCQAQJF5N45gUwfwuMQhORKR3YIzLZBUlJlRhakmIN60HE+HQzCUR3EEKBEqBgrNjIhd6C4k4osMypRlLk+I38UX52oJ3Ftt+GVwXAMawtxwlBS6UqWp1srkpKik+IROZXPlRT+AxEEoKGi42UKKG0oCkkiTlCYJkRmraYmA46vvFKytjM1BiCkCTJiBMmNKFwiAnuFZZy4ddjcEDMYI/NaRUsm6swDHB8Rhz3jKW3V5SgpUkHMlREjLIST0jnziquHcQfcfTGGSh1uSO7w4SYIKZIABiJF/6V6FwdjDoebU3Ki4fCk37oXJk7mbDpelvGGyvBoS2pSASoqUklJ7wG0kdIgUwUmltmT4e0WllpKCCtJbWjLJUDoCn6U0PEnCm6E5lJyd4Gh3ikaZc+WSItrUcJilLPDyskuF9QSpU5lNBBMncgLMAnnV2G4mRhWG3oAWt4d7lktqSUQSN03OYb62ilY3CSVpk8LjXyG0jDIWUoATmw4UooFhEpnL10uaX4/hz0gKbcbB0lJSD9OfzpsviD7LuRxaQEcPKlKaSFGQpXiQSQCIuJistxTtG8op7p9xYi/eoQCD0AKtvpRYpQfyMMMFNA+BSiLyTPtfWjeHcSC0k+tZ3h2MxbqpLpCRrlQj5SnX6UVw57xSkkkzYiJuadmMoV32aUu2+dB4tZgkCYvVP99+EzGgPSfw0RnzCxHI2mUkfLUUzP9wB95QUVJNwDBjXwki3tVuL4ilUJzAzBjzuOmgmqH8XlUUIKVqCwIuTtmEDpvpz6zw3CFZlKUQ2n9IBlQEyL7eV6CqXpaxdQ2sftRpHIVJDYAsPXf2qfdDcn3oJFYPMi1tbGhHQrMkoPiTEQDqCI66/hpmGBuN5uSd76mqs7ba0qBTmSqUyoWMzv1oKi9g2MxuOclDgxCkGLBpYv1hIB21tc8qZ8FxmLbCwkOpQJIHdk3k3Eptt71a52oeUDlfGaLZUIN7/AOTyqvAdqsWrvB3gkEfoQNp/lpGzcXu2FJUsZVKCkqJzeKQqZmb63qacWoL7yfHmmes61FzHvPJQpxUqiDYDczpUL3pmDdPRY1iFJJKTBMgnmDrM86i7iVFIBJITOUW3uY86imbada6kmTYRt96AsmniLmcLzHMRc20iIO2lfJ4gsAeIjKCkC3wnUfM1XJtXPFBjXbl9aAyfySZxZQoKSqCDY2sa7hOJuIByKKJJEGCDFhY2vUAVeH51KTQCbRlEvPKxK8SXFKcSshCjcpAJFpsBc2FtauCVqSlCicqSSkRYZonlrArmFx6Q+pCkkIzG/M5oiJ/LerlKG4A8SbyQMwvr6eIDTrSNJTl6A4d9bSkqSspUE5EnXwzmyiZtMmpcSS7iSkOrnLMAgCCddByHvRyHEEyZkG3hseumsb9Kgy6kKV4FxMggW0G0zqDsdqZOcvkzLmOeaeytpGUyDAhJKQbXsDIk+dde4sCqciUqAIlsktruNJSIIvIPMU14k9mcyKyrSUlSAtAMKGt9RYi8bK1JFZltaWiWR4sywDBsDA+d48xFSbRqXgxYx5UByseZ8vr704wzoUQA5kvrHiV0EiBp50gxGEWnxJBJyyOW0H85UVwVWZxBVM5xHyP1pkyimrRpUlKScognU5VSfWKkpwReT/pV+1TxC0xGaNpG39aFcgizh9lc5n7UzAsChG//ALT+1WjE+Z/0mgQhNpcUIJNgoSJBAPPT8vN2DdSkQpZUZ1M0DoWIWkmAkWjWZ+vl70ImVxlSFTsBJ0VpBkaX86uZhOcxfMLdPERHoE/vvQacTlJgwFeE5ZzEEkn3g+51pGsVsOwa1kCUaTNtoFz71fwhtcKITBgGSDrfn6fKlo4u9MZxMWACdIUB9Zn50fwPi68iyskgQIgCxkcgdtdbGgcoqnRteG9nlqbAznOEgnweEqUMyU5p33IEAkC80C1hypwtpKSbwbwYvymPSpYPtEnu0AtxA8ICUKA1iCTPrr50Ariwzk5Iza3I6nQ/0pkSw1QccG5A8O97j13qzhWCW+53aIkiZOgA1PzHvQh7QCyiz8Uf+ofla3pRfAe0IafzqaOUpyqAVmIBgyJ1uBagEo5K3oN4z2dcYQFlSVpmCRYidLHabVDC8FK0hXeIEiYuSJAI059aJ7TdrWnWcjSVHMRmUrwgAGfeYoXBdqWUIQ0tL4OW2QiCQNvELfm9LZrKPHlS6AMO3nIAIG99KmnBrKlgEEJHOxPS1L8HxwNkyCCB+k/f80q5fGycy0oKs43UoWAgzFMySVbMarCd9i0NZkozORmUYSL7mD+GtIjsyGRmSsOkuKbHiJUImCPD8Cosf81JV4tpOJaeU0IQuVIusKvyP0mtdjO0WGdUhDTYQtKs5ytlBIG0yaRrKsQxzshiEJJJaOUSQFkmB0yj8NDYzg7jaZOUiYGQlR0nT0PuKbv9omCXlpaWHXkZVEq/y5RabRA0pf8A8UmbETy9B/NtRsia4/DMcS7NF9aHWltoKHJUVKWDA8XhCUqk2obG9klLKSFNZT4wAHbKjMQP4cEG0SRYnlTVjjeHZdJfbxQyqPdlkpykELSSsFSZtBGtPMF2jwK20rAxQECc3dzFrnxbfvSNoUoK2YZviTyFKTKlhAWpwqzZFAnwpSD8KrQB06yDMKyVLDiUnKCCbGwJ35aamiu2HbNvxMYdl0gqyvB4gEE5YyhKiLgTJgSRrNQ4ZxxLLSlEJWkhIUV7WW2DEbpcIOmh2kUETglVDAN94VAECU2JOUb7nSu4jCFPdnwmTeFJUfh6HnvRfDO0hdQHCykGCClQNjuLABUEfFF4B6VI9oAEJKUIW4JCk7QMoBj+c+KfJPKKoyxj1Yodw0kk7z9wPlVL+AiIorGrWt3vAQUFIBAF5AAzetpHO9SQ36jYzNBF0ZdKkqmCJInSxgSSNtKW4nDmTmKYgczuPTn+RV6MOmE2/SdzyihAkR7f9tSdUdFSIuCrcmQNff01tTfsu5mLkixKZ1nU39z86EwrQvanvZ1oSq2w/wDjTQuR/pY2Q34G7bgeQiviz4nJH6be1FDQef2r5X6vL7UzksDcaJbAFvET9TRZHiPUfaoo+Eef71Z+v0oADH+GoclD7VViFfxGj0T9TRTabK8x9qpxybt+n/cKBplSzBf00J9jX2EeBCOoWLdM32r7E/8Ar+R+tD4BIztjov6GgrtGY4hjDnVDYIzEX8z56far19pXEme7CPIpOv8ApEj1o3EYFCmiogzKjOZQ3PXqfesgpwqjMSfOpOqKjLzo1rPHMStOZEK0snKTe2m/9atVxjEiwU3PIkAg8tPPnWY4W+pKxlURMaGOQrW8OwyEqgJAChe17g76j0oRMoxXgBxHE4kp/iBIBFtROtgBG3PnUuHcYDI8aoCQkjwgyJKT1mR6Uw4hwhlB8KIg2lSjExOp3k+9Z/tYgAIgRqLW1ANAJJ6GmPSCe+QoKLeVWUbtAzBjWCDH+UDcXpV3QZe7xWYugraBOUCPEE67FUx5UL2V/X/pPulQ+596A4z4VLSLAWA5TmoGluvg0XZ3iDYltK1EAJJJkWKD9LT1B50+exjTZCVrSFnQE3i3sJ3Nec8NWQtQB1T+1VKxS3FZlqKlZRc60WEv4dOXZ6YrEgOEEhGhE6L5jzHQ8uVLsX2gyuLbDRVkiSlQAkiYvH4az3FMUtWGbKlEyozO8GlvEPEoFVzlHyJH0AHpTbIhwp9n/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data:image/jpeg;base64,/9j/4AAQSkZJRgABAQAAAQABAAD/2wCEAAoGBxQUExYUFBQXFxYXGiIcGRkYGR0ZGRocIh8aHCIhIh8fHyokHx8nHSEcIzQkJysuMTExGSI2OzYwOiowMS4BCwsLDw4PHRERHTAnHycwMDAwMDAwMDAwMDAwMDAwMDAwMDAwMjAwMDAwMDIwMDAwMDAwMDAwMDAwMDAwMDAwMP/AABEIAQsAvQMBIgACEQEDEQH/xAAbAAACAwEBAQAAAAAAAAAAAAAEBQIDBgEHAP/EAEQQAAEDAgQDBgUCAwYEBQUAAAECAxEAIQQSMUEFUWEGEyJxgZEyobHB8ELRI1LhBxQzYoLxFXKishYlQ5LCJDSDtNL/xAAZAQADAQEBAAAAAAAAAAAAAAAAAQIDBAX/xAApEQACAgIDAAEDAgcAAAAAAAAAAQIREiEDMUFRE2GhInEEFDJCgbHx/9oADAMBAAIRAxEAPwA9l0lIVpO1d7zrQmF4gkgADy+tW/3gH9XXQ/Y/k1oeMWqVXAZqHfCbET+da+ZclIMRIn3vQDJgmug1HNX2egLOlVUqxP8AKCryBj3rq438XTahsfxRLQlZCfMgfNRAoBbLFY+LqAHmq/0+9Dr421/P7QfvWd4p2rUR4A2R1hfuAoUhxnGA5Yssj/lSUH3SofSps2jwt9m7d4ygf+qgHkoFPubge1fJ4qgEd6C2Do4k5mz/AKhp615s7iZsCqNkk5gPI2j2rrONcROVRAOomQR1Ghos0/lz1NShYzIOhFxXDPOvPeE8bW34ZlJ1Tfzt5dLjatbwPigdTBMx8J3I69R+xppmHJxOA4SOtWBJ51W3V6aZkfAGvlJNSHSuyTQMGJNTE9a6pk86sTbWgCAB5moLSf5j7mr6goUADqQrZaveoZVfzKP+qiSK5FAWL0uAEiN7DTYbevzrqFJ8h+fsPahsa+UJmJO3l+fappxQy59tZVyve24giN6B0XOKChAULCes2pg0kgfnOlWGeQ5JSZGm1r/ntTB7FhtKZuVWA06+lAq8LyKpGKT6DfalnEcepSVJEJG/1/evm8QAhJ5XE79fzpQPEt4lxPKk/pGnInT/AHiJ8qxHE8SpSiQ2L6EIBt5qknzovi+OzrkHMTaBoBv+fSgC4bJKc5N4PwT5fqPnPSalnVxQx2CpyH4rHoUj5SkVTiMOU3AlJ0Vt/vTxnCOqFltpn+VCcp2idAelEnhDh+IBXP8Ahgbc5I+VKjT6iRmm2CRpB+v4auawRI0INaA4AtwcpCbzF8vvsOR6wRoSXMGkwQACdY09B6z+RRRL5TKLwyht1n1prwSUKBBgEi+wtMx0+4puvhUpJOqbiP1DT5iBS5/C5UkCLORfY6+xsadCfIpKjU4LiqVGDY7jSP6dfeKbAV5xj1KELE2i83G0HyNvUVqOyPHO9TkUZKY9jv5TTs558VLJGhAqafCRP+40MfP1r5PI6dACftUV4ZxSg2hJXmNsuoPMTp1mBHlIZCRd3YB52PrAkHyIiq8S4kEyQIgXtMQPsTV2NwTuGW20s94XAQAkXzaR1gE35DpV3GezTwbD0BSUyVpF1pnc7EAQTHXS5pWafTltV0ApUDcaVLoa5gl2zaHmBfyGydPMWgcwXi6HLQRuNwOY/rTMw8gVEoFVBYOhB8tPvXSDQAoxqkfr0NvKw/2oVWUoKQfDIg87z7UW633gAJj98tDnhoyZArexoGqK8AyEFUEEGDINhp+9F8aMobBsQY+X9aDwzJbzImbp02/IojjvwpP+b7JoH/cBP8RTBtzPpz9/rSnH8SLnh+EACQLiIH/USYA6G8XruMXcJ/mOUbbhUfKKU4skJQd1JzeaiVifaPapbOnj40SLlpVGXYA3PmrYaXEWAonDuoJTA11sPKw2va/vqSnUTp6Cm3DMDmcQSbRJ8gP2gf6qRpNJI2HDcKkwSJ/bl+cqbtIFK+DOSmfzT9qbNirOCXZxxkGhnOGp2EX2+f50pgBUstAISPYRUgJ8yelj9a7/AMJBubycx84j6fanGSvimgNmF7S4PuxH833kEfT50u7ILKXxH6kqH7Vre1bEtzFx76g/SaxnZ7EZHkxBMeETEmUmJO5GYeZqX2dXG8uNnqzakx8Q9Ez9QKsLqhJSSDoVCUnysY9KCbcEBVoOxBtyn9ul6vJ/mudk6R5xp5fho5kzXMGVNX/iHDnIVfzQied9/eilOuNpLjq0hpOYrSIuMtgPDJMwIkTO++WLgX3c4hWZMBIDcFOggEETRGMwq3YDrrirWHdK5E6Dfry3qaOqPI/F+f8AYDw7By2hR705rylBWLqItmSRpGm81RgcDmKswcN7ANwSDIvCY1Aj1tvTpAcShLYUrKlQCB3KpMHMTrsZt0mvn3FpSQV5kQQU/wB3KUlIEgHkDMTtmpkYr0zSuGFC1KShwJscykkTIAnS15E9Bzqw0Q7xB4oLeYFBSBGUCyTINt6VKw5JO3zpmEqvQEo+JAnafkapCSUxN85+VQ4hIyEHYdP5vtXGHVZJGuY8uXXWgK0QQMrjgOpKfoKMxikuDKFAqBkpkSBAGk2/rQDbhKlkmSFJ+1CY7CKCs6SZIkEWMjX/AG69KReNspx+FOaRqlQV7H9iaXcRbGRozcFSY6BWYfJVP8E/3ycygJulQ5k2nyNZ/jarCNAIn0Ee6QKTN+Nu6YqbTvyvTfgr5UtROmg8iQr38I9qUNHnv+8X/OVPeCsjXQKIM+Wv1Pv0pI15OjWcNayg/m5pth9KX4Q+AdaOwqqs859hKRUwKimp0FnIqCxVk1BVAmJscjvQUg63QdDP79DXn+M4aUqWQR4FXTMKE6QNTvXpy2BOU6G4/wAqtbfm1ZDtvw7+I28ElWcQUgFRKhyjp9KTNuGVOgzsyXVpEqckQShSgIAI2KJ2MQre9ahs9CPPWs/2XQCACyEKSAZSbg6azI8gefWneKBy2/L0Iz5P6ghLonW9fOYpUp8RjzPpS1awlJUdtDr6e9W5ipI2JF4050yLYwViVfzKP+o/vUTjVEkZl+5oUTVf95STZQzUBkwtLo0rjkE6aUKhKpJk356RtUVqg6330oCxU/iB8JE2t7f1rmFchIMSCryoR1Mqk8vt/QVFhXhyiYk8+Q/rQaY6LA4DnIEA3N/P9qZd2FNom8E+xsR9KAwbMpVvP59KY92QhMWOY60EyYpVh+7USm2cFJ5Z0mZ+vuKTPiUKESYA9RF485HtWwxeDClkW8QB9bg/Y1nOI4xlDixGYgkHYEcjrJ9NqTNeOTZnmmYg63/p+1OeD8vyITudOf8AvS3FYtszCVX5H7+3tRXAX8yyImZ9rRPpNqlG87cbNjhHLCfzlTLC0qZVz3pnw4yKs4Wg1BqdVgVOaBo7UTX01xRoBlS7qQORn5EfeqHoCieU+xEn5ir2jJUeVh9/nb0qhSQTHv5D+tAj7CYYIkj9QBPQxf0NWPuwLJJqRqp7wpJA+34KABVISZzCx2giPt+aUSyoQSIPKN/62ipMmwJiYveprjlPmKAK+89BvNqXusIBsEqAJggTHmY5/SjC5EgyJ5fmn7VFb+Ui5/PTSgEcaUk+Ez87Vx3CCfD63NfPOZYtadtvz1q9QOqRIN7GPtQAgxLPK1h8qEddCBmJsBM/ntTVPEEKUEhSrpkHURr70p48tK2VlMEp5pA0vyG3nSZpC26YpVxRxdyspE2CbQItpvVeMxjuWO8cg9TA+fLehlO5h4QQR7Dn+eVWJZJSdALa2G1SdWKRqOB8VK8M2pV1NqyKOtpASTHUpJ8qR9rmIft+sZh12+tW9jnY71lVpgmepCDv1TfyqfbNEHDq5oI9ISQPnT8Iiq5KM2tszA2orguICHQSPDaahlmTtyG5sJ+Wn70VhsMO8CTuCPUiRUm0nqmbJT8Qdpg0TjMyB3jYJGpjUelZ7g2MLjWRXxosedtD+cq0HCcV+knT51ocM44sHY7XtggOWSbZhseo19aftYtC0hSVBQOhBmg8RwxhwHM0kzc235+fWlmF4S0h4FCQlOwvBOnvQDca0O3+INoGZS0pA3JigD2iaM5LiJk2HOecRQz/AGXYccUozqSRJIv02qjj+HZw2HUlCQCoZRzvr8qQ0ovS7JYHtIgJgmVFRIABJIUoxbbl57GuYLiZ73MoqAJyKCrwdj5dRzrChxSTYwdByIvz66U74A6HPCowsCQSbKgmB6eU3pWaz4VFWbqhsc8RCRMq5cqXcL4plhDnwmyVHbaD060c5Pfegjr6+dUc+NMswAhIzCLeRB3vy3jaiwevpSLiGMUCSDytf16bjX+WisG4o5kkkqTN9JB8oi9vbzoBr0LBAWRBPlf18pt0muOsSLA843FVtnpeNxeopxpJKB4Yt7e0UCONYpQVkUiAN5n+lHN6eAGDyP8AWq2W0a5jPME2qecDc+tAGbcbAUiNiR6Qd/KgOLoHdrjeBH+ldOXGtPOP+mKGxGBKyW0xK1ACbATIuYsL60mawe0ZXgzBVP8AKSAoyLDpO5kQY1r0jg+GQGwEpCRGgEfnrWAHBnm0d4tOTLJyn4zkU2k+H/mWnXWCdIn1Hh/DyAASN5y5lfCYMQm56e8Uka86baMn2i4MG1jENg5YyujWEqI8XOAbnypT2i8WFYOmX108P3r0XEYM5QDBC7RCoMyNxHpresb2l4MUsIbbKYLqW0mVRmUogTKZsIJMbjWmyeNtySMjgEhVp0UAfI3n6+wpulrMonpA/wBvQ0T2S7KuPBDyXsOAtwMhBUvvO8kwCMhA8IKtfhHO1aLD9j3xKQkLV3qUeDMIUQF3C0pKRlVMkRb3SNeVNMxmNZdaV3qJg3O997byRMdaP4XxtDkQcrn8p3/5Tv5a1uMN2QdIR/hlK4OqiUylShIy3kJUITJrJ9o+xUqWWgc6TdKdFGYkZo/fpNH7Gdp6mq+42w/FZbsDIsYEkemtJ+FcWWlfduQpCDcjUTvGvpFLsDgsaleVKFKOhKkqy+pIBI6wR1pu1h8UHAFYQCLlaHFEAHXKM1j0osj6aVrsbpxiVLUUkzsIv1ms326zwhaj5DYC/wA5rYBAICUpifin4o5E0p7fYQKYmPhj2kfvTfRHG6mjA49sQFcxVGFXCgZgg2PWjMTdpMcvtP2oBbcQRcdKg71tG0wL6X29sw16H9j+45URw7iJENOGwMAnVO0Hp9LbaZzs9iSFW8iOf708fw/ikbj3GnuNPUVZyzik6HGKwGaRoOZ6dZv5/WrE/wAMAqBEWt15xp/Sh+FvqcbKCtQUnTqn+htRDbJbBlUzrNvv5UzB60ybGVQkKPQxtM1Fl0ElRIO3IiOmvyr7v40zD1n6/eq3HryYE20TKp6x9qAouAbkkKAnkI+1QdQbWgxe1CPugCEoUCTcjX+t6vBSu8gedAUTcZBA+LbaftVCcOcyQiAsqEFSQADNiTFhNSThEnYanUn94tpveqsQiCktpJUD4YFybRFrkmLfWgqPYrY4diEZG4T4+8AQ6kEeHubGdAcjSUTYwALG+i7LYx5TAzKQsqUmRl8Sg4qElUJgGVRJiYOprPpweMQAGmcSkXultwKAlFs2WQPAiQD+gedfMrxyFFQYelQjMMMQpIN/CoIBTBOmlSdTWSNstailS05Vd1fwgzAKVQJAmy5A3jmIoDjvDsQtKltKZCGiVLKx4GsiVuB0gINvCRmuZyiCDQWFexjjapYdTmQUkBlSIUCJNki5hJHRPpSvtFi8SWW+8DqC+gpcBQpJX8CiIgfqAJjrtNMyhGpIra4XjOHpT3mJwzKUPB5sLKiXHENpkp/hkmEOZSFRKtJrZYZzFJkpxWFQgltaS2FNoUXEpLYMNCSpKQYgiE3ivN8f2oxiwtK3QpLoM5mmyQCgNKyEolEoSEkoImOd6Y9ne1GJbvMnu0I8SUlKQ1ZskKSRmSiIOp1nU1KOnkpqzc49nGoSh91SFhuElojMEjMtHwlPdlUgiUknQ0bi+Ev/AMVx2LEqJOYZoRnJT4QCItbcRWcwXHHnW8riypEj4gPiClnw2nNmUqTcmYOlOWuNYgyoScxk5kpAUcuQyMp/TqD51RySlFvdlyuFuokqUDYkJAWpSgEpWYypNgFJEqi51qviOFU2kqzJUUqyLCSSUKIJhVgNjcSJGtVr4piby4Bnk/AkkSMpykiwKQB4Y0ofHLxDyQlbhUnWO7SMxEDMSkAqIFpMxNBLcPLIsFXT1/pQfHmkrQQsqg2iDAkET59f60aMOY+I+w/aonDGICvkPtFMhaPOGcPYJVsSkjyCk+0x71Yx2XLjZW2sZgojKdDobH96e8a4O6hfeoSVpVAWEpKjyzAC+ljrYV3AuFsAEHKokg6CRY39h6VNHS+SVXEya8G60o50lJm8gEc7zt1FutanhMugQJI1jba86W5/1p2nBl0FK0SkGFApmD5Ea7URhsIhpIS2gITyAgHnTSM58uS2tlGE4eET4jJ1iI+YNSxWGzJyhRBqSjB86kb0zCxe4pSAELmRvzoLH4kqy30/P2ptjMOHElJsR8KuR69KzDyFJJBBkajrypGkEmaBWIOWY+IwLef2HzFVYF8pREx4j9qHbc/gX2/oZ91UPnn9IPmJ+35FMFEcgkDqTHONfpc0KHQh1pcnKlxBJnYKSSYkX186LfXAnqrXTWkuMbUtaWkJlaiEpE6qJgD1O9DFBbNurt7hBBzLAP8AkNuU1FfbjCfzL2/Qd6px3ZjhPD0tp4gtbryxJylxIGxIDZEJmwKjJvHIKP8Ag/DXOI4ZnCuqeZdI7xMkBPhUoALEKncg3BsSSSBB6FyXwaFrtxhQQQpf/sN/T1pB237RMuqwyms5DDwWoZYMSkkCdzFR7Q8DZb4q3hEJIZLrIIzLJhRRm8UzvztWj/8ABmDPFFYUtq7n+695l7xc5+8CZzZpjLtMUE3J618Hm3EsSyUsSFJDcAZUIJSAEQhPjGfxZyVqIJzk3ojD8aQpxSsqwp0kFJjInKy60DmCpWk50q0ERvrWm7UNcEbQ+2ll8PNBaEE99kDt0JuVQRnjmKZtdnuE4bBYTF4ltzM6lHiQt1UuLbznwpVABCTtFqB4uqE//E0OOJWUrHjWpRQJKgoJA3EEgQq95m5mmzHGbyUuSbEZIT8RXmFzfaOpvTXGdlWEPYctypl5Wh1EwbEQYI53EU1c4HgQ73GVSXCJEFXInUyJgHWqs5/pzbfRmXeIJXByk62UI1jqSSOdp5DeaMQAEwVEi5B0zAHLF/hHKL36Q94J2dbLr7ToK+7y5TJTZWY7HlFB8ROC7pXdoWF2y5s0aidTGk0WQ+OSWTa/4L8HiAgfqKpzDQQQFAGTN/FOmoq04wD4QRAOXSUkqKvUXHtPOQhTnH8ELeGbd/UbrHIK+HyjQ9VUERyadeAP97T4hlISRAGsCFzuLZlHelOKwbRCAhTjeVSVFSDEhJcOmaARnMRHUmBWmRwltWBU8UnvBMGTHxAaTGlUcL4U07gnnVJOdvPlIUREISRYGDc70F4z6Xqv/AsVj0wAM0JBSkWuClKBJzG4iZvMDSq8Zjs4NtTJMnQAhIiYFtYiZHKS9wPAGcTh0qZHdupUAsFRUNpsTpBzDyilvavCsNuBllJlI8asxVKjtcxbeBvG1FilCSjk3oRLVMzpJFdwzlr6ixoJ5akHNdSLhQGok6+8+1RafyrTeQsRO0jfyI+hG1MyxGvUUJxfh/eAKT8Q/wCofuP6Ve2qpoXHkaAToRIZlChJ9p+/5FVDBq2IHmNfnTfiOGiVptPxR9fWlwzc1e9BakG466R5q3vqfyKX4PiHcvNOkZu6cQqBqoJIMDqRpNMXmSUx1V/8vvFLsRhZUkJEkqsBuSLfahhxuj0XtBwFeKxWH4jgyy8EpCShxRSkxmi4Sb+IgpMEFIqfa3FtYdfDXHgy04l8KdCCISktOIUqSAShKlDxECsC72S4m1JaZfTc5u7VlJsL+BUmb1ncLgMQ+8plKHF4hWYZVWckAkznvZI0NQd6k662z1vjfYt97irOMQpruAptaiVHN4NgAIMwIM7nlcjhePbd447kUFBvC92SLjMlxCjB3jNB6g1m0dnMQ3wxLKMNiDilLOc51JQ2grJsO8CCckDTVRO1eeYxTrTTbiVLQlxKsi0kpzAQCARyJEjyoCT2tfc9a7dcM4tiGcQ0r+5f3YqzW70Pd2hYcTzTnhIm0XOmtEucUw7HDOGKxLCHWl9yglYSUtEsqPeQoEGACNjCj5HxT/iWIcW22l55RWrKEhayVZjlAibk6RRDCMS48nDgOuLSI7oFS8qgpUwmSBlmJGgoKcvT3Djxd/v+FmO6kZcvP9U9dI6HzpunFMnFqbLaQ6EBSXIBKheRMSI5TcTyrzdzhWNabCnUOpSiIM5gmBrZRy6nWKs4fhnnQXGwtZR8SgbptzmdJqqOb6rUn+nt2bbskXO/xXe/4kozRp+uI6REdIobtBh8Ytol3uciTmOTMFWkb+dZXDvOEjKpRUqB8Rk7C80XisO+hQbcDmZWiZJJ20BM3ooz+pccafv5+Qns3gO+eSkjwp8SvIbepgeU1ru/adLjZeQsLEBsRmTAOa83O+giKxjvDMQ0krKHEJ3I+8G3rUMFwx5zxNNqMbi3sSRtyoocJuCxx2aTA4Urwj2EBAdQSINtwoH/AJTzqkYY4Ph7yXVJzuZoAM3UkJA66TWeOCfU7kCXO9AmJIVFryTpXMVwXGGVLacMCcylAkAX3P5FA1yOtRdpUaDhKkcPYSt4HvHlCU7pSP8A+Ukk9VAcqT9uuHJZX36f8JzxSNAr4j6EeIevKkmPYfS0l5xK+7V8K1KkXuIuTWc7UnFrwhdyOf3TTOVDLZWQCM0/HbT2FLoa/WsK14STxRDi4IBSbgE9devLpbnX3EMLCZQIOsDQxf3ofBdg+JpjNg3IHVB+i5/3ptw5txRDKm198PCUEHPP/LE6XoTsmfG4vRDBY4LSCNdxyPlTBl3MKF4z2axOHHfFlaU/qsCCOsTB84qnhZU8pAZSVqXYJ3kAkiDbQGqsylxv4GzatjefyKEfwcH9RG0An6UQ+2tCi24koWNUmJEiR8jXUvjegz2mQKwDzmTr+1CsN/xmptDiPkevmPapYlttKSpf777DU+lUNhAUh0J8IKVcjYz9vpQXDuzZ/wBqXabFYTEYcsOEJyFSm8qVJcg6GRNxaxFMOOYFA4vw18JyuOJeSvmoJaJTPUZlCeo5CknEP7SsA4tDi8Etx1H+GpYaOXxWglRi95jakLXbxbnEWsY+jwM50oabM5UqQpOqoBUSQSbaaWAqKPRc1fZr+2Drza8Q43xhDZQnMnChLRWCEA5JKs0qNx4Z8e9qp7K9nGMVwVvDvwkLWvu1WCkL71aUFJP6um8xvQeI7U8MeWp5zAFTi7qUoNlRgR/Newj0pP2h41PCBhGkLC21BRWkgZcrhckQZEWv0miiVOOV2aT+zf8As6TgnO9xKkLxHiSyBolAsVgHVahEn9IUBua+7I4VOGZ4pim0pU+l/EJkicqUKKkp5xJzEDW3IVhOz/8AaG83j0YrGFx7Ix3QSjKInIZgkCSRKjuTyAAbdje1zjeLxryUk4d91Sy2qAQqSJBEgHY6gwOVCLlKKVmo7EdpMS7iEtvLLiVpMyEiITmmwEco0vT3hGBQ0rGoRZMyANpRMeQJNLMN2jw7YUrD4UNrULkhKf8AtJJHS1R4Hx5LPed4lSy4ZJEdZmT1pnOpxVJu+9iLhLRS60Jnxp8/iFbDjWOQ1jWlr+HuyCdcslQn82JpTjeK4YhPdsFCkrSqYToCCRruK+xnadtb6Hu5zJSnLC4mZJlOonz+VMzg4wTV+ob8Uwrrza1sYnvEKuW7G38oUNPI67mo8GxzbuHQ0h7uXU2tEk30B+IGZtes/iP7QsIyHEYVhXeqF4Ayg35E6SbWobhvbXDd0lt3ArUUaFvIQdLnOtKr760jbJZXfm+/wafh2FdRjpdXnKm1FKhYEAgQBtHLrQnazELbS8scQQIn+DCJ6pnNOk7UnR/aAtWLDq8OpLSUFCUhSS5KiDJ2206V3H9oeHYjMXMAVKVJzLCNTvdXOgMoU0n78so/tBxWXgWFUk6loA9ChdL+IKnsmg9R/wDsmh+Cds8OxghgeItpxTaPg7sBSimZAIUQPCZhWYWgRuU/b/t6nF4drB4VjuMMmDBgKVl+FOVMhKQb6kkxpF5NouNWj1/tRgcet7Cqwb6GmkKPfhceNMoiBkM+ELGqdRelPEeNMNcWSsiUhgtOOASlKyuRJ3IAKTEkZxOhjHdpP7T8+JweLYadQljOHULy/wARtwtyBCjeEkidCBypxwntjh8Q+vEt4RWQiFB0JnMZkogqFxEgjfW5poXJNJWn6Ou1HDcQ6y64xi++ZJK1N+HQSSlK06gfyGNOeuI7GsZOJYdYMArOYbXSoT7mtdi+0zDTLrWFYLanQcxMACRlmxMkDQWH0rK8HUhp5tx1vvW0nxIgGbHY2MGD6VRzT5I5pp/uW9ucV/5liBO6Ii9g23PsfzWgm3ZH7f0pf2wW2cSt1lrumnCClKQElKgIJgWBJEwOvnQ2H4ukCFm/+Xl1B0oRHJHJ2hhjnloW2gwpKipIzC83GUxt1I96ghWZKFPZVNgwW4scqgCFE6/CRGnnsVxhmHGFahLhnoDqfe9DlfdwpME5+8vdJM8o0M+tBEWtBH/iTBZz/wCXotvKep/kqa+0WDBIHD0bfqTyB/lqDuDQy7iMYAC0tsKw4It3joIj/wDH47bQKsbwrZLC1NhYawXfFGzikqUBm5i8ny86R17F3F+KslxC2WkspUkoKdUkg5gZSJBibwfh0OzPA4ht1NlIUFDxAEEEGxHWlPEOP4h0BsstKSVAolpKVJIvKSmPDHhgzIVetZhOJk4dLikoCluqRKmWgYCAdAmNZuKaMJxT3Z5/x3gamVb9yT4V6+QWNZGk726xp+zuGQlpKUmbSTzned/PpWhxfFm23VYZtKClMIVnQlXekpCjM3IIOmkVVwTCFnEPttJQlK2EOtJVlytqUqCkZrAEAkTR0NpzWLe0fNpipKo/i6Y7vMEh3Ke8CAANfDpaY5dKnj8HmSyQtpH8JNlKykmVXiL+fSmY4VaEmIWIJJgDU9KyfF+MF05UqKGpiRZShJBvsLbXrY9tHUlONbSAA2tiSLaySBbypBwXhjLzWDCx4c2IJSCMzmQhUSBJn6TUtmvHxU9izhuUAJCrA8xy9/Xzo0LAF4057+tFcOccxKFpT/dckEBqG0KRCQrM2AnMYGipOiqLDgwyWEMoTLjSXFuKShSlZhIEqBhI0gb07CUF2LC4mQJ15eY+0/OikwVAESItPP72FWcZ4ehQYeDYbU8k5kJMJCkqKSQNgRyqgMqSfATpNyf3pmUkk6EvafDw6DHgKIGgEybexn2pQ9gT3aF3taRuYBpt2hddnuyTFjvG+512rQdlsGttoBesyJ6/Tapo1zcIpijszgc7cKTYWvcRz6+XStA02EJypFh7mjoNRKaownJydiVONSXt7jKDB1nlHz86ZICd7UM3hE998OnrFp/PKmQQOVBL+wNiME24kpUJB968/wAdwlaXFjKpwTZQGo/LelbnHYu+UC0x+fm9BuYkb9eXM8/Sho045uIRisEVFILhP8wjUcuYvQeKwZCcpJO02iOVrjTWKbFxV5G4jW8x8662pXeoGSYUm89R9/w0EpuzMcTZfLSGvibbUpSctxKon0EGNPjOtdw/F30lpxIylhAbBynxJkkhQMgyCQfw1t+0mMcBdjETC/8ADyqTEKmMxtYj5Us49xl8YZlXfKBWtxKynUpCRbrrUnUpbqxSvjQKMjWHYacWnxKQkyE6wConICeXuNaGxeIzMtYdxfdrlSwpJKQVABJSVaZdI3+Vd7I4oLw+OLiZCkNCAYAQXSMoP367VbwHAh/GtyiUsoLi0CVQQfhtclRCAB1oBp5UVN8dU0UB9pl/w5W3XEqz7kBWVUOC9tdb3p/hcepTjiswUXEhJJFpBBERYCBFI+3+HWjEodKMrSkheUgg94sKzIg6kKi2wUOdM3+J4jD4fClpZRlQsrbJBSf4ioN5kRahBNN9sfl8uBCDEpGUHQwTYK6CqeNYkgRYlCe7SUzCoJg36mpOYlKVYoIfOGdAYUSkFQSVScuUXjUQee20OGcd7xx5ZfnusOvM7lUMpBQZiM0CSdNCDvTszfG+mZ7FcaX3z5LaFh2A42pKihWWIIvII89zSx/jLpW2pDaGQzPdhAEJzKzKPiJJJOpOtaDC44qxToOM7w/3Z1SXAFfw5ymwIBMeFVtbULwbiefFMJViTirufGhSMv8ADVIhV7xfa1I1SddlbXHlAlScMwl0gguJmbiDCc2VJI6b1bgeLK7tKVstuoRZBcJlHMBSTp/lNXYBDRbxOJZnuV4ZwKQq6mVnu5QeYIBIO4FTTxYYhnIw6UFDMLwyhAUlAkqQYiSBOyutBLUgXHuPOqC1BKcoCUpTISlI0ASBYV1LvMiek9f2pnjONBDeH/8Aq1NE4ZCg2EKIVKTBkCLmB6UnweMSFg7RGmh500ZTi0NMErN5DmP6/ajAelDYd4e55GKJBpmR0HpXM3SvpqK3gKAbAgv+PHn9KNxLuVJP5+TS9P8A9xP58Joviiv4Z9PqKAFYTeTAjn1q4Mt7K/6hVLIvGUXEg77anfX5UaAaAIF0kGEC2lq428rNKW/EACITMqtA99qmFq8UnTS3OrWHQHUQsXUmBI/mH560AuyfEcViSiXMM2lS0qJUWEpOfNI8RGpHrSrjDjmRlC05UAqWm0TMJ13FvKtUzjSvFvtlyWv4gdSVGEp8V/8ALBiDSjjmHLreCTJnu1SRrIXBA60jZ+uzO9mmHmnXwlEpWQlTbjcyc2dMhWgEzpJJFMsZhMYl1z+EGEvJEqS2GwSgpIBMQLlRO5jeLavHJCcUYFu8Tp/pFE499IU+jvFOKcUUpbhUJVnkXNpBsIoLye9/YyDHDsQrKh5aXIUS0YJUCQAQJF5N45gUwfwuMQhORKR3YIzLZBUlJlRhakmIN60HE+HQzCUR3EEKBEqBgrNjIhd6C4k4osMypRlLk+I38UX52oJ3Ftt+GVwXAMawtxwlBS6UqWp1srkpKik+IROZXPlRT+AxEEoKGi42UKKG0oCkkiTlCYJkRmraYmA46vvFKytjM1BiCkCTJiBMmNKFwiAnuFZZy4ddjcEDMYI/NaRUsm6swDHB8Rhz3jKW3V5SgpUkHMlREjLIST0jnziquHcQfcfTGGSh1uSO7w4SYIKZIABiJF/6V6FwdjDoebU3Ki4fCk37oXJk7mbDpelvGGyvBoS2pSASoqUklJ7wG0kdIgUwUmltmT4e0WllpKCCtJbWjLJUDoCn6U0PEnCm6E5lJyd4Gh3ikaZc+WSItrUcJilLPDyskuF9QSpU5lNBBMncgLMAnnV2G4mRhWG3oAWt4d7lktqSUQSN03OYb62ilY3CSVpk8LjXyG0jDIWUoATmw4UooFhEpnL10uaX4/hz0gKbcbB0lJSD9OfzpsviD7LuRxaQEcPKlKaSFGQpXiQSQCIuJistxTtG8op7p9xYi/eoQCD0AKtvpRYpQfyMMMFNA+BSiLyTPtfWjeHcSC0k+tZ3h2MxbqpLpCRrlQj5SnX6UVw57xSkkkzYiJuadmMoV32aUu2+dB4tZgkCYvVP99+EzGgPSfw0RnzCxHI2mUkfLUUzP9wB95QUVJNwDBjXwki3tVuL4ilUJzAzBjzuOmgmqH8XlUUIKVqCwIuTtmEDpvpz6zw3CFZlKUQ2n9IBlQEyL7eV6CqXpaxdQ2sftRpHIVJDYAsPXf2qfdDcn3oJFYPMi1tbGhHQrMkoPiTEQDqCI66/hpmGBuN5uSd76mqs7ba0qBTmSqUyoWMzv1oKi9g2MxuOclDgxCkGLBpYv1hIB21tc8qZ8FxmLbCwkOpQJIHdk3k3Eptt71a52oeUDlfGaLZUIN7/AOTyqvAdqsWrvB3gkEfoQNp/lpGzcXu2FJUsZVKCkqJzeKQqZmb63qacWoL7yfHmmes61FzHvPJQpxUqiDYDczpUL3pmDdPRY1iFJJKTBMgnmDrM86i7iVFIBJITOUW3uY86imbada6kmTYRt96AsmniLmcLzHMRc20iIO2lfJ4gsAeIjKCkC3wnUfM1XJtXPFBjXbl9aAyfySZxZQoKSqCDY2sa7hOJuIByKKJJEGCDFhY2vUAVeH51KTQCbRlEvPKxK8SXFKcSshCjcpAJFpsBc2FtauCVqSlCicqSSkRYZonlrArmFx6Q+pCkkIzG/M5oiJ/LerlKG4A8SbyQMwvr6eIDTrSNJTl6A4d9bSkqSspUE5EnXwzmyiZtMmpcSS7iSkOrnLMAgCCddByHvRyHEEyZkG3hseumsb9Kgy6kKV4FxMggW0G0zqDsdqZOcvkzLmOeaeytpGUyDAhJKQbXsDIk+dde4sCqciUqAIlsktruNJSIIvIPMU14k9mcyKyrSUlSAtAMKGt9RYi8bK1JFZltaWiWR4sywDBsDA+d48xFSbRqXgxYx5UByseZ8vr704wzoUQA5kvrHiV0EiBp50gxGEWnxJBJyyOW0H85UVwVWZxBVM5xHyP1pkyimrRpUlKScognU5VSfWKkpwReT/pV+1TxC0xGaNpG39aFcgizh9lc5n7UzAsChG//ALT+1WjE+Z/0mgQhNpcUIJNgoSJBAPPT8vN2DdSkQpZUZ1M0DoWIWkmAkWjWZ+vl70ImVxlSFTsBJ0VpBkaX86uZhOcxfMLdPERHoE/vvQacTlJgwFeE5ZzEEkn3g+51pGsVsOwa1kCUaTNtoFz71fwhtcKITBgGSDrfn6fKlo4u9MZxMWACdIUB9Zn50fwPi68iyskgQIgCxkcgdtdbGgcoqnRteG9nlqbAznOEgnweEqUMyU5p33IEAkC80C1hypwtpKSbwbwYvymPSpYPtEnu0AtxA8ICUKA1iCTPrr50Ariwzk5Iza3I6nQ/0pkSw1QccG5A8O97j13qzhWCW+53aIkiZOgA1PzHvQh7QCyiz8Uf+ofla3pRfAe0IafzqaOUpyqAVmIBgyJ1uBagEo5K3oN4z2dcYQFlSVpmCRYidLHabVDC8FK0hXeIEiYuSJAI059aJ7TdrWnWcjSVHMRmUrwgAGfeYoXBdqWUIQ0tL4OW2QiCQNvELfm9LZrKPHlS6AMO3nIAIG99KmnBrKlgEEJHOxPS1L8HxwNkyCCB+k/f80q5fGycy0oKs43UoWAgzFMySVbMarCd9i0NZkozORmUYSL7mD+GtIjsyGRmSsOkuKbHiJUImCPD8Cosf81JV4tpOJaeU0IQuVIusKvyP0mtdjO0WGdUhDTYQtKs5ytlBIG0yaRrKsQxzshiEJJJaOUSQFkmB0yj8NDYzg7jaZOUiYGQlR0nT0PuKbv9omCXlpaWHXkZVEq/y5RabRA0pf8A8UmbETy9B/NtRsia4/DMcS7NF9aHWltoKHJUVKWDA8XhCUqk2obG9klLKSFNZT4wAHbKjMQP4cEG0SRYnlTVjjeHZdJfbxQyqPdlkpykELSSsFSZtBGtPMF2jwK20rAxQECc3dzFrnxbfvSNoUoK2YZviTyFKTKlhAWpwqzZFAnwpSD8KrQB06yDMKyVLDiUnKCCbGwJ35aamiu2HbNvxMYdl0gqyvB4gEE5YyhKiLgTJgSRrNQ4ZxxLLSlEJWkhIUV7WW2DEbpcIOmh2kUETglVDAN94VAECU2JOUb7nSu4jCFPdnwmTeFJUfh6HnvRfDO0hdQHCykGCClQNjuLABUEfFF4B6VI9oAEJKUIW4JCk7QMoBj+c+KfJPKKoyxj1Yodw0kk7z9wPlVL+AiIorGrWt3vAQUFIBAF5AAzetpHO9SQ36jYzNBF0ZdKkqmCJInSxgSSNtKW4nDmTmKYgczuPTn+RV6MOmE2/SdzyihAkR7f9tSdUdFSIuCrcmQNff01tTfsu5mLkixKZ1nU39z86EwrQvanvZ1oSq2w/wDjTQuR/pY2Q34G7bgeQiviz4nJH6be1FDQef2r5X6vL7UzksDcaJbAFvET9TRZHiPUfaoo+Eef71Z+v0oADH+GoclD7VViFfxGj0T9TRTabK8x9qpxybt+n/cKBplSzBf00J9jX2EeBCOoWLdM32r7E/8Ar+R+tD4BIztjov6GgrtGY4hjDnVDYIzEX8z56far19pXEme7CPIpOv8ApEj1o3EYFCmiogzKjOZQ3PXqfesgpwqjMSfOpOqKjLzo1rPHMStOZEK0snKTe2m/9atVxjEiwU3PIkAg8tPPnWY4W+pKxlURMaGOQrW8OwyEqgJAChe17g76j0oRMoxXgBxHE4kp/iBIBFtROtgBG3PnUuHcYDI8aoCQkjwgyJKT1mR6Uw4hwhlB8KIg2lSjExOp3k+9Z/tYgAIgRqLW1ANAJJ6GmPSCe+QoKLeVWUbtAzBjWCDH+UDcXpV3QZe7xWYugraBOUCPEE67FUx5UL2V/X/pPulQ+596A4z4VLSLAWA5TmoGluvg0XZ3iDYltK1EAJJJkWKD9LT1B50+exjTZCVrSFnQE3i3sJ3Nec8NWQtQB1T+1VKxS3FZlqKlZRc60WEv4dOXZ6YrEgOEEhGhE6L5jzHQ8uVLsX2gyuLbDRVkiSlQAkiYvH4az3FMUtWGbKlEyozO8GlvEPEoFVzlHyJH0AHpTbIhwp9n/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82" y="130997"/>
            <a:ext cx="3411514" cy="481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1" name="Picture 11" descr="Victor Hugo Et Le Débat Patrimonial - Actes Du Colloque Organisé Par  L&amp;#39;institut National Du Patrimoine | Raku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37367"/>
            <a:ext cx="3388402" cy="481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683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92" y="51470"/>
            <a:ext cx="7294165" cy="857400"/>
          </a:xfrm>
        </p:spPr>
        <p:txBody>
          <a:bodyPr/>
          <a:lstStyle/>
          <a:p>
            <a:r>
              <a:rPr lang="fr-FR" dirty="0"/>
              <a:t>Guerre aux démolisseurs ! (13 mars 1832)</a:t>
            </a:r>
          </a:p>
        </p:txBody>
      </p:sp>
      <p:sp>
        <p:nvSpPr>
          <p:cNvPr id="3" name="Espace réservé du texte 2"/>
          <p:cNvSpPr>
            <a:spLocks noGrp="1"/>
          </p:cNvSpPr>
          <p:nvPr>
            <p:ph type="body" idx="1"/>
          </p:nvPr>
        </p:nvSpPr>
        <p:spPr>
          <a:xfrm>
            <a:off x="0" y="699542"/>
            <a:ext cx="7921644" cy="2980500"/>
          </a:xfrm>
        </p:spPr>
        <p:txBody>
          <a:bodyPr/>
          <a:lstStyle/>
          <a:p>
            <a:pPr marL="76200" indent="0">
              <a:buNone/>
            </a:pPr>
            <a:r>
              <a:rPr lang="fr-FR" sz="1200" dirty="0">
                <a:latin typeface="Times New Roman" panose="02020603050405020304" pitchFamily="18" charset="0"/>
                <a:cs typeface="Times New Roman" panose="02020603050405020304" pitchFamily="18" charset="0"/>
              </a:rPr>
              <a:t>(…) Il faut le dire et le dire haut, cette démolition de la vieille France, que nous avons dénoncée plusieurs fois sous la restauration, se continue avec plus d’acharnement et de barbarie que jamais. Depuis la révolution de juillet, avec la démocratie, quelque ignorance a débordé et quelque brutalité aussi. Dans beaucoup d’endroits, le pouvoir local, l’influence municipale, la curatelle communale a passé des gentilshommes qui ne savaient pas écrire aux paysans qui ne savent pas lire. On est tombé d’un cran. (…) Nous posons donc en fait qu’il n’y a peut-être pas en France à l’heure qu’il est une seule ville, pas un seul chef-lieu d’arrondissement, pas un seul chef-lieu de canton, où il ne se médite, où il ne se commence, où il ne s’achève la destruction de quelque monument historique national, soit par le fait de l’autorité centrale, soit par le fait de l’autorité locale de l’aveu de l’autorité centrale, soit par le fait des particuliers sous les yeux et avec la tolérance de l’autorité locale. (…) </a:t>
            </a:r>
          </a:p>
          <a:p>
            <a:pPr marL="76200" indent="0">
              <a:buNone/>
            </a:pPr>
            <a:r>
              <a:rPr lang="fr-FR" sz="1200" dirty="0">
                <a:latin typeface="Times New Roman" panose="02020603050405020304" pitchFamily="18" charset="0"/>
                <a:cs typeface="Times New Roman" panose="02020603050405020304" pitchFamily="18" charset="0"/>
              </a:rPr>
              <a:t>À Paris, le vandalisme fleurit et prospère sous nos yeux. Le vandalisme est architecte. Le vandalisme se carre et se prélasse. Le vandalisme est fêté, applaudi, encouragé, admiré, caressé, protégé, consulté, subventionné, défrayé, naturalisé. Le vandalisme est entrepreneur de travaux pour le compte du gouvernement. Il s’est installé sournoisement dans le budget, et il le grignote à petit bruit, comme le rat son fromage. Et certes, il gagne bien son argent. Tous les jours il démolit quelque chose du peu qui nous reste de cet admirable vieux Paris. Que sais-je ? le vandalisme a badigeonné Notre-Dame, le vandalisme a retouché les tours du Palais-de-Justice, le vandalisme a rasé Saint-Magloire, le vandalisme a détruit le cloître des Jacobins, le vandalisme a amputé deux flèches sur trois à Saint-Germain-des-Prés. Nous parlerons peut-être dans quelques </a:t>
            </a:r>
            <a:r>
              <a:rPr lang="fr-FR" sz="1200" dirty="0" err="1">
                <a:latin typeface="Times New Roman" panose="02020603050405020304" pitchFamily="18" charset="0"/>
                <a:cs typeface="Times New Roman" panose="02020603050405020304" pitchFamily="18" charset="0"/>
              </a:rPr>
              <a:t>instans</a:t>
            </a:r>
            <a:r>
              <a:rPr lang="fr-FR" sz="1200" dirty="0">
                <a:latin typeface="Times New Roman" panose="02020603050405020304" pitchFamily="18" charset="0"/>
                <a:cs typeface="Times New Roman" panose="02020603050405020304" pitchFamily="18" charset="0"/>
              </a:rPr>
              <a:t> des édifices qu’il bâtit. Le vandalisme a ses journaux, ses coteries, ses écoles, ses chaires, son public, ses raisons. Le vandalisme a pour lui les bourgeois. Il est bien nourri, bien renté, bouffi d’orgueil, presque savant, très classique, bon logicien, fort théoricien, joyeux, puissant, affable au besoin, beau parleur, et content de lui. Il tranche du Mécène. Il </a:t>
            </a:r>
            <a:r>
              <a:rPr lang="fr-FR" sz="1200" dirty="0" err="1">
                <a:latin typeface="Times New Roman" panose="02020603050405020304" pitchFamily="18" charset="0"/>
                <a:cs typeface="Times New Roman" panose="02020603050405020304" pitchFamily="18" charset="0"/>
              </a:rPr>
              <a:t>protége</a:t>
            </a:r>
            <a:r>
              <a:rPr lang="fr-FR" sz="1200" dirty="0">
                <a:latin typeface="Times New Roman" panose="02020603050405020304" pitchFamily="18" charset="0"/>
                <a:cs typeface="Times New Roman" panose="02020603050405020304" pitchFamily="18" charset="0"/>
              </a:rPr>
              <a:t> les jeunes </a:t>
            </a:r>
            <a:r>
              <a:rPr lang="fr-FR" sz="1200" dirty="0" err="1">
                <a:latin typeface="Times New Roman" panose="02020603050405020304" pitchFamily="18" charset="0"/>
                <a:cs typeface="Times New Roman" panose="02020603050405020304" pitchFamily="18" charset="0"/>
              </a:rPr>
              <a:t>talens</a:t>
            </a:r>
            <a:r>
              <a:rPr lang="fr-FR" sz="1200" dirty="0">
                <a:latin typeface="Times New Roman" panose="02020603050405020304" pitchFamily="18" charset="0"/>
                <a:cs typeface="Times New Roman" panose="02020603050405020304" pitchFamily="18" charset="0"/>
              </a:rPr>
              <a:t>. Il est professeur. Il donne de grands prix d’architecture. Il envoie des élèves à Rome. Il est député, et il refuse à Ingres les fresques de la chambre pour les adjuger à on ne sait qui. Il porte habit brodé, épée au côté et culotte française. Il est de l’Institut. Il va à la cour. Il donne le bras au roi, et flâne avec lui dans les rues, lui soufflant ses plans à l’oreille. Vous avez dû le rencontrer. </a:t>
            </a:r>
          </a:p>
          <a:p>
            <a:pPr marL="76200" indent="0">
              <a:buNone/>
            </a:pPr>
            <a:br>
              <a:rPr lang="fr-FR" sz="1200" dirty="0">
                <a:latin typeface="Times New Roman" panose="02020603050405020304" pitchFamily="18" charset="0"/>
                <a:cs typeface="Times New Roman" panose="02020603050405020304" pitchFamily="18" charset="0"/>
              </a:rPr>
            </a:br>
            <a:endParaRPr lang="fr-FR" sz="1200" dirty="0">
              <a:latin typeface="Times New Roman" panose="02020603050405020304" pitchFamily="18" charset="0"/>
              <a:cs typeface="Times New Roman" panose="02020603050405020304" pitchFamily="18" charset="0"/>
            </a:endParaRPr>
          </a:p>
          <a:p>
            <a:pPr marL="76200" indent="0">
              <a:buNone/>
            </a:pPr>
            <a:endParaRPr lang="fr-FR" sz="120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fr-FR" smtClean="0"/>
              <a:t>22</a:t>
            </a:fld>
            <a:endParaRPr lang="fr-FR"/>
          </a:p>
        </p:txBody>
      </p:sp>
    </p:spTree>
    <p:extLst>
      <p:ext uri="{BB962C8B-B14F-4D97-AF65-F5344CB8AC3E}">
        <p14:creationId xmlns:p14="http://schemas.microsoft.com/office/powerpoint/2010/main" val="2910826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gallica.bnf.fr/ark:/12148/bpt6k6497134z/f9.high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0"/>
            <a:ext cx="3106369" cy="541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707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107504" y="2113062"/>
            <a:ext cx="5904656" cy="1106760"/>
          </a:xfrm>
          <a:prstGeom prst="rect">
            <a:avLst/>
          </a:prstGeom>
        </p:spPr>
        <p:txBody>
          <a:bodyPr spcFirstLastPara="1" wrap="square" lIns="91425" tIns="91425" rIns="91425" bIns="91425" anchor="b" anchorCtr="0">
            <a:noAutofit/>
          </a:bodyPr>
          <a:lstStyle/>
          <a:p>
            <a:pPr lvl="0"/>
            <a:r>
              <a:rPr lang="en" dirty="0"/>
              <a:t>3. </a:t>
            </a:r>
            <a:r>
              <a:rPr lang="en" b="1" dirty="0"/>
              <a:t>Débat</a:t>
            </a:r>
            <a:r>
              <a:rPr lang="en" dirty="0"/>
              <a:t> : </a:t>
            </a:r>
            <a:br>
              <a:rPr lang="en" dirty="0"/>
            </a:br>
            <a:r>
              <a:rPr lang="fr-FR" dirty="0"/>
              <a:t>Patrimoine et usages sociaux de la ville : des logiques inconciliables?</a:t>
            </a:r>
            <a:endParaRPr dirty="0"/>
          </a:p>
        </p:txBody>
      </p:sp>
    </p:spTree>
    <p:extLst>
      <p:ext uri="{BB962C8B-B14F-4D97-AF65-F5344CB8AC3E}">
        <p14:creationId xmlns:p14="http://schemas.microsoft.com/office/powerpoint/2010/main" val="2784100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13"/>
        <p:cNvGrpSpPr/>
        <p:nvPr/>
      </p:nvGrpSpPr>
      <p:grpSpPr>
        <a:xfrm>
          <a:off x="0" y="0"/>
          <a:ext cx="0" cy="0"/>
          <a:chOff x="0" y="0"/>
          <a:chExt cx="0" cy="0"/>
        </a:xfrm>
      </p:grpSpPr>
      <p:sp>
        <p:nvSpPr>
          <p:cNvPr id="3914" name="Google Shape;3914;p22"/>
          <p:cNvSpPr txBox="1">
            <a:spLocks noGrp="1"/>
          </p:cNvSpPr>
          <p:nvPr>
            <p:ph type="title"/>
          </p:nvPr>
        </p:nvSpPr>
        <p:spPr>
          <a:xfrm>
            <a:off x="3275856" y="1419622"/>
            <a:ext cx="5328592" cy="857400"/>
          </a:xfrm>
          <a:prstGeom prst="rect">
            <a:avLst/>
          </a:prstGeom>
        </p:spPr>
        <p:txBody>
          <a:bodyPr spcFirstLastPara="1" wrap="square" lIns="91425" tIns="91425" rIns="91425" bIns="91425" anchor="b" anchorCtr="0">
            <a:noAutofit/>
          </a:bodyPr>
          <a:lstStyle/>
          <a:p>
            <a:pPr lvl="0"/>
            <a:br>
              <a:rPr lang="en" dirty="0"/>
            </a:br>
            <a:r>
              <a:rPr lang="en" dirty="0"/>
              <a:t>séance 6 –</a:t>
            </a:r>
            <a:br>
              <a:rPr lang="en" dirty="0"/>
            </a:br>
            <a:r>
              <a:rPr lang="fr-FR" dirty="0"/>
              <a:t>Le moment romantique (1) </a:t>
            </a:r>
            <a:br>
              <a:rPr lang="fr-FR" dirty="0"/>
            </a:br>
            <a:r>
              <a:rPr lang="fr-FR" dirty="0"/>
              <a:t>de Voyages romantiques en découvertes scientifiques</a:t>
            </a:r>
            <a:endParaRPr dirty="0"/>
          </a:p>
        </p:txBody>
      </p:sp>
      <p:sp>
        <p:nvSpPr>
          <p:cNvPr id="3915" name="Google Shape;3915;p22"/>
          <p:cNvSpPr txBox="1">
            <a:spLocks noGrp="1"/>
          </p:cNvSpPr>
          <p:nvPr>
            <p:ph type="body" idx="1"/>
          </p:nvPr>
        </p:nvSpPr>
        <p:spPr>
          <a:xfrm>
            <a:off x="3528624" y="2419350"/>
            <a:ext cx="4139719" cy="2271900"/>
          </a:xfrm>
          <a:prstGeom prst="rect">
            <a:avLst/>
          </a:prstGeom>
        </p:spPr>
        <p:txBody>
          <a:bodyPr spcFirstLastPara="1" wrap="square" lIns="91425" tIns="91425" rIns="91425" bIns="91425" anchor="t" anchorCtr="0">
            <a:noAutofit/>
          </a:bodyPr>
          <a:lstStyle/>
          <a:p>
            <a:pPr marL="342900" lvl="0" indent="-342900">
              <a:buAutoNum type="arabicPeriod"/>
            </a:pPr>
            <a:r>
              <a:rPr lang="fr-FR" sz="1800" dirty="0"/>
              <a:t>De Voyages romantiques en découvertes scientifiques</a:t>
            </a:r>
          </a:p>
          <a:p>
            <a:pPr marL="342900" lvl="0" indent="-342900">
              <a:buAutoNum type="arabicPeriod"/>
            </a:pPr>
            <a:r>
              <a:rPr lang="fr-FR" sz="1800" b="1" dirty="0"/>
              <a:t>Les combats </a:t>
            </a:r>
            <a:r>
              <a:rPr lang="fr-FR" sz="1800" dirty="0"/>
              <a:t>de Victor Hugo (</a:t>
            </a:r>
            <a:r>
              <a:rPr lang="fr-FR" sz="1800" i="1" dirty="0"/>
              <a:t>Guerre aux démolisseurs</a:t>
            </a:r>
            <a:r>
              <a:rPr lang="fr-FR" sz="1800" dirty="0"/>
              <a:t>)</a:t>
            </a:r>
          </a:p>
          <a:p>
            <a:pPr marL="342900" lvl="0" indent="-342900">
              <a:buAutoNum type="arabicPeriod"/>
            </a:pPr>
            <a:r>
              <a:rPr lang="fr-FR" sz="1800" b="1" dirty="0"/>
              <a:t>Débat</a:t>
            </a:r>
            <a:r>
              <a:rPr lang="fr-FR" sz="1800" dirty="0"/>
              <a:t> : L’urbanisme, ennemi du patrimoine ?</a:t>
            </a:r>
            <a:endParaRPr sz="1800" dirty="0"/>
          </a:p>
        </p:txBody>
      </p:sp>
      <p:sp>
        <p:nvSpPr>
          <p:cNvPr id="3917" name="Google Shape;3917;p22"/>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pic>
        <p:nvPicPr>
          <p:cNvPr id="6" name="Picture 2" descr="http://gallica.bnf.fr/ark:/12148/btv1b8412809f/f1.highres"/>
          <p:cNvPicPr/>
          <p:nvPr/>
        </p:nvPicPr>
        <p:blipFill rotWithShape="1">
          <a:blip r:embed="rId3">
            <a:extLst>
              <a:ext uri="{28A0092B-C50C-407E-A947-70E740481C1C}">
                <a14:useLocalDpi xmlns:a14="http://schemas.microsoft.com/office/drawing/2010/main" val="0"/>
              </a:ext>
            </a:extLst>
          </a:blip>
          <a:srcRect l="8141" t="9436" r="43106" b="19128"/>
          <a:stretch/>
        </p:blipFill>
        <p:spPr bwMode="auto">
          <a:xfrm>
            <a:off x="0" y="0"/>
            <a:ext cx="3215148" cy="5143500"/>
          </a:xfrm>
          <a:prstGeom prst="rect">
            <a:avLst/>
          </a:prstGeom>
          <a:noFill/>
          <a:extLst/>
        </p:spPr>
      </p:pic>
      <p:pic>
        <p:nvPicPr>
          <p:cNvPr id="7" name="Image 6" descr="http://peccadille.net/wp-content/uploads/2015/02/Dolmen_Voyages_Pittoresques_Romantiques.jpg"/>
          <p:cNvPicPr/>
          <p:nvPr/>
        </p:nvPicPr>
        <p:blipFill rotWithShape="1">
          <a:blip r:embed="rId4">
            <a:extLst>
              <a:ext uri="{28A0092B-C50C-407E-A947-70E740481C1C}">
                <a14:useLocalDpi xmlns:a14="http://schemas.microsoft.com/office/drawing/2010/main" val="0"/>
              </a:ext>
            </a:extLst>
          </a:blip>
          <a:srcRect l="27981" t="5577" r="27788" b="12746"/>
          <a:stretch/>
        </p:blipFill>
        <p:spPr bwMode="auto">
          <a:xfrm>
            <a:off x="0" y="-11809"/>
            <a:ext cx="3203848" cy="5155309"/>
          </a:xfrm>
          <a:prstGeom prst="rect">
            <a:avLst/>
          </a:prstGeom>
          <a:noFill/>
          <a:ln>
            <a:noFill/>
          </a:ln>
        </p:spPr>
      </p:pic>
    </p:spTree>
    <p:extLst>
      <p:ext uri="{BB962C8B-B14F-4D97-AF65-F5344CB8AC3E}">
        <p14:creationId xmlns:p14="http://schemas.microsoft.com/office/powerpoint/2010/main" val="902094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107504" y="1825030"/>
            <a:ext cx="5904656" cy="1106760"/>
          </a:xfrm>
          <a:prstGeom prst="rect">
            <a:avLst/>
          </a:prstGeom>
        </p:spPr>
        <p:txBody>
          <a:bodyPr spcFirstLastPara="1" wrap="square" lIns="91425" tIns="91425" rIns="91425" bIns="91425" anchor="b" anchorCtr="0">
            <a:noAutofit/>
          </a:bodyPr>
          <a:lstStyle/>
          <a:p>
            <a:pPr marL="342900" lvl="0" indent="-342900"/>
            <a:r>
              <a:rPr lang="en" sz="3200" dirty="0"/>
              <a:t>1. </a:t>
            </a:r>
            <a:r>
              <a:rPr lang="fr-FR" sz="3200" dirty="0"/>
              <a:t>Le « moment romantique » (1800-1840) Le moment romantique (1) </a:t>
            </a:r>
            <a:br>
              <a:rPr lang="fr-FR" sz="3200" dirty="0"/>
            </a:br>
            <a:r>
              <a:rPr lang="fr-FR" sz="3200" dirty="0"/>
              <a:t>de Voyages romantiques en découvertes scientifiques</a:t>
            </a:r>
          </a:p>
        </p:txBody>
      </p:sp>
      <p:sp>
        <p:nvSpPr>
          <p:cNvPr id="3859" name="Google Shape;3859;p16"/>
          <p:cNvSpPr txBox="1">
            <a:spLocks noGrp="1"/>
          </p:cNvSpPr>
          <p:nvPr>
            <p:ph type="subTitle" idx="1"/>
          </p:nvPr>
        </p:nvSpPr>
        <p:spPr>
          <a:xfrm>
            <a:off x="251520" y="2787774"/>
            <a:ext cx="52689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fr-FR" dirty="0"/>
          </a:p>
          <a:p>
            <a:pPr marL="342900" lvl="0" indent="-342900" algn="l" rtl="0">
              <a:spcBef>
                <a:spcPts val="0"/>
              </a:spcBef>
              <a:spcAft>
                <a:spcPts val="0"/>
              </a:spcAft>
              <a:buFontTx/>
              <a:buChar char="-"/>
            </a:pPr>
            <a:r>
              <a:rPr lang="fr-FR" dirty="0"/>
              <a:t>Une sensibilité : le goût des ruines</a:t>
            </a:r>
          </a:p>
          <a:p>
            <a:pPr marL="342900" lvl="0" indent="-342900" algn="l" rtl="0">
              <a:spcBef>
                <a:spcPts val="0"/>
              </a:spcBef>
              <a:spcAft>
                <a:spcPts val="0"/>
              </a:spcAft>
              <a:buFontTx/>
              <a:buChar char="-"/>
            </a:pPr>
            <a:r>
              <a:rPr lang="fr-FR" dirty="0"/>
              <a:t>Une pratique : le récit de voyage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AD4FE17-566C-4E01-9E29-A4F341B88DE3}"/>
              </a:ext>
            </a:extLst>
          </p:cNvPr>
          <p:cNvPicPr>
            <a:picLocks noChangeAspect="1"/>
          </p:cNvPicPr>
          <p:nvPr/>
        </p:nvPicPr>
        <p:blipFill rotWithShape="1">
          <a:blip r:embed="rId2"/>
          <a:srcRect l="17333" r="11404" b="23883"/>
          <a:stretch/>
        </p:blipFill>
        <p:spPr>
          <a:xfrm>
            <a:off x="1115616" y="123478"/>
            <a:ext cx="3384376" cy="4973200"/>
          </a:xfrm>
          <a:prstGeom prst="rect">
            <a:avLst/>
          </a:prstGeom>
        </p:spPr>
      </p:pic>
    </p:spTree>
    <p:extLst>
      <p:ext uri="{BB962C8B-B14F-4D97-AF65-F5344CB8AC3E}">
        <p14:creationId xmlns:p14="http://schemas.microsoft.com/office/powerpoint/2010/main" val="194031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35DC15-B6D3-4ED6-B216-50C47D5536CA}"/>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id="{8A95C255-483E-43B9-9E5A-D6956B1D3D14}"/>
              </a:ext>
            </a:extLst>
          </p:cNvPr>
          <p:cNvSpPr>
            <a:spLocks noGrp="1"/>
          </p:cNvSpPr>
          <p:nvPr>
            <p:ph type="subTitle" idx="1"/>
          </p:nvPr>
        </p:nvSpPr>
        <p:spPr/>
        <p:txBody>
          <a:bodyPr/>
          <a:lstStyle/>
          <a:p>
            <a:endParaRPr lang="fr-FR"/>
          </a:p>
        </p:txBody>
      </p:sp>
      <p:pic>
        <p:nvPicPr>
          <p:cNvPr id="7" name="Image 6">
            <a:extLst>
              <a:ext uri="{FF2B5EF4-FFF2-40B4-BE49-F238E27FC236}">
                <a16:creationId xmlns:a16="http://schemas.microsoft.com/office/drawing/2014/main" id="{1A4DF6EA-4746-46EE-9382-A8D94F716077}"/>
              </a:ext>
            </a:extLst>
          </p:cNvPr>
          <p:cNvPicPr>
            <a:picLocks noChangeAspect="1"/>
          </p:cNvPicPr>
          <p:nvPr/>
        </p:nvPicPr>
        <p:blipFill>
          <a:blip r:embed="rId2"/>
          <a:stretch>
            <a:fillRect/>
          </a:stretch>
        </p:blipFill>
        <p:spPr>
          <a:xfrm>
            <a:off x="42336" y="32492"/>
            <a:ext cx="3277914" cy="5143500"/>
          </a:xfrm>
          <a:prstGeom prst="rect">
            <a:avLst/>
          </a:prstGeom>
        </p:spPr>
      </p:pic>
      <p:pic>
        <p:nvPicPr>
          <p:cNvPr id="9" name="Image 8">
            <a:extLst>
              <a:ext uri="{FF2B5EF4-FFF2-40B4-BE49-F238E27FC236}">
                <a16:creationId xmlns:a16="http://schemas.microsoft.com/office/drawing/2014/main" id="{31B16AB6-9914-42D5-BE46-6B6BCC3A080B}"/>
              </a:ext>
            </a:extLst>
          </p:cNvPr>
          <p:cNvPicPr>
            <a:picLocks noChangeAspect="1"/>
          </p:cNvPicPr>
          <p:nvPr/>
        </p:nvPicPr>
        <p:blipFill>
          <a:blip r:embed="rId3"/>
          <a:stretch>
            <a:fillRect/>
          </a:stretch>
        </p:blipFill>
        <p:spPr>
          <a:xfrm>
            <a:off x="3138109" y="32492"/>
            <a:ext cx="2998733" cy="5143500"/>
          </a:xfrm>
          <a:prstGeom prst="rect">
            <a:avLst/>
          </a:prstGeom>
        </p:spPr>
      </p:pic>
    </p:spTree>
    <p:extLst>
      <p:ext uri="{BB962C8B-B14F-4D97-AF65-F5344CB8AC3E}">
        <p14:creationId xmlns:p14="http://schemas.microsoft.com/office/powerpoint/2010/main" val="1486801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BFBBD17-45CE-4AA9-B859-FBACE4796735}"/>
              </a:ext>
            </a:extLst>
          </p:cNvPr>
          <p:cNvSpPr>
            <a:spLocks noGrp="1"/>
          </p:cNvSpPr>
          <p:nvPr>
            <p:ph type="subTitle" idx="1"/>
          </p:nvPr>
        </p:nvSpPr>
        <p:spPr>
          <a:xfrm>
            <a:off x="323528" y="699542"/>
            <a:ext cx="5268900" cy="784800"/>
          </a:xfrm>
        </p:spPr>
        <p:txBody>
          <a:bodyPr/>
          <a:lstStyle/>
          <a:p>
            <a:r>
              <a:rPr lang="fr-FR" i="1" dirty="0">
                <a:solidFill>
                  <a:schemeClr val="tx1"/>
                </a:solidFill>
              </a:rPr>
              <a:t>Mélancolie</a:t>
            </a:r>
            <a:r>
              <a:rPr lang="fr-FR" dirty="0">
                <a:solidFill>
                  <a:schemeClr val="tx1"/>
                </a:solidFill>
              </a:rPr>
              <a:t>, Grand Palais, 2006</a:t>
            </a:r>
          </a:p>
          <a:p>
            <a:r>
              <a:rPr lang="fr-FR" dirty="0">
                <a:solidFill>
                  <a:schemeClr val="tx1"/>
                </a:solidFill>
              </a:rPr>
              <a:t>Charnière Noire </a:t>
            </a:r>
          </a:p>
        </p:txBody>
      </p:sp>
      <p:pic>
        <p:nvPicPr>
          <p:cNvPr id="4" name="Image 3">
            <a:extLst>
              <a:ext uri="{FF2B5EF4-FFF2-40B4-BE49-F238E27FC236}">
                <a16:creationId xmlns:a16="http://schemas.microsoft.com/office/drawing/2014/main" id="{2BE29F8C-773F-4033-BC68-99A40B58CF33}"/>
              </a:ext>
            </a:extLst>
          </p:cNvPr>
          <p:cNvPicPr>
            <a:picLocks noChangeAspect="1"/>
          </p:cNvPicPr>
          <p:nvPr/>
        </p:nvPicPr>
        <p:blipFill>
          <a:blip r:embed="rId2"/>
          <a:stretch>
            <a:fillRect/>
          </a:stretch>
        </p:blipFill>
        <p:spPr>
          <a:xfrm>
            <a:off x="3563888" y="1347614"/>
            <a:ext cx="2444387" cy="3659158"/>
          </a:xfrm>
          <a:prstGeom prst="rect">
            <a:avLst/>
          </a:prstGeom>
        </p:spPr>
      </p:pic>
    </p:spTree>
    <p:extLst>
      <p:ext uri="{BB962C8B-B14F-4D97-AF65-F5344CB8AC3E}">
        <p14:creationId xmlns:p14="http://schemas.microsoft.com/office/powerpoint/2010/main" val="3245019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9652" y="195486"/>
            <a:ext cx="2464136" cy="400110"/>
          </a:xfrm>
          <a:prstGeom prst="rect">
            <a:avLst/>
          </a:prstGeom>
        </p:spPr>
        <p:txBody>
          <a:bodyPr wrap="none">
            <a:spAutoFit/>
          </a:bodyPr>
          <a:lstStyle/>
          <a:p>
            <a:r>
              <a:rPr lang="fr-FR" sz="2000" b="1" dirty="0">
                <a:solidFill>
                  <a:schemeClr val="bg1"/>
                </a:solidFill>
              </a:rPr>
              <a:t>Le goût des ruines</a:t>
            </a:r>
          </a:p>
        </p:txBody>
      </p:sp>
      <p:sp>
        <p:nvSpPr>
          <p:cNvPr id="2" name="ZoneTexte 1"/>
          <p:cNvSpPr txBox="1"/>
          <p:nvPr/>
        </p:nvSpPr>
        <p:spPr>
          <a:xfrm>
            <a:off x="3491880" y="395541"/>
            <a:ext cx="2232248" cy="338554"/>
          </a:xfrm>
          <a:prstGeom prst="rect">
            <a:avLst/>
          </a:prstGeom>
          <a:noFill/>
        </p:spPr>
        <p:txBody>
          <a:bodyPr wrap="square" rtlCol="0">
            <a:spAutoFit/>
          </a:bodyPr>
          <a:lstStyle/>
          <a:p>
            <a:r>
              <a:rPr lang="fr-FR" sz="1600" dirty="0">
                <a:solidFill>
                  <a:schemeClr val="bg1"/>
                </a:solidFill>
              </a:rPr>
              <a:t>Hubert Robert</a:t>
            </a:r>
          </a:p>
        </p:txBody>
      </p:sp>
      <p:pic>
        <p:nvPicPr>
          <p:cNvPr id="3" name="Picture 2" descr="https://petitegalerie.louvre.fr/sites/default/files/styles/slider_oeuvre/public/213_98-021484_0.jpg?itok=U9oJ_wh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0" y="0"/>
            <a:ext cx="6352222"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588224" y="407466"/>
            <a:ext cx="1584176" cy="1384995"/>
          </a:xfrm>
          <a:prstGeom prst="rect">
            <a:avLst/>
          </a:prstGeom>
          <a:solidFill>
            <a:schemeClr val="bg1"/>
          </a:solidFill>
        </p:spPr>
        <p:txBody>
          <a:bodyPr wrap="square" rtlCol="0">
            <a:spAutoFit/>
          </a:bodyPr>
          <a:lstStyle/>
          <a:p>
            <a:r>
              <a:rPr lang="fr-FR" dirty="0"/>
              <a:t>Hubert Robert, Vue imaginaire de la Grande Galerie en ruines, 1796</a:t>
            </a:r>
          </a:p>
          <a:p>
            <a:r>
              <a:rPr lang="fr-FR" dirty="0"/>
              <a:t>Musée du Louvre</a:t>
            </a:r>
          </a:p>
        </p:txBody>
      </p:sp>
    </p:spTree>
    <p:extLst>
      <p:ext uri="{BB962C8B-B14F-4D97-AF65-F5344CB8AC3E}">
        <p14:creationId xmlns:p14="http://schemas.microsoft.com/office/powerpoint/2010/main" val="798354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443730-F4BC-4758-99B4-756F52CE5186}"/>
              </a:ext>
            </a:extLst>
          </p:cNvPr>
          <p:cNvSpPr>
            <a:spLocks noGrp="1"/>
          </p:cNvSpPr>
          <p:nvPr>
            <p:ph type="ctrTitle"/>
          </p:nvPr>
        </p:nvSpPr>
        <p:spPr>
          <a:xfrm>
            <a:off x="683568" y="3579862"/>
            <a:ext cx="5268900" cy="1159800"/>
          </a:xfrm>
        </p:spPr>
        <p:txBody>
          <a:bodyPr/>
          <a:lstStyle/>
          <a:p>
            <a:r>
              <a:rPr lang="fr-FR" sz="2400" dirty="0"/>
              <a:t>Reinhardt </a:t>
            </a:r>
            <a:r>
              <a:rPr lang="fr-FR" sz="2400" dirty="0" err="1"/>
              <a:t>Kowselleck</a:t>
            </a:r>
            <a:r>
              <a:rPr lang="fr-FR" sz="2400" dirty="0"/>
              <a:t>, </a:t>
            </a:r>
            <a:r>
              <a:rPr lang="fr-FR" sz="2400" i="1" dirty="0"/>
              <a:t>Le futur passé</a:t>
            </a:r>
            <a:r>
              <a:rPr lang="fr-FR" sz="2400" dirty="0"/>
              <a:t>, 1991: régime d’historicité moderne : rupture avec le passé</a:t>
            </a:r>
            <a:br>
              <a:rPr lang="fr-FR" sz="2400" dirty="0"/>
            </a:br>
            <a:r>
              <a:rPr lang="fr-FR" sz="2400" dirty="0"/>
              <a:t>Walter Benjamin </a:t>
            </a:r>
            <a:r>
              <a:rPr lang="fr-FR" sz="2400" i="1" dirty="0"/>
              <a:t>Sur le concept d’histoire</a:t>
            </a:r>
            <a:r>
              <a:rPr lang="fr-FR" sz="2400" dirty="0"/>
              <a:t>, 1940</a:t>
            </a:r>
            <a:br>
              <a:rPr lang="fr-FR" sz="2400" dirty="0"/>
            </a:br>
            <a:r>
              <a:rPr lang="fr-FR" sz="2400" dirty="0"/>
              <a:t>Françoise Choay « le monde révolu du passé a perdu de sa continuité et l’homogénéité que lui conférait la permanence du savoir faire manuel des hommes (…)  à la fin des années 1820, le MH est inscrit sous le signe d’ l’irremplaçable, les dommages qu’il subit sont irréparables, sa perte est irremplaçable »</a:t>
            </a:r>
          </a:p>
        </p:txBody>
      </p:sp>
    </p:spTree>
    <p:extLst>
      <p:ext uri="{BB962C8B-B14F-4D97-AF65-F5344CB8AC3E}">
        <p14:creationId xmlns:p14="http://schemas.microsoft.com/office/powerpoint/2010/main" val="4099767214"/>
      </p:ext>
    </p:extLst>
  </p:cSld>
  <p:clrMapOvr>
    <a:masterClrMapping/>
  </p:clrMapOvr>
</p:sld>
</file>

<file path=ppt/theme/theme1.xml><?xml version="1.0" encoding="utf-8"?>
<a:theme xmlns:a="http://schemas.openxmlformats.org/drawingml/2006/main" name="Mowbra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1281</Words>
  <Application>Microsoft Office PowerPoint</Application>
  <PresentationFormat>Affichage à l'écran (16:9)</PresentationFormat>
  <Paragraphs>59</Paragraphs>
  <Slides>24</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Dosis Light</vt:lpstr>
      <vt:lpstr>Titillium Web Light</vt:lpstr>
      <vt:lpstr>Times New Roman</vt:lpstr>
      <vt:lpstr>Mowbray template</vt:lpstr>
      <vt:lpstr>Gestion du patrimoine culturel L3, UE2, Option, S1</vt:lpstr>
      <vt:lpstr> –Séance 7 Le moment romantique (1)  de Voyages romantiques en découvertes scientifiques: la naissance d’une nouvelle conscience patrimoniale après la RF</vt:lpstr>
      <vt:lpstr> séance 6 – Le moment romantique (1)  de Voyages romantiques en découvertes scientifiques</vt:lpstr>
      <vt:lpstr>1. Le « moment romantique » (1800-1840) Le moment romantique (1)  de Voyages romantiques en découvertes scientifiques</vt:lpstr>
      <vt:lpstr>Présentation PowerPoint</vt:lpstr>
      <vt:lpstr>Présentation PowerPoint</vt:lpstr>
      <vt:lpstr>Présentation PowerPoint</vt:lpstr>
      <vt:lpstr>Présentation PowerPoint</vt:lpstr>
      <vt:lpstr>Reinhardt Kowselleck, Le futur passé, 1991: régime d’historicité moderne : rupture avec le passé Walter Benjamin Sur le concept d’histoire, 1940 Françoise Choay « le monde révolu du passé a perdu de sa continuité et l’homogénéité que lui conférait la permanence du savoir faire manuel des hommes (…)  à la fin des années 1820, le MH est inscrit sous le signe d’ l’irremplaçable, les dommages qu’il subit sont irréparables, sa perte est irremplaçable »</vt:lpstr>
      <vt:lpstr>Les Voyages pittoresques :  une tradition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goût des ruines,  l’attachement aux monuments</vt:lpstr>
      <vt:lpstr>2/Victor Hugo et le débat  patrimonial</vt:lpstr>
      <vt:lpstr>Présentation PowerPoint</vt:lpstr>
      <vt:lpstr>Guerre aux démolisseurs ! (13 mars 1832)</vt:lpstr>
      <vt:lpstr>Présentation PowerPoint</vt:lpstr>
      <vt:lpstr>3. Débat :  Patrimoine et usages sociaux de la ville : des logiques inconciliables?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 du patrimoine culturel L3, UE2, Option, S1</dc:title>
  <cp:lastModifiedBy>Guillaume Mazeau</cp:lastModifiedBy>
  <cp:revision>67</cp:revision>
  <cp:lastPrinted>2020-10-16T08:03:34Z</cp:lastPrinted>
  <dcterms:modified xsi:type="dcterms:W3CDTF">2024-11-20T15:26:19Z</dcterms:modified>
</cp:coreProperties>
</file>