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34BDAB-D874-41C9-A9A5-AD7163822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C8B439C-03E8-40EE-815D-31E13781E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940AD3-7230-46C2-B677-076CDC53B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BA7-8D58-4CC6-A736-C681AB2A84C7}" type="datetimeFigureOut">
              <a:rPr lang="fr-FR" smtClean="0"/>
              <a:t>10/12/2024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439B83-0914-4614-BF45-BB29BC6D9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422F46-BA5A-4E50-ACD1-56BB0E33E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8896-34B5-42D2-BE9C-B31E05675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73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F0E2E0-3094-4A6F-B4D1-61F0E667E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E383752-A02B-4FD8-BAF0-438D3768B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D582D5-01F6-42AB-AC63-53580705E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BA7-8D58-4CC6-A736-C681AB2A84C7}" type="datetimeFigureOut">
              <a:rPr lang="fr-FR" smtClean="0"/>
              <a:t>10/12/2024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FFA255-5B03-474D-9ADB-551B439FB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0230B6-A939-4910-A861-EF4D63E5A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8896-34B5-42D2-BE9C-B31E05675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13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F19B2F5-5458-47F1-B1B5-36D5C4631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3CAAE6-1822-4222-95BE-0301984C3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C5DE81-CDE8-417A-8108-A1A83BFE8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BA7-8D58-4CC6-A736-C681AB2A84C7}" type="datetimeFigureOut">
              <a:rPr lang="fr-FR" smtClean="0"/>
              <a:t>10/12/2024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FE577E-689E-4FA6-AA7F-23628297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503CE6-AE25-4C1B-A0BB-F5B613AA7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8896-34B5-42D2-BE9C-B31E05675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29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1739EA-9199-419A-9A97-A8DE1420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450F2-00E0-428F-AA3A-B9E55C855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B8ECA9-17A8-4937-9E0A-C11E294F7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BA7-8D58-4CC6-A736-C681AB2A84C7}" type="datetimeFigureOut">
              <a:rPr lang="fr-FR" smtClean="0"/>
              <a:t>10/12/2024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DA23F2-71B8-4A0A-BA16-7D0A916D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88900C-6AAF-4304-9D84-D1795FF57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8896-34B5-42D2-BE9C-B31E05675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86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E89C5F-9AB9-4D5B-87E5-4B92A8B67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FAC706-A186-4272-92AA-64469DECA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6250D7-D579-44A1-A87F-99C8EB2E7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BA7-8D58-4CC6-A736-C681AB2A84C7}" type="datetimeFigureOut">
              <a:rPr lang="fr-FR" smtClean="0"/>
              <a:t>10/12/2024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0EF113-67FE-40DD-BD34-08E9125CF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A3027D-8E4E-4CED-BEB1-511312EB8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8896-34B5-42D2-BE9C-B31E05675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29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1919AE-DC42-47F8-ADFF-17FB62C4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440E1F-DBB3-4C10-8C8C-C0CDFB44F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CD239F-2F3D-4156-B66F-F0B896A53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BAB17B-9EFF-4F40-BF7A-67DD08BFD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BA7-8D58-4CC6-A736-C681AB2A84C7}" type="datetimeFigureOut">
              <a:rPr lang="fr-FR" smtClean="0"/>
              <a:t>10/12/2024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DF65D9-228E-4F8F-96BE-F9B3B6BC6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3439C9-6A6F-45BD-9AEF-D2B1F9E73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8896-34B5-42D2-BE9C-B31E05675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86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894087-3290-4361-9ACA-8921E635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40BC38-7B23-40B6-981A-101CE16CC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CA4A23-088E-42BD-8908-827060AC8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F32B378-AB94-46AE-85C1-3494F749D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6BD1E8B-84BE-4780-918D-73D3BBF5E5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17AE225-A0C6-4B1D-85BC-196F34366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BA7-8D58-4CC6-A736-C681AB2A84C7}" type="datetimeFigureOut">
              <a:rPr lang="fr-FR" smtClean="0"/>
              <a:t>10/12/2024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7EC8144-C22F-46AB-8F17-1A66C85D1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1A3CEBD-904A-42C9-94E6-C39F80CAD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8896-34B5-42D2-BE9C-B31E05675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63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79B0CE-332A-4ED9-AA53-B74C01148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5C0D4EE-F0E9-42A6-BEA5-1D5EE495D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BA7-8D58-4CC6-A736-C681AB2A84C7}" type="datetimeFigureOut">
              <a:rPr lang="fr-FR" smtClean="0"/>
              <a:t>10/12/2024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499316-DECB-48F4-B5B5-18228A7C7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F8E88F-3EF5-44CC-968E-C21E11B79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8896-34B5-42D2-BE9C-B31E05675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04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708619-4E7E-4D53-AAC9-1164CE76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BA7-8D58-4CC6-A736-C681AB2A84C7}" type="datetimeFigureOut">
              <a:rPr lang="fr-FR" smtClean="0"/>
              <a:t>10/12/2024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74DB4EC-546A-46F0-9E52-189964BAE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36478E2-FB1B-468A-88AB-3042F4A3E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8896-34B5-42D2-BE9C-B31E05675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8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58846D-DEA3-498E-BD08-89FCEE0DA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667867-A4E4-4E1D-8E45-1EED9296B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5E2190-6302-481B-BD87-B7E6B5E59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976C7E-E96C-4AC0-B599-7BD885A05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BA7-8D58-4CC6-A736-C681AB2A84C7}" type="datetimeFigureOut">
              <a:rPr lang="fr-FR" smtClean="0"/>
              <a:t>10/12/2024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6C83BD-22A9-4566-A371-118C71B8C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B50C9A-9A38-4330-B70F-72D88293B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8896-34B5-42D2-BE9C-B31E05675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78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F1ED0A-0C7C-430C-AE8F-39F9A71D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4DE23FF-AFC9-4931-B0BB-0DBF624B73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2B7473-ADC5-4A10-927C-58531E1E5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9311CE-E2C3-47B7-8F22-F81D9F41E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BA7-8D58-4CC6-A736-C681AB2A84C7}" type="datetimeFigureOut">
              <a:rPr lang="fr-FR" smtClean="0"/>
              <a:t>10/12/2024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7EE37D-ABEC-4E5C-AEDB-C9AB8C47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9627E5-95C3-457B-8513-B22F6530E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8896-34B5-42D2-BE9C-B31E05675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8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FCEC38D-E9B9-485E-8A17-307CDECE0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E9AC06-4C27-4E20-9554-0D4B7B921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CE9E0E-0CE9-4FB2-BEBE-161645518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C8BA7-8D58-4CC6-A736-C681AB2A84C7}" type="datetimeFigureOut">
              <a:rPr lang="fr-FR" smtClean="0"/>
              <a:t>10/12/2024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2F2B0B-D2E5-48A6-BE0D-8F0526A11D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14EA84-655E-4231-8FB0-557D55001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D8896-34B5-42D2-BE9C-B31E05675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11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E875DE-B4DF-4A3A-A957-F3B87EEFC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Mémoires de  Bouillé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1598E1-25B4-4C80-AECD-2BF1B889D4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Décadence de la noblesse fin XVIIIe siècle?</a:t>
            </a:r>
          </a:p>
        </p:txBody>
      </p:sp>
    </p:spTree>
    <p:extLst>
      <p:ext uri="{BB962C8B-B14F-4D97-AF65-F5344CB8AC3E}">
        <p14:creationId xmlns:p14="http://schemas.microsoft.com/office/powerpoint/2010/main" val="83982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77B359-1BC8-4D6A-99E2-814BBF416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46314"/>
            <a:ext cx="10744200" cy="5730649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SOURCE </a:t>
            </a:r>
            <a:r>
              <a:rPr lang="fr-FR" dirty="0" err="1"/>
              <a:t>chap</a:t>
            </a:r>
            <a:r>
              <a:rPr lang="fr-FR" dirty="0"/>
              <a:t> III des Mémoires sur la RF du marquis de Bouillé = tableau du début du règne de LXVI nature hybride autobiographique = reconstruction subjective et a posteriori des événements = biais 1°mise en valeur individuelle et mise en cohérence d’une vie 2° souvenirs reconstruits MAIS cela se donne à lire comme un livre d’histoire, témoignage objectif sur la noblesse du XVIIIe = ambition documentaire témoignage historique </a:t>
            </a:r>
          </a:p>
          <a:p>
            <a:r>
              <a:rPr lang="fr-FR" dirty="0"/>
              <a:t>AUTEUR marquis de Bouillé noble militaire ancienne noblesse d’épée Sept Ans accède à la cour roi, dauphin gouverneur des Iles du Vent Antilles 1777 rôle militaire guerre Indépendance américaine &gt;1783 rentre en France 1787 Assemblée des Notables = cadre du royaume &gt;1789 Contre-Révolutionnaire opposé à la RF = grand conservateur défend d’ordre ancien </a:t>
            </a:r>
          </a:p>
          <a:p>
            <a:r>
              <a:rPr lang="fr-FR" dirty="0"/>
              <a:t>CONTEXTE 1797 RF Directoire = exil en </a:t>
            </a:r>
            <a:r>
              <a:rPr lang="fr-FR" dirty="0" err="1"/>
              <a:t>Angletere</a:t>
            </a:r>
            <a:r>
              <a:rPr lang="fr-FR" dirty="0"/>
              <a:t> = critique lamentation sur ravages des Lumières sur la société d’ordres = Lumières cause d’une grande décadence sociale de la noblesse =&gt; RF contexte du texte : </a:t>
            </a:r>
            <a:r>
              <a:rPr lang="fr-FR" dirty="0" err="1"/>
              <a:t>chap</a:t>
            </a:r>
            <a:r>
              <a:rPr lang="fr-FR" dirty="0"/>
              <a:t> III décrit les transformations sociales des années 1750-70 qui affectent la noblesse  </a:t>
            </a:r>
          </a:p>
          <a:p>
            <a:r>
              <a:rPr lang="fr-FR" dirty="0"/>
              <a:t>PROBLEMATIQUE = en quoi ce tableau de la décadence de la noblesse est-il réaliste? En quoi permet-il de défendre une vision réactionnaire (résistante à toute forme de changement) de la société d’ordres et </a:t>
            </a:r>
            <a:r>
              <a:rPr lang="fr-FR"/>
              <a:t>de privilèges?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42709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226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Mémoires de  Bouillé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Correction DST</dc:title>
  <dc:creator>Guillaume Mazeau</dc:creator>
  <cp:lastModifiedBy>Guillaume Mazeau</cp:lastModifiedBy>
  <cp:revision>2</cp:revision>
  <dcterms:created xsi:type="dcterms:W3CDTF">2024-12-10T14:06:58Z</dcterms:created>
  <dcterms:modified xsi:type="dcterms:W3CDTF">2024-12-10T15:23:11Z</dcterms:modified>
</cp:coreProperties>
</file>