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440" r:id="rId2"/>
    <p:sldId id="433" r:id="rId3"/>
    <p:sldId id="441" r:id="rId4"/>
    <p:sldId id="434" r:id="rId5"/>
    <p:sldId id="438" r:id="rId6"/>
    <p:sldId id="495" r:id="rId7"/>
    <p:sldId id="436" r:id="rId8"/>
    <p:sldId id="420" r:id="rId9"/>
    <p:sldId id="419"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7" autoAdjust="0"/>
    <p:restoredTop sz="86405" autoAdjust="0"/>
  </p:normalViewPr>
  <p:slideViewPr>
    <p:cSldViewPr snapToGrid="0">
      <p:cViewPr varScale="1">
        <p:scale>
          <a:sx n="68" d="100"/>
          <a:sy n="68" d="100"/>
        </p:scale>
        <p:origin x="936"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25" d="100"/>
          <a:sy n="25" d="100"/>
        </p:scale>
        <p:origin x="3941" y="10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6311C17-2447-594F-FFA3-F8C43621FF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5A9BA58-1F29-C78D-31C1-9D513BF909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C0F55-A852-4CF4-B6C4-5CC55F3A5322}" type="datetimeFigureOut">
              <a:rPr lang="fr-FR" smtClean="0"/>
              <a:t>12/12/2024</a:t>
            </a:fld>
            <a:endParaRPr lang="fr-FR"/>
          </a:p>
        </p:txBody>
      </p:sp>
      <p:sp>
        <p:nvSpPr>
          <p:cNvPr id="4" name="Espace réservé du pied de page 3">
            <a:extLst>
              <a:ext uri="{FF2B5EF4-FFF2-40B4-BE49-F238E27FC236}">
                <a16:creationId xmlns:a16="http://schemas.microsoft.com/office/drawing/2014/main" id="{ED44B7DF-3A9A-BBA7-AF57-E99F8CD677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9F4781A-3B9C-E2F7-2EF4-79500ACB78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7A5726-5479-4E84-A0C9-8B55407D8473}" type="slidenum">
              <a:rPr lang="fr-FR" smtClean="0"/>
              <a:t>‹N°›</a:t>
            </a:fld>
            <a:endParaRPr lang="fr-FR"/>
          </a:p>
        </p:txBody>
      </p:sp>
    </p:spTree>
    <p:extLst>
      <p:ext uri="{BB962C8B-B14F-4D97-AF65-F5344CB8AC3E}">
        <p14:creationId xmlns:p14="http://schemas.microsoft.com/office/powerpoint/2010/main" val="1838355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24068-0AE8-4EBF-8AC8-2356DEE5E6DD}" type="datetimeFigureOut">
              <a:rPr lang="fr-FR" smtClean="0"/>
              <a:t>12/12/2024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4D5D2-3C25-4874-A5C6-8F35A3EE7E5D}" type="slidenum">
              <a:rPr lang="fr-FR" smtClean="0"/>
              <a:t>‹N°›</a:t>
            </a:fld>
            <a:endParaRPr lang="fr-FR"/>
          </a:p>
        </p:txBody>
      </p:sp>
    </p:spTree>
    <p:extLst>
      <p:ext uri="{BB962C8B-B14F-4D97-AF65-F5344CB8AC3E}">
        <p14:creationId xmlns:p14="http://schemas.microsoft.com/office/powerpoint/2010/main" val="284312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normAutofit/>
          </a:bodyPr>
          <a:lstStyle/>
          <a:p>
            <a:pPr marL="0" marR="0" lvl="0" indent="0" algn="just" defTabSz="457200" rtl="0" eaLnBrk="0" fontAlgn="base" latinLnBrk="0" hangingPunct="0">
              <a:lnSpc>
                <a:spcPct val="107000"/>
              </a:lnSpc>
              <a:spcBef>
                <a:spcPct val="30000"/>
              </a:spcBef>
              <a:spcAft>
                <a:spcPts val="800"/>
              </a:spcAft>
              <a:buClrTx/>
              <a:buSzTx/>
              <a:buFontTx/>
              <a:buNone/>
              <a:tabLst/>
              <a:defRPr/>
            </a:pPr>
            <a:r>
              <a:rPr lang="fr-FR" sz="1800" b="1" dirty="0">
                <a:effectLst/>
                <a:latin typeface="Garamond" panose="02020404030301010803" pitchFamily="18" charset="0"/>
                <a:ea typeface="Calibri" panose="020F0502020204030204" pitchFamily="34" charset="0"/>
                <a:cs typeface="Times New Roman" panose="02020603050405020304" pitchFamily="18" charset="0"/>
              </a:rPr>
              <a:t>Les frises mythologiques : </a:t>
            </a:r>
            <a:endParaRPr lang="fr-FR" sz="18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Garamond" panose="02020404030301010803" pitchFamily="18" charset="0"/>
                <a:ea typeface="Calibri" panose="020F0502020204030204" pitchFamily="34" charset="0"/>
                <a:cs typeface="Times New Roman" panose="02020603050405020304" pitchFamily="18" charset="0"/>
              </a:rPr>
              <a:t>Vous avez ici une restitution des couleurs présumées de l’Autel. Il s’agit d’un décor directement retransmis sur le monument par le musée, à l’aide d’un éclairage.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C71C8D1-D945-4610-9F7F-3AF5E23AD426}"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extLst>
      <p:ext uri="{BB962C8B-B14F-4D97-AF65-F5344CB8AC3E}">
        <p14:creationId xmlns:p14="http://schemas.microsoft.com/office/powerpoint/2010/main" val="205422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marL="0" marR="0" lvl="0" indent="0" algn="just" defTabSz="457200" rtl="0" eaLnBrk="0" fontAlgn="base" latinLnBrk="0" hangingPunct="0">
              <a:lnSpc>
                <a:spcPct val="107000"/>
              </a:lnSpc>
              <a:spcBef>
                <a:spcPct val="30000"/>
              </a:spcBef>
              <a:spcAft>
                <a:spcPts val="800"/>
              </a:spcAft>
              <a:buClrTx/>
              <a:buSzTx/>
              <a:buFontTx/>
              <a:buNone/>
              <a:tabLst/>
              <a:defRPr/>
            </a:pPr>
            <a:r>
              <a:rPr lang="fr-FR" sz="1800" dirty="0">
                <a:effectLst/>
                <a:latin typeface="Garamond" panose="02020404030301010803" pitchFamily="18" charset="0"/>
                <a:ea typeface="Calibri" panose="020F0502020204030204" pitchFamily="34" charset="0"/>
                <a:cs typeface="Times New Roman" panose="02020603050405020304" pitchFamily="18" charset="0"/>
              </a:rPr>
              <a:t>La paix est évoquée dans ses biens faits, avec la fécondité retrouvée de la terre. De l’autre côté Rome est représentée comme l’outil, ou l’instrument de la paix. La disposition des bas-reliefs a une signification.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C71C8D1-D945-4610-9F7F-3AF5E23AD426}"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extLst>
      <p:ext uri="{BB962C8B-B14F-4D97-AF65-F5344CB8AC3E}">
        <p14:creationId xmlns:p14="http://schemas.microsoft.com/office/powerpoint/2010/main" val="121570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marL="0" marR="0" lvl="0" indent="0" algn="just" defTabSz="457200" rtl="0" eaLnBrk="0" fontAlgn="base" latinLnBrk="0" hangingPunct="0">
              <a:lnSpc>
                <a:spcPct val="107000"/>
              </a:lnSpc>
              <a:spcBef>
                <a:spcPct val="30000"/>
              </a:spcBef>
              <a:spcAft>
                <a:spcPts val="800"/>
              </a:spcAft>
              <a:buClrTx/>
              <a:buSzTx/>
              <a:buFontTx/>
              <a:buNone/>
              <a:tabLst/>
              <a:defRPr/>
            </a:pPr>
            <a:r>
              <a:rPr lang="fr-FR" sz="1800" dirty="0">
                <a:effectLst/>
                <a:latin typeface="Garamond" panose="02020404030301010803" pitchFamily="18" charset="0"/>
                <a:ea typeface="Calibri" panose="020F0502020204030204" pitchFamily="34" charset="0"/>
                <a:cs typeface="Times New Roman" panose="02020603050405020304" pitchFamily="18" charset="0"/>
              </a:rPr>
              <a:t>Puisque d’un côté se trouvent les bas-reliefs qui renvoient aux origines mythiques de Rome avec Mars et Enée, tandis que l'autre montre l'époque contemporaine du monument : d’un côté un passé glorieux qui prépare et annonce, de l'autre côté, un présent magnifié. Cet autel est un moyen pour Auguste de créer un lien entre la dynastie qu’il a fondée, et la paix qu’il a instaurée.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C71C8D1-D945-4610-9F7F-3AF5E23AD426}"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extLst>
      <p:ext uri="{BB962C8B-B14F-4D97-AF65-F5344CB8AC3E}">
        <p14:creationId xmlns:p14="http://schemas.microsoft.com/office/powerpoint/2010/main" val="66238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pPr algn="just">
              <a:lnSpc>
                <a:spcPct val="107000"/>
              </a:lnSpc>
              <a:spcAft>
                <a:spcPts val="800"/>
              </a:spcAft>
            </a:pPr>
            <a:r>
              <a:rPr lang="fr-FR" sz="1200" b="1" dirty="0">
                <a:effectLst/>
                <a:latin typeface="Garamond" panose="02020404030301010803" pitchFamily="18" charset="0"/>
                <a:ea typeface="Calibri" panose="020F0502020204030204" pitchFamily="34" charset="0"/>
                <a:cs typeface="Times New Roman" panose="02020603050405020304" pitchFamily="18" charset="0"/>
              </a:rPr>
              <a:t>Les frises dynastiques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effectLst/>
                <a:latin typeface="Garamond" panose="02020404030301010803" pitchFamily="18" charset="0"/>
                <a:ea typeface="Calibri" panose="020F0502020204030204" pitchFamily="34" charset="0"/>
                <a:cs typeface="Times New Roman" panose="02020603050405020304" pitchFamily="18" charset="0"/>
              </a:rPr>
              <a:t>Sur deux des faces (Sud et Nord), est représentée une procession ayant eu lieu le 4 juillet de l’an 13 av. J.-C. Elle sacralise le retour d’Auguste, mais également le vote du Sénat, visant à construire cet autel. Le fait que les personnages n’aillent pas dans le même sens laisse penser qu’ils tournaient en rond lors de la procession. </a:t>
            </a:r>
          </a:p>
          <a:p>
            <a:pPr algn="just">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C71C8D1-D945-4610-9F7F-3AF5E23AD426}"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extLst>
      <p:ext uri="{BB962C8B-B14F-4D97-AF65-F5344CB8AC3E}">
        <p14:creationId xmlns:p14="http://schemas.microsoft.com/office/powerpoint/2010/main" val="185497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normAutofit fontScale="77500" lnSpcReduction="20000"/>
          </a:bodyPr>
          <a:lstStyle/>
          <a:p>
            <a:pPr algn="just">
              <a:lnSpc>
                <a:spcPct val="107000"/>
              </a:lnSpc>
              <a:spcAft>
                <a:spcPts val="800"/>
              </a:spcAft>
            </a:pPr>
            <a:r>
              <a:rPr lang="fr-FR" sz="1200" b="1" dirty="0">
                <a:effectLst/>
                <a:latin typeface="Garamond" panose="02020404030301010803" pitchFamily="18" charset="0"/>
                <a:ea typeface="Calibri" panose="020F0502020204030204" pitchFamily="34" charset="0"/>
                <a:cs typeface="Times New Roman" panose="02020603050405020304" pitchFamily="18" charset="0"/>
              </a:rPr>
              <a:t>Les frises dynastiques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0" fontAlgn="base" latinLnBrk="0" hangingPunct="0">
              <a:lnSpc>
                <a:spcPct val="107000"/>
              </a:lnSpc>
              <a:spcBef>
                <a:spcPct val="30000"/>
              </a:spcBef>
              <a:spcAft>
                <a:spcPts val="800"/>
              </a:spcAft>
              <a:buClrTx/>
              <a:buSzTx/>
              <a:buFontTx/>
              <a:buNone/>
              <a:tabLst/>
              <a:defRPr/>
            </a:pPr>
            <a:r>
              <a:rPr lang="fr-FR" sz="1800" dirty="0">
                <a:effectLst/>
                <a:latin typeface="Garamond" panose="02020404030301010803" pitchFamily="18" charset="0"/>
                <a:ea typeface="Calibri" panose="020F0502020204030204" pitchFamily="34" charset="0"/>
                <a:cs typeface="Times New Roman" panose="02020603050405020304" pitchFamily="18" charset="0"/>
              </a:rPr>
              <a:t>La première frise représente ce qui semble être un arbre généalogique, comme les sortes d’</a:t>
            </a:r>
            <a:r>
              <a:rPr lang="fr-FR" sz="1800" i="1" dirty="0">
                <a:effectLst/>
                <a:latin typeface="Garamond" panose="02020404030301010803" pitchFamily="18" charset="0"/>
                <a:ea typeface="Calibri" panose="020F0502020204030204" pitchFamily="34" charset="0"/>
                <a:cs typeface="Times New Roman" panose="02020603050405020304" pitchFamily="18" charset="0"/>
              </a:rPr>
              <a:t>imagines</a:t>
            </a:r>
            <a:r>
              <a:rPr lang="fr-FR" sz="1800" dirty="0">
                <a:effectLst/>
                <a:latin typeface="Garamond" panose="02020404030301010803" pitchFamily="18" charset="0"/>
                <a:ea typeface="Calibri" panose="020F0502020204030204" pitchFamily="34" charset="0"/>
                <a:cs typeface="Times New Roman" panose="02020603050405020304" pitchFamily="18" charset="0"/>
              </a:rPr>
              <a:t> que l’on retrouve dans les entrées des maisons. C’est une image de la famille assez idéalisée et tous ses membres ont une posture digne. </a:t>
            </a:r>
          </a:p>
          <a:p>
            <a:pPr marL="0" marR="0" lvl="0" indent="0" algn="just" defTabSz="457200" rtl="0" eaLnBrk="0" fontAlgn="base" latinLnBrk="0" hangingPunct="0">
              <a:lnSpc>
                <a:spcPct val="107000"/>
              </a:lnSpc>
              <a:spcBef>
                <a:spcPct val="30000"/>
              </a:spcBef>
              <a:spcAft>
                <a:spcPts val="800"/>
              </a:spcAft>
              <a:buClrTx/>
              <a:buSzTx/>
              <a:buFontTx/>
              <a:buNone/>
              <a:tabLst/>
              <a:defRPr/>
            </a:pPr>
            <a:r>
              <a:rPr lang="fr-FR" sz="1800" dirty="0">
                <a:effectLst/>
                <a:latin typeface="Garamond" panose="02020404030301010803" pitchFamily="18" charset="0"/>
                <a:ea typeface="Calibri" panose="020F0502020204030204" pitchFamily="34" charset="0"/>
                <a:cs typeface="Times New Roman" panose="02020603050405020304" pitchFamily="18" charset="0"/>
              </a:rPr>
              <a:t>Un certain nombre de personnages apparait comme : Agrippa, qui a sacrifié sa carrière pour Auguste, Caius César et Germanicus ses petits fils, Livie sa femme, ou encore Tibère, qui n’est autre que l’empereur qui succèdera à Auguste. Il est important de noter que dans les familles aristocratiques, il était impossible de transmettre </a:t>
            </a:r>
            <a:r>
              <a:rPr lang="fr-FR" sz="1800" dirty="0">
                <a:latin typeface="Garamond" panose="02020404030301010803" pitchFamily="18" charset="0"/>
                <a:ea typeface="Calibri" panose="020F0502020204030204" pitchFamily="34" charset="0"/>
                <a:cs typeface="Times New Roman" panose="02020603050405020304" pitchFamily="18" charset="0"/>
              </a:rPr>
              <a:t>son</a:t>
            </a:r>
            <a:r>
              <a:rPr lang="fr-FR" sz="1800" dirty="0">
                <a:effectLst/>
                <a:latin typeface="Garamond" panose="02020404030301010803" pitchFamily="18" charset="0"/>
                <a:ea typeface="Calibri" panose="020F0502020204030204" pitchFamily="34" charset="0"/>
                <a:cs typeface="Times New Roman" panose="02020603050405020304" pitchFamily="18" charset="0"/>
              </a:rPr>
              <a:t> nom de famille par une descendance féminine</a:t>
            </a:r>
            <a:r>
              <a:rPr lang="fr-FR" sz="1800" dirty="0">
                <a:latin typeface="Garamond" panose="02020404030301010803" pitchFamily="18" charset="0"/>
                <a:ea typeface="Calibri" panose="020F0502020204030204" pitchFamily="34" charset="0"/>
                <a:cs typeface="Times New Roman" panose="02020603050405020304" pitchFamily="18" charset="0"/>
              </a:rPr>
              <a:t> : i</a:t>
            </a:r>
            <a:r>
              <a:rPr lang="fr-FR" sz="1800" dirty="0">
                <a:effectLst/>
                <a:latin typeface="Garamond" panose="02020404030301010803" pitchFamily="18" charset="0"/>
                <a:ea typeface="Calibri" panose="020F0502020204030204" pitchFamily="34" charset="0"/>
                <a:cs typeface="Times New Roman" panose="02020603050405020304" pitchFamily="18" charset="0"/>
              </a:rPr>
              <a:t>l était donc primordial d’avoir un fils. Malgré les facilités d’adoption durant l’Antiquité, il ne fallait pas prendre le risque d’adopter n’importe quel individu. En effet, la valeur du sang reste importante dans ces circonstances, c’est pourquoi il était extrêmement fréquent d’adopter des membres de sa propre famille</a:t>
            </a:r>
            <a:r>
              <a:rPr lang="fr-FR" sz="1800" dirty="0">
                <a:latin typeface="Garamond" panose="02020404030301010803" pitchFamily="18" charset="0"/>
                <a:ea typeface="Calibri" panose="020F0502020204030204" pitchFamily="34" charset="0"/>
                <a:cs typeface="Times New Roman" panose="02020603050405020304" pitchFamily="18" charset="0"/>
              </a:rPr>
              <a:t> (ex : </a:t>
            </a:r>
            <a:r>
              <a:rPr lang="fr-FR" sz="1800" dirty="0">
                <a:effectLst/>
                <a:latin typeface="Garamond" panose="02020404030301010803" pitchFamily="18" charset="0"/>
                <a:ea typeface="Calibri" panose="020F0502020204030204" pitchFamily="34" charset="0"/>
                <a:cs typeface="Times New Roman" panose="02020603050405020304" pitchFamily="18" charset="0"/>
              </a:rPr>
              <a:t>neveu).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C71C8D1-D945-4610-9F7F-3AF5E23AD426}"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extLst>
      <p:ext uri="{BB962C8B-B14F-4D97-AF65-F5344CB8AC3E}">
        <p14:creationId xmlns:p14="http://schemas.microsoft.com/office/powerpoint/2010/main" val="173444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1185E-39AC-5418-84A6-52DE09F104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60D8CE-7544-D2AA-E2F3-5DD66BDD5F7E}"/>
              </a:ext>
            </a:extLst>
          </p:cNvPr>
          <p:cNvSpPr>
            <a:spLocks noGrp="1" noRot="1" noChangeAspect="1"/>
          </p:cNvSpPr>
          <p:nvPr>
            <p:ph type="sldImg"/>
          </p:nvPr>
        </p:nvSpPr>
        <p:spPr>
          <a:xfrm>
            <a:off x="1143000" y="685800"/>
            <a:ext cx="4572000" cy="3429000"/>
          </a:xfrm>
        </p:spPr>
      </p:sp>
      <p:sp>
        <p:nvSpPr>
          <p:cNvPr id="3" name="Espace réservé des notes 2">
            <a:extLst>
              <a:ext uri="{FF2B5EF4-FFF2-40B4-BE49-F238E27FC236}">
                <a16:creationId xmlns:a16="http://schemas.microsoft.com/office/drawing/2014/main" id="{9D154F14-24CE-876B-C50B-691C01D12885}"/>
              </a:ext>
            </a:extLst>
          </p:cNvPr>
          <p:cNvSpPr>
            <a:spLocks noGrp="1"/>
          </p:cNvSpPr>
          <p:nvPr>
            <p:ph type="body" idx="1"/>
          </p:nvPr>
        </p:nvSpPr>
        <p:spPr/>
        <p:txBody>
          <a:bodyPr>
            <a:normAutofit/>
          </a:bodyPr>
          <a:lstStyle/>
          <a:p>
            <a:pPr marL="0" marR="0" lvl="0" indent="0" algn="just" defTabSz="457200" rtl="0" eaLnBrk="0" fontAlgn="base" latinLnBrk="0" hangingPunct="0">
              <a:lnSpc>
                <a:spcPct val="107000"/>
              </a:lnSpc>
              <a:spcBef>
                <a:spcPct val="30000"/>
              </a:spcBef>
              <a:spcAft>
                <a:spcPts val="800"/>
              </a:spcAft>
              <a:buClrTx/>
              <a:buSzTx/>
              <a:buFontTx/>
              <a:buNone/>
              <a:tabLst/>
              <a:defRPr/>
            </a:pPr>
            <a:r>
              <a:rPr lang="fr-FR" sz="1200" dirty="0">
                <a:effectLst/>
                <a:latin typeface="Garamond" panose="02020404030301010803" pitchFamily="18" charset="0"/>
                <a:ea typeface="Calibri" panose="020F0502020204030204" pitchFamily="34" charset="0"/>
                <a:cs typeface="Times New Roman" panose="02020603050405020304" pitchFamily="18" charset="0"/>
              </a:rPr>
              <a:t>Auguste a ainsi adopté Drusus et Tibère (le fils de sa femme), ainsi que ses petits-fils, appelés plus communément, les princes de la jeunesse. Son objectif, par ces adoptions était de transmettre son pouvoir et sa légitimité. Malheureusement, il a vu périr un à un ses enfants adoptifs et seul Tibère, qui ne voulait à l’origine, pas du pouvoir, a survécu.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0" fontAlgn="base" latinLnBrk="0" hangingPunct="0">
              <a:lnSpc>
                <a:spcPct val="107000"/>
              </a:lnSpc>
              <a:spcBef>
                <a:spcPct val="30000"/>
              </a:spcBef>
              <a:spcAft>
                <a:spcPts val="800"/>
              </a:spcAft>
              <a:buClrTx/>
              <a:buSzTx/>
              <a:buFontTx/>
              <a:buNone/>
              <a:tabLst/>
              <a:defRPr/>
            </a:pPr>
            <a:r>
              <a:rPr lang="fr-FR" sz="1200" dirty="0">
                <a:effectLst/>
                <a:latin typeface="Garamond" panose="02020404030301010803" pitchFamily="18" charset="0"/>
                <a:ea typeface="Calibri" panose="020F0502020204030204" pitchFamily="34" charset="0"/>
                <a:cs typeface="Times New Roman" panose="02020603050405020304" pitchFamily="18" charset="0"/>
              </a:rPr>
              <a:t>Quelques rares femmes apparaissent en plus de Livie : Antonia mineur (grand-mère de Caligula, et arrière-grand-mère de Néron) et Antonia majeure, qui sont les filles de Marc-Antoine et Octavie (sœur d’Auguste). Elles représentent ici des femmes remarquables par leur comportement. Elles sont représentées malgré leur filiation avec l’ennemi d’Auguste.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0" fontAlgn="base" latinLnBrk="0" hangingPunct="0">
              <a:lnSpc>
                <a:spcPct val="107000"/>
              </a:lnSpc>
              <a:spcBef>
                <a:spcPct val="30000"/>
              </a:spcBef>
              <a:spcAft>
                <a:spcPts val="800"/>
              </a:spcAft>
              <a:buClrTx/>
              <a:buSzTx/>
              <a:buFontTx/>
              <a:buNone/>
              <a:tabLst/>
              <a:defRPr/>
            </a:pPr>
            <a:r>
              <a:rPr lang="fr-FR" sz="1200" dirty="0">
                <a:effectLst/>
                <a:latin typeface="Garamond" panose="02020404030301010803" pitchFamily="18" charset="0"/>
                <a:ea typeface="Calibri" panose="020F0502020204030204" pitchFamily="34" charset="0"/>
                <a:cs typeface="Times New Roman" panose="02020603050405020304" pitchFamily="18" charset="0"/>
              </a:rPr>
              <a:t>L’aristocratie romaine connait deux problèmes majeurs concernant la transmission du nom, et celle de la fortune. Tout doit être séparé entre tous les enfants, même les filles ont le droit à une importante dote. Il est donc nécessaire de réfléchir au nombre d’enfants que l’on souhaite, car plus on en a, moins ils auront d’argent. Ils pourront être soumis à un risque important : celui de ne pas pouvoir conserver leur rôle de magistrat. Malgré la logique de l’adoption, tout ne fonctionne pas toujours, et certaines familles se retrouvent sans héritier.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F9F308C-C29E-49FD-0ACA-B70248E548B1}"/>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C71C8D1-D945-4610-9F7F-3AF5E23AD426}"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extLst>
      <p:ext uri="{BB962C8B-B14F-4D97-AF65-F5344CB8AC3E}">
        <p14:creationId xmlns:p14="http://schemas.microsoft.com/office/powerpoint/2010/main" val="45119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noAutofit/>
          </a:bodyPr>
          <a:lstStyle/>
          <a:p>
            <a:pPr algn="just">
              <a:lnSpc>
                <a:spcPct val="107000"/>
              </a:lnSpc>
              <a:spcAft>
                <a:spcPts val="800"/>
              </a:spcAft>
            </a:pPr>
            <a:r>
              <a:rPr lang="fr-FR" sz="1400" b="1" dirty="0">
                <a:effectLst/>
                <a:latin typeface="Palatino Linotype" panose="02040502050505030304" pitchFamily="18" charset="0"/>
                <a:ea typeface="Calibri" panose="020F0502020204030204" pitchFamily="34" charset="0"/>
                <a:cs typeface="Times New Roman" panose="02020603050405020304" pitchFamily="18" charset="0"/>
              </a:rPr>
              <a:t>Les frises dynastiques </a:t>
            </a:r>
            <a:endParaRPr lang="fr-FR" sz="14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just" defTabSz="457200" rtl="0" eaLnBrk="0" fontAlgn="base" latinLnBrk="0" hangingPunct="0">
              <a:lnSpc>
                <a:spcPct val="107000"/>
              </a:lnSpc>
              <a:spcBef>
                <a:spcPct val="30000"/>
              </a:spcBef>
              <a:spcAft>
                <a:spcPts val="800"/>
              </a:spcAft>
              <a:buClrTx/>
              <a:buSzTx/>
              <a:buFontTx/>
              <a:buNone/>
              <a:tabLst/>
              <a:defRPr/>
            </a:pPr>
            <a:r>
              <a:rPr lang="fr-FR" sz="1400" dirty="0">
                <a:effectLst/>
                <a:latin typeface="Palatino Linotype" panose="02040502050505030304" pitchFamily="18" charset="0"/>
                <a:ea typeface="Calibri" panose="020F0502020204030204" pitchFamily="34" charset="0"/>
                <a:cs typeface="Times New Roman" panose="02020603050405020304" pitchFamily="18" charset="0"/>
              </a:rPr>
              <a:t>Revenons sur la procession, ce relief transmet une dimension à caractère religieux, avec par exemple la présence du bonnet pointu du flamine *(il s’agit du </a:t>
            </a:r>
            <a:r>
              <a:rPr lang="fr-FR" sz="1400" b="0" i="0" dirty="0">
                <a:solidFill>
                  <a:srgbClr val="000000"/>
                </a:solidFill>
                <a:effectLst/>
                <a:latin typeface="Palatino Linotype" panose="02040502050505030304" pitchFamily="18" charset="0"/>
              </a:rPr>
              <a:t>Prêtre attaché au culte d'une divinité et appartenant à un collège constitué de quinze membres, dont trois attachés respectivement aux cultes de Jupiter, Mars et Quirinus </a:t>
            </a:r>
            <a:r>
              <a:rPr lang="fr-FR" sz="1400" b="0" i="1" dirty="0">
                <a:solidFill>
                  <a:srgbClr val="000000"/>
                </a:solidFill>
                <a:effectLst/>
                <a:latin typeface="Palatino Linotype" panose="02040502050505030304" pitchFamily="18" charset="0"/>
              </a:rPr>
              <a:t>(flamines majeurs)</a:t>
            </a:r>
            <a:r>
              <a:rPr lang="fr-FR" sz="1400" b="0" i="0" dirty="0">
                <a:solidFill>
                  <a:srgbClr val="000000"/>
                </a:solidFill>
                <a:effectLst/>
                <a:latin typeface="Palatino Linotype" panose="02040502050505030304" pitchFamily="18" charset="0"/>
              </a:rPr>
              <a:t> et douze attachés aux cultes d'autres divinités, que l’on appelle les </a:t>
            </a:r>
            <a:r>
              <a:rPr lang="fr-FR" sz="1400" b="0" i="1" dirty="0">
                <a:solidFill>
                  <a:srgbClr val="000000"/>
                </a:solidFill>
                <a:effectLst/>
                <a:latin typeface="Palatino Linotype" panose="02040502050505030304" pitchFamily="18" charset="0"/>
              </a:rPr>
              <a:t>flamines mineurs)</a:t>
            </a:r>
            <a:r>
              <a:rPr lang="fr-FR" sz="1400" dirty="0">
                <a:effectLst/>
                <a:latin typeface="Palatino Linotype" panose="02040502050505030304" pitchFamily="18" charset="0"/>
                <a:ea typeface="Calibri" panose="020F0502020204030204" pitchFamily="34" charset="0"/>
                <a:cs typeface="Times New Roman" panose="02020603050405020304" pitchFamily="18" charset="0"/>
              </a:rPr>
              <a:t>. Auguste est au milieu des prêtres, derrière les pontifes et les flamines. A Rome, ces fonctions religieuses sont détenues par les plus hauts magistrats. Leur présence montre que nous avons affaire à une fête exceptionnelle. Ce panneau rappelle aussi qu’Auguste a procédé à une grande rénovation religieuse, qu’il a réorganisé les collèges, qu’il a remis en usage un certain nombre de rites, mais aussi restauré des temples.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C71C8D1-D945-4610-9F7F-3AF5E23AD426}"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extLst>
      <p:ext uri="{BB962C8B-B14F-4D97-AF65-F5344CB8AC3E}">
        <p14:creationId xmlns:p14="http://schemas.microsoft.com/office/powerpoint/2010/main" val="169501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normAutofit fontScale="85000" lnSpcReduction="10000"/>
          </a:bodyPr>
          <a:lstStyle/>
          <a:p>
            <a:pPr algn="just">
              <a:lnSpc>
                <a:spcPct val="107000"/>
              </a:lnSpc>
              <a:spcAft>
                <a:spcPts val="800"/>
              </a:spcAft>
            </a:pPr>
            <a:r>
              <a:rPr lang="fr-FR" sz="1800" b="1" dirty="0">
                <a:effectLst/>
                <a:latin typeface="Garamond" panose="02020404030301010803" pitchFamily="18" charset="0"/>
                <a:ea typeface="Calibri" panose="020F0502020204030204" pitchFamily="34" charset="0"/>
                <a:cs typeface="Times New Roman" panose="02020603050405020304" pitchFamily="18" charset="0"/>
              </a:rPr>
              <a:t>D’autres panneaux non figurés</a:t>
            </a:r>
            <a:r>
              <a:rPr lang="fr-FR" sz="1800" dirty="0">
                <a:effectLst/>
                <a:latin typeface="Garamond" panose="02020404030301010803" pitchFamily="18" charset="0"/>
                <a:ea typeface="Calibri" panose="020F0502020204030204" pitchFamily="34" charset="0"/>
                <a:cs typeface="Times New Roman" panose="02020603050405020304" pitchFamily="18" charset="0"/>
              </a:rPr>
              <a:t> sont également présentés sur l’Ara Pacis. Ornés de rinceaux</a:t>
            </a:r>
            <a:r>
              <a:rPr lang="fr-FR" sz="1800" dirty="0">
                <a:latin typeface="Garamond" panose="02020404030301010803" pitchFamily="18" charset="0"/>
                <a:ea typeface="Calibri" panose="020F0502020204030204" pitchFamily="34" charset="0"/>
                <a:cs typeface="Times New Roman" panose="02020603050405020304" pitchFamily="18" charset="0"/>
              </a:rPr>
              <a:t>, nous pouvons y voir au centre un </a:t>
            </a:r>
            <a:r>
              <a:rPr lang="fr-FR" sz="1800" dirty="0">
                <a:effectLst/>
                <a:latin typeface="Garamond" panose="02020404030301010803" pitchFamily="18" charset="0"/>
                <a:ea typeface="Calibri" panose="020F0502020204030204" pitchFamily="34" charset="0"/>
                <a:cs typeface="Times New Roman" panose="02020603050405020304" pitchFamily="18" charset="0"/>
              </a:rPr>
              <a:t>buisson d’acanthe, d’où monte une sorte de grosse tige (candélabre végétal), avec sur les côtés les tiges plus petites partant en volutes et s’enroulant, pour aboutir à des fleurs et des palmettes. Ce décor se retrouve dans des textes comme celui de Virgile, qui va expliquer le sens politique de ce décor végétal. On voit que l’acanthe a été préférée au lierre et à la vigne (généralement associée à Dionysos) par Auguste. Selon Sauron et Pierre Gros, le rinceau d’acanth</a:t>
            </a:r>
            <a:r>
              <a:rPr lang="fr-FR" sz="1800" dirty="0">
                <a:latin typeface="Garamond" panose="02020404030301010803" pitchFamily="18" charset="0"/>
                <a:ea typeface="Calibri" panose="020F0502020204030204" pitchFamily="34" charset="0"/>
                <a:cs typeface="Times New Roman" panose="02020603050405020304" pitchFamily="18" charset="0"/>
              </a:rPr>
              <a:t>e</a:t>
            </a:r>
            <a:r>
              <a:rPr lang="fr-FR" sz="1800" dirty="0">
                <a:effectLst/>
                <a:latin typeface="Garamond" panose="02020404030301010803" pitchFamily="18" charset="0"/>
                <a:ea typeface="Calibri" panose="020F0502020204030204" pitchFamily="34" charset="0"/>
                <a:cs typeface="Times New Roman" panose="02020603050405020304" pitchFamily="18" charset="0"/>
              </a:rPr>
              <a:t> est un symbole d’abondance et de fécondité, même s’il n’est pas particulièrement apprécié en Méditerranée, ou il est plutôt considéré comme un nuisible. Symbolisant l’ordre, il est ici représenté comme maitrisé et hiérarchisé. Cela évoque de nouveau l’âge d’or car la nature y est abondante, bienfaisante et belle.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C71C8D1-D945-4610-9F7F-3AF5E23AD426}"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extLst>
      <p:ext uri="{BB962C8B-B14F-4D97-AF65-F5344CB8AC3E}">
        <p14:creationId xmlns:p14="http://schemas.microsoft.com/office/powerpoint/2010/main" val="238299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fr-FR" sz="1800" dirty="0">
                <a:effectLst/>
                <a:latin typeface="Garamond" panose="02020404030301010803" pitchFamily="18" charset="0"/>
                <a:ea typeface="Calibri" panose="020F0502020204030204" pitchFamily="34" charset="0"/>
                <a:cs typeface="Times New Roman" panose="02020603050405020304" pitchFamily="18" charset="0"/>
              </a:rPr>
              <a:t>Ce type de rinceau est également utilisé sur les murs de la Maison Carrée, à Nîmes, temple érigé en l’honneur des princes de la jeunesse (petits d’Auguste). Les pierres tombales en seront également décorées.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C71C8D1-D945-4610-9F7F-3AF5E23AD426}"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charset="-128"/>
              <a:cs typeface="+mn-cs"/>
            </a:endParaRPr>
          </a:p>
        </p:txBody>
      </p:sp>
    </p:spTree>
    <p:extLst>
      <p:ext uri="{BB962C8B-B14F-4D97-AF65-F5344CB8AC3E}">
        <p14:creationId xmlns:p14="http://schemas.microsoft.com/office/powerpoint/2010/main" val="104766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7"/>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B0DE4BDF-9140-4EFB-AC06-8AD06E05084F}"/>
              </a:ext>
            </a:extLst>
          </p:cNvPr>
          <p:cNvSpPr>
            <a:spLocks noGrp="1"/>
          </p:cNvSpPr>
          <p:nvPr>
            <p:ph type="dt" sz="half" idx="10"/>
          </p:nvPr>
        </p:nvSpPr>
        <p:spPr/>
        <p:txBody>
          <a:bodyPr/>
          <a:lstStyle>
            <a:lvl1pPr>
              <a:defRPr/>
            </a:lvl1pPr>
          </a:lstStyle>
          <a:p>
            <a:pPr>
              <a:defRPr/>
            </a:pPr>
            <a:fld id="{B882FE3F-0382-4810-A582-BC8E24E4DE66}" type="datetime1">
              <a:rPr lang="fr-FR" altLang="fr-FR"/>
              <a:pPr>
                <a:defRPr/>
              </a:pPr>
              <a:t>12/12/2024</a:t>
            </a:fld>
            <a:endParaRPr lang="fr-FR" altLang="fr-FR"/>
          </a:p>
        </p:txBody>
      </p:sp>
      <p:sp>
        <p:nvSpPr>
          <p:cNvPr id="5" name="Espace réservé du pied de page 4">
            <a:extLst>
              <a:ext uri="{FF2B5EF4-FFF2-40B4-BE49-F238E27FC236}">
                <a16:creationId xmlns:a16="http://schemas.microsoft.com/office/drawing/2014/main" id="{1C590F0E-A841-446E-8667-C0206144EDDC}"/>
              </a:ext>
            </a:extLst>
          </p:cNvPr>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a:extLst>
              <a:ext uri="{FF2B5EF4-FFF2-40B4-BE49-F238E27FC236}">
                <a16:creationId xmlns:a16="http://schemas.microsoft.com/office/drawing/2014/main" id="{0B090F62-488E-4E17-ADA8-1AB8F5143BA6}"/>
              </a:ext>
            </a:extLst>
          </p:cNvPr>
          <p:cNvSpPr>
            <a:spLocks noGrp="1"/>
          </p:cNvSpPr>
          <p:nvPr>
            <p:ph type="sldNum" sz="quarter" idx="12"/>
          </p:nvPr>
        </p:nvSpPr>
        <p:spPr/>
        <p:txBody>
          <a:bodyPr/>
          <a:lstStyle>
            <a:lvl1pPr>
              <a:defRPr/>
            </a:lvl1pPr>
          </a:lstStyle>
          <a:p>
            <a:pPr>
              <a:defRPr/>
            </a:pPr>
            <a:fld id="{BE36D321-88AF-454B-8A53-9A0D2C2B368C}" type="slidenum">
              <a:rPr lang="fr-FR" altLang="fr-FR"/>
              <a:pPr>
                <a:defRPr/>
              </a:pPr>
              <a:t>‹N°›</a:t>
            </a:fld>
            <a:endParaRPr lang="fr-FR" altLang="fr-FR"/>
          </a:p>
        </p:txBody>
      </p:sp>
    </p:spTree>
    <p:extLst>
      <p:ext uri="{BB962C8B-B14F-4D97-AF65-F5344CB8AC3E}">
        <p14:creationId xmlns:p14="http://schemas.microsoft.com/office/powerpoint/2010/main" val="1516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2CCA4F-D8F6-4D4E-9068-00D73CC214F1}"/>
              </a:ext>
            </a:extLst>
          </p:cNvPr>
          <p:cNvSpPr>
            <a:spLocks noGrp="1"/>
          </p:cNvSpPr>
          <p:nvPr>
            <p:ph type="dt" sz="half" idx="10"/>
          </p:nvPr>
        </p:nvSpPr>
        <p:spPr/>
        <p:txBody>
          <a:bodyPr/>
          <a:lstStyle>
            <a:lvl1pPr>
              <a:defRPr/>
            </a:lvl1pPr>
          </a:lstStyle>
          <a:p>
            <a:pPr>
              <a:defRPr/>
            </a:pPr>
            <a:fld id="{075B4D2B-C8E6-401C-BB25-BB35B99BF48A}" type="datetime1">
              <a:rPr lang="fr-FR" altLang="fr-FR"/>
              <a:pPr>
                <a:defRPr/>
              </a:pPr>
              <a:t>12/12/2024</a:t>
            </a:fld>
            <a:endParaRPr lang="fr-FR" altLang="fr-FR"/>
          </a:p>
        </p:txBody>
      </p:sp>
      <p:sp>
        <p:nvSpPr>
          <p:cNvPr id="5" name="Espace réservé du pied de page 4">
            <a:extLst>
              <a:ext uri="{FF2B5EF4-FFF2-40B4-BE49-F238E27FC236}">
                <a16:creationId xmlns:a16="http://schemas.microsoft.com/office/drawing/2014/main" id="{39F730A8-F40C-4364-A196-FC0CA0E50D32}"/>
              </a:ext>
            </a:extLst>
          </p:cNvPr>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a:extLst>
              <a:ext uri="{FF2B5EF4-FFF2-40B4-BE49-F238E27FC236}">
                <a16:creationId xmlns:a16="http://schemas.microsoft.com/office/drawing/2014/main" id="{C6353F49-A28A-4C32-9DC9-7F62295BA71F}"/>
              </a:ext>
            </a:extLst>
          </p:cNvPr>
          <p:cNvSpPr>
            <a:spLocks noGrp="1"/>
          </p:cNvSpPr>
          <p:nvPr>
            <p:ph type="sldNum" sz="quarter" idx="12"/>
          </p:nvPr>
        </p:nvSpPr>
        <p:spPr/>
        <p:txBody>
          <a:bodyPr/>
          <a:lstStyle>
            <a:lvl1pPr>
              <a:defRPr/>
            </a:lvl1pPr>
          </a:lstStyle>
          <a:p>
            <a:pPr>
              <a:defRPr/>
            </a:pPr>
            <a:fld id="{F6235EAC-C67B-4393-B325-2D0740CD005A}" type="slidenum">
              <a:rPr lang="fr-FR" altLang="fr-FR"/>
              <a:pPr>
                <a:defRPr/>
              </a:pPr>
              <a:t>‹N°›</a:t>
            </a:fld>
            <a:endParaRPr lang="fr-FR" altLang="fr-FR"/>
          </a:p>
        </p:txBody>
      </p:sp>
    </p:spTree>
    <p:extLst>
      <p:ext uri="{BB962C8B-B14F-4D97-AF65-F5344CB8AC3E}">
        <p14:creationId xmlns:p14="http://schemas.microsoft.com/office/powerpoint/2010/main" val="28816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0"/>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50"/>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17144A-29B3-435E-96B7-87470440294F}"/>
              </a:ext>
            </a:extLst>
          </p:cNvPr>
          <p:cNvSpPr>
            <a:spLocks noGrp="1"/>
          </p:cNvSpPr>
          <p:nvPr>
            <p:ph type="dt" sz="half" idx="10"/>
          </p:nvPr>
        </p:nvSpPr>
        <p:spPr/>
        <p:txBody>
          <a:bodyPr/>
          <a:lstStyle>
            <a:lvl1pPr>
              <a:defRPr/>
            </a:lvl1pPr>
          </a:lstStyle>
          <a:p>
            <a:pPr>
              <a:defRPr/>
            </a:pPr>
            <a:fld id="{C9C8B305-4996-4793-A550-8750303CB91D}" type="datetime1">
              <a:rPr lang="fr-FR" altLang="fr-FR"/>
              <a:pPr>
                <a:defRPr/>
              </a:pPr>
              <a:t>12/12/2024</a:t>
            </a:fld>
            <a:endParaRPr lang="fr-FR" altLang="fr-FR"/>
          </a:p>
        </p:txBody>
      </p:sp>
      <p:sp>
        <p:nvSpPr>
          <p:cNvPr id="5" name="Espace réservé du pied de page 4">
            <a:extLst>
              <a:ext uri="{FF2B5EF4-FFF2-40B4-BE49-F238E27FC236}">
                <a16:creationId xmlns:a16="http://schemas.microsoft.com/office/drawing/2014/main" id="{4F86C4DA-2DD9-47AC-AEF6-558E34F15AFD}"/>
              </a:ext>
            </a:extLst>
          </p:cNvPr>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a:extLst>
              <a:ext uri="{FF2B5EF4-FFF2-40B4-BE49-F238E27FC236}">
                <a16:creationId xmlns:a16="http://schemas.microsoft.com/office/drawing/2014/main" id="{418A9D60-D848-448D-BECF-DFE983D74888}"/>
              </a:ext>
            </a:extLst>
          </p:cNvPr>
          <p:cNvSpPr>
            <a:spLocks noGrp="1"/>
          </p:cNvSpPr>
          <p:nvPr>
            <p:ph type="sldNum" sz="quarter" idx="12"/>
          </p:nvPr>
        </p:nvSpPr>
        <p:spPr/>
        <p:txBody>
          <a:bodyPr/>
          <a:lstStyle>
            <a:lvl1pPr>
              <a:defRPr/>
            </a:lvl1pPr>
          </a:lstStyle>
          <a:p>
            <a:pPr>
              <a:defRPr/>
            </a:pPr>
            <a:fld id="{45A62EF7-3D2F-453A-A674-35CF5C1D501B}" type="slidenum">
              <a:rPr lang="fr-FR" altLang="fr-FR"/>
              <a:pPr>
                <a:defRPr/>
              </a:pPr>
              <a:t>‹N°›</a:t>
            </a:fld>
            <a:endParaRPr lang="fr-FR" altLang="fr-FR"/>
          </a:p>
        </p:txBody>
      </p:sp>
    </p:spTree>
    <p:extLst>
      <p:ext uri="{BB962C8B-B14F-4D97-AF65-F5344CB8AC3E}">
        <p14:creationId xmlns:p14="http://schemas.microsoft.com/office/powerpoint/2010/main" val="391078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E16D57-3D3A-4C82-8AD6-C61C73635E0C}"/>
              </a:ext>
            </a:extLst>
          </p:cNvPr>
          <p:cNvSpPr>
            <a:spLocks noGrp="1"/>
          </p:cNvSpPr>
          <p:nvPr>
            <p:ph type="dt" sz="half" idx="10"/>
          </p:nvPr>
        </p:nvSpPr>
        <p:spPr/>
        <p:txBody>
          <a:bodyPr/>
          <a:lstStyle>
            <a:lvl1pPr>
              <a:defRPr/>
            </a:lvl1pPr>
          </a:lstStyle>
          <a:p>
            <a:pPr>
              <a:defRPr/>
            </a:pPr>
            <a:fld id="{4ADCE6B1-FEE5-489E-808D-309636331E51}" type="datetime1">
              <a:rPr lang="fr-FR" altLang="fr-FR"/>
              <a:pPr>
                <a:defRPr/>
              </a:pPr>
              <a:t>12/12/2024</a:t>
            </a:fld>
            <a:endParaRPr lang="fr-FR" altLang="fr-FR"/>
          </a:p>
        </p:txBody>
      </p:sp>
      <p:sp>
        <p:nvSpPr>
          <p:cNvPr id="5" name="Espace réservé du pied de page 4">
            <a:extLst>
              <a:ext uri="{FF2B5EF4-FFF2-40B4-BE49-F238E27FC236}">
                <a16:creationId xmlns:a16="http://schemas.microsoft.com/office/drawing/2014/main" id="{42C4FE39-328E-4B97-B1EC-F16273CE81A6}"/>
              </a:ext>
            </a:extLst>
          </p:cNvPr>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a:extLst>
              <a:ext uri="{FF2B5EF4-FFF2-40B4-BE49-F238E27FC236}">
                <a16:creationId xmlns:a16="http://schemas.microsoft.com/office/drawing/2014/main" id="{B3AAA148-04B9-4794-A206-5D28409A3F15}"/>
              </a:ext>
            </a:extLst>
          </p:cNvPr>
          <p:cNvSpPr>
            <a:spLocks noGrp="1"/>
          </p:cNvSpPr>
          <p:nvPr>
            <p:ph type="sldNum" sz="quarter" idx="12"/>
          </p:nvPr>
        </p:nvSpPr>
        <p:spPr/>
        <p:txBody>
          <a:bodyPr/>
          <a:lstStyle>
            <a:lvl1pPr>
              <a:defRPr/>
            </a:lvl1pPr>
          </a:lstStyle>
          <a:p>
            <a:pPr>
              <a:defRPr/>
            </a:pPr>
            <a:fld id="{FF13FA2C-D2A2-447E-B1F2-204888DEC130}" type="slidenum">
              <a:rPr lang="fr-FR" altLang="fr-FR"/>
              <a:pPr>
                <a:defRPr/>
              </a:pPr>
              <a:t>‹N°›</a:t>
            </a:fld>
            <a:endParaRPr lang="fr-FR" altLang="fr-FR"/>
          </a:p>
        </p:txBody>
      </p:sp>
    </p:spTree>
    <p:extLst>
      <p:ext uri="{BB962C8B-B14F-4D97-AF65-F5344CB8AC3E}">
        <p14:creationId xmlns:p14="http://schemas.microsoft.com/office/powerpoint/2010/main" val="345102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12"/>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D54023D-EC6B-48BA-9228-B44F4B7D6773}"/>
              </a:ext>
            </a:extLst>
          </p:cNvPr>
          <p:cNvSpPr>
            <a:spLocks noGrp="1"/>
          </p:cNvSpPr>
          <p:nvPr>
            <p:ph type="dt" sz="half" idx="10"/>
          </p:nvPr>
        </p:nvSpPr>
        <p:spPr/>
        <p:txBody>
          <a:bodyPr/>
          <a:lstStyle>
            <a:lvl1pPr>
              <a:defRPr/>
            </a:lvl1pPr>
          </a:lstStyle>
          <a:p>
            <a:pPr>
              <a:defRPr/>
            </a:pPr>
            <a:fld id="{AA799B91-DBCD-4C35-85EC-CC914AB74B87}" type="datetime1">
              <a:rPr lang="fr-FR" altLang="fr-FR"/>
              <a:pPr>
                <a:defRPr/>
              </a:pPr>
              <a:t>12/12/2024</a:t>
            </a:fld>
            <a:endParaRPr lang="fr-FR" altLang="fr-FR"/>
          </a:p>
        </p:txBody>
      </p:sp>
      <p:sp>
        <p:nvSpPr>
          <p:cNvPr id="5" name="Espace réservé du pied de page 4">
            <a:extLst>
              <a:ext uri="{FF2B5EF4-FFF2-40B4-BE49-F238E27FC236}">
                <a16:creationId xmlns:a16="http://schemas.microsoft.com/office/drawing/2014/main" id="{56FBB6AB-0B35-4874-85BA-E5E306542B10}"/>
              </a:ext>
            </a:extLst>
          </p:cNvPr>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a:extLst>
              <a:ext uri="{FF2B5EF4-FFF2-40B4-BE49-F238E27FC236}">
                <a16:creationId xmlns:a16="http://schemas.microsoft.com/office/drawing/2014/main" id="{E64C971E-4935-4E5D-A0B6-2F0A9EE6D2BF}"/>
              </a:ext>
            </a:extLst>
          </p:cNvPr>
          <p:cNvSpPr>
            <a:spLocks noGrp="1"/>
          </p:cNvSpPr>
          <p:nvPr>
            <p:ph type="sldNum" sz="quarter" idx="12"/>
          </p:nvPr>
        </p:nvSpPr>
        <p:spPr/>
        <p:txBody>
          <a:bodyPr/>
          <a:lstStyle>
            <a:lvl1pPr>
              <a:defRPr/>
            </a:lvl1pPr>
          </a:lstStyle>
          <a:p>
            <a:pPr>
              <a:defRPr/>
            </a:pPr>
            <a:fld id="{B2B0C497-EFAE-4C04-B49D-2B6308E4A7BB}" type="slidenum">
              <a:rPr lang="fr-FR" altLang="fr-FR"/>
              <a:pPr>
                <a:defRPr/>
              </a:pPr>
              <a:t>‹N°›</a:t>
            </a:fld>
            <a:endParaRPr lang="fr-FR" altLang="fr-FR"/>
          </a:p>
        </p:txBody>
      </p:sp>
    </p:spTree>
    <p:extLst>
      <p:ext uri="{BB962C8B-B14F-4D97-AF65-F5344CB8AC3E}">
        <p14:creationId xmlns:p14="http://schemas.microsoft.com/office/powerpoint/2010/main" val="17317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16786121-6A74-4E3B-AAE5-E80706A617E4}"/>
              </a:ext>
            </a:extLst>
          </p:cNvPr>
          <p:cNvSpPr>
            <a:spLocks noGrp="1"/>
          </p:cNvSpPr>
          <p:nvPr>
            <p:ph type="dt" sz="half" idx="10"/>
          </p:nvPr>
        </p:nvSpPr>
        <p:spPr/>
        <p:txBody>
          <a:bodyPr/>
          <a:lstStyle>
            <a:lvl1pPr>
              <a:defRPr/>
            </a:lvl1pPr>
          </a:lstStyle>
          <a:p>
            <a:pPr>
              <a:defRPr/>
            </a:pPr>
            <a:fld id="{C1D538B2-560D-4846-8499-2C1B9A70532C}" type="datetime1">
              <a:rPr lang="fr-FR" altLang="fr-FR"/>
              <a:pPr>
                <a:defRPr/>
              </a:pPr>
              <a:t>12/12/2024</a:t>
            </a:fld>
            <a:endParaRPr lang="fr-FR" altLang="fr-FR"/>
          </a:p>
        </p:txBody>
      </p:sp>
      <p:sp>
        <p:nvSpPr>
          <p:cNvPr id="6" name="Espace réservé du pied de page 4">
            <a:extLst>
              <a:ext uri="{FF2B5EF4-FFF2-40B4-BE49-F238E27FC236}">
                <a16:creationId xmlns:a16="http://schemas.microsoft.com/office/drawing/2014/main" id="{6FFAF70A-B5CC-427F-BE51-D3C0B1B297DF}"/>
              </a:ext>
            </a:extLst>
          </p:cNvPr>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5">
            <a:extLst>
              <a:ext uri="{FF2B5EF4-FFF2-40B4-BE49-F238E27FC236}">
                <a16:creationId xmlns:a16="http://schemas.microsoft.com/office/drawing/2014/main" id="{79C83598-FA23-4A93-B8D9-2EBD0A21B0C4}"/>
              </a:ext>
            </a:extLst>
          </p:cNvPr>
          <p:cNvSpPr>
            <a:spLocks noGrp="1"/>
          </p:cNvSpPr>
          <p:nvPr>
            <p:ph type="sldNum" sz="quarter" idx="12"/>
          </p:nvPr>
        </p:nvSpPr>
        <p:spPr/>
        <p:txBody>
          <a:bodyPr/>
          <a:lstStyle>
            <a:lvl1pPr>
              <a:defRPr/>
            </a:lvl1pPr>
          </a:lstStyle>
          <a:p>
            <a:pPr>
              <a:defRPr/>
            </a:pPr>
            <a:fld id="{616CA4EC-A3FC-4029-85B0-971D56D2082F}" type="slidenum">
              <a:rPr lang="fr-FR" altLang="fr-FR"/>
              <a:pPr>
                <a:defRPr/>
              </a:pPr>
              <a:t>‹N°›</a:t>
            </a:fld>
            <a:endParaRPr lang="fr-FR" altLang="fr-FR"/>
          </a:p>
        </p:txBody>
      </p:sp>
    </p:spTree>
    <p:extLst>
      <p:ext uri="{BB962C8B-B14F-4D97-AF65-F5344CB8AC3E}">
        <p14:creationId xmlns:p14="http://schemas.microsoft.com/office/powerpoint/2010/main" val="273669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1"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8BE84C4A-5FA6-4B71-9F16-3B6679CA6852}"/>
              </a:ext>
            </a:extLst>
          </p:cNvPr>
          <p:cNvSpPr>
            <a:spLocks noGrp="1"/>
          </p:cNvSpPr>
          <p:nvPr>
            <p:ph type="dt" sz="half" idx="10"/>
          </p:nvPr>
        </p:nvSpPr>
        <p:spPr/>
        <p:txBody>
          <a:bodyPr/>
          <a:lstStyle>
            <a:lvl1pPr>
              <a:defRPr/>
            </a:lvl1pPr>
          </a:lstStyle>
          <a:p>
            <a:pPr>
              <a:defRPr/>
            </a:pPr>
            <a:fld id="{31DF97C4-CA83-4A8A-8CD2-3E948C26B572}" type="datetime1">
              <a:rPr lang="fr-FR" altLang="fr-FR"/>
              <a:pPr>
                <a:defRPr/>
              </a:pPr>
              <a:t>12/12/2024</a:t>
            </a:fld>
            <a:endParaRPr lang="fr-FR" altLang="fr-FR"/>
          </a:p>
        </p:txBody>
      </p:sp>
      <p:sp>
        <p:nvSpPr>
          <p:cNvPr id="8" name="Espace réservé du pied de page 4">
            <a:extLst>
              <a:ext uri="{FF2B5EF4-FFF2-40B4-BE49-F238E27FC236}">
                <a16:creationId xmlns:a16="http://schemas.microsoft.com/office/drawing/2014/main" id="{A01C468E-33DA-4A44-83F5-E69BE0C43BE4}"/>
              </a:ext>
            </a:extLst>
          </p:cNvPr>
          <p:cNvSpPr>
            <a:spLocks noGrp="1"/>
          </p:cNvSpPr>
          <p:nvPr>
            <p:ph type="ftr" sz="quarter" idx="11"/>
          </p:nvPr>
        </p:nvSpPr>
        <p:spPr/>
        <p:txBody>
          <a:bodyPr/>
          <a:lstStyle>
            <a:lvl1pPr>
              <a:defRPr/>
            </a:lvl1pPr>
          </a:lstStyle>
          <a:p>
            <a:pPr>
              <a:defRPr/>
            </a:pPr>
            <a:endParaRPr lang="fr-FR" altLang="fr-FR"/>
          </a:p>
        </p:txBody>
      </p:sp>
      <p:sp>
        <p:nvSpPr>
          <p:cNvPr id="9" name="Espace réservé du numéro de diapositive 5">
            <a:extLst>
              <a:ext uri="{FF2B5EF4-FFF2-40B4-BE49-F238E27FC236}">
                <a16:creationId xmlns:a16="http://schemas.microsoft.com/office/drawing/2014/main" id="{DF3E6CA8-8FB2-45B5-9AEA-72929E2F35CF}"/>
              </a:ext>
            </a:extLst>
          </p:cNvPr>
          <p:cNvSpPr>
            <a:spLocks noGrp="1"/>
          </p:cNvSpPr>
          <p:nvPr>
            <p:ph type="sldNum" sz="quarter" idx="12"/>
          </p:nvPr>
        </p:nvSpPr>
        <p:spPr/>
        <p:txBody>
          <a:bodyPr/>
          <a:lstStyle>
            <a:lvl1pPr>
              <a:defRPr/>
            </a:lvl1pPr>
          </a:lstStyle>
          <a:p>
            <a:pPr>
              <a:defRPr/>
            </a:pPr>
            <a:fld id="{AF2A706F-0B9A-4E9B-BB2C-637A1BDD6F02}" type="slidenum">
              <a:rPr lang="fr-FR" altLang="fr-FR"/>
              <a:pPr>
                <a:defRPr/>
              </a:pPr>
              <a:t>‹N°›</a:t>
            </a:fld>
            <a:endParaRPr lang="fr-FR" altLang="fr-FR"/>
          </a:p>
        </p:txBody>
      </p:sp>
    </p:spTree>
    <p:extLst>
      <p:ext uri="{BB962C8B-B14F-4D97-AF65-F5344CB8AC3E}">
        <p14:creationId xmlns:p14="http://schemas.microsoft.com/office/powerpoint/2010/main" val="13464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4EC9BA28-CBB9-4516-A89E-6A80E717D5AF}"/>
              </a:ext>
            </a:extLst>
          </p:cNvPr>
          <p:cNvSpPr>
            <a:spLocks noGrp="1"/>
          </p:cNvSpPr>
          <p:nvPr>
            <p:ph type="dt" sz="half" idx="10"/>
          </p:nvPr>
        </p:nvSpPr>
        <p:spPr/>
        <p:txBody>
          <a:bodyPr/>
          <a:lstStyle>
            <a:lvl1pPr>
              <a:defRPr/>
            </a:lvl1pPr>
          </a:lstStyle>
          <a:p>
            <a:pPr>
              <a:defRPr/>
            </a:pPr>
            <a:fld id="{92678D98-C92F-482B-9B20-4D4A2CA83E70}" type="datetime1">
              <a:rPr lang="fr-FR" altLang="fr-FR"/>
              <a:pPr>
                <a:defRPr/>
              </a:pPr>
              <a:t>12/12/2024</a:t>
            </a:fld>
            <a:endParaRPr lang="fr-FR" altLang="fr-FR"/>
          </a:p>
        </p:txBody>
      </p:sp>
      <p:sp>
        <p:nvSpPr>
          <p:cNvPr id="4" name="Espace réservé du pied de page 4">
            <a:extLst>
              <a:ext uri="{FF2B5EF4-FFF2-40B4-BE49-F238E27FC236}">
                <a16:creationId xmlns:a16="http://schemas.microsoft.com/office/drawing/2014/main" id="{8F720BE6-0947-43B2-9592-9DB1D873BB9D}"/>
              </a:ext>
            </a:extLst>
          </p:cNvPr>
          <p:cNvSpPr>
            <a:spLocks noGrp="1"/>
          </p:cNvSpPr>
          <p:nvPr>
            <p:ph type="ftr" sz="quarter" idx="11"/>
          </p:nvPr>
        </p:nvSpPr>
        <p:spPr/>
        <p:txBody>
          <a:bodyPr/>
          <a:lstStyle>
            <a:lvl1pPr>
              <a:defRPr/>
            </a:lvl1pPr>
          </a:lstStyle>
          <a:p>
            <a:pPr>
              <a:defRPr/>
            </a:pPr>
            <a:endParaRPr lang="fr-FR" altLang="fr-FR"/>
          </a:p>
        </p:txBody>
      </p:sp>
      <p:sp>
        <p:nvSpPr>
          <p:cNvPr id="5" name="Espace réservé du numéro de diapositive 5">
            <a:extLst>
              <a:ext uri="{FF2B5EF4-FFF2-40B4-BE49-F238E27FC236}">
                <a16:creationId xmlns:a16="http://schemas.microsoft.com/office/drawing/2014/main" id="{91D80577-E34C-43E6-A64D-F9CB7D6B46CC}"/>
              </a:ext>
            </a:extLst>
          </p:cNvPr>
          <p:cNvSpPr>
            <a:spLocks noGrp="1"/>
          </p:cNvSpPr>
          <p:nvPr>
            <p:ph type="sldNum" sz="quarter" idx="12"/>
          </p:nvPr>
        </p:nvSpPr>
        <p:spPr/>
        <p:txBody>
          <a:bodyPr/>
          <a:lstStyle>
            <a:lvl1pPr>
              <a:defRPr/>
            </a:lvl1pPr>
          </a:lstStyle>
          <a:p>
            <a:pPr>
              <a:defRPr/>
            </a:pPr>
            <a:fld id="{187DD83B-EBA2-4FC6-BE51-7E9A7DBCAA05}" type="slidenum">
              <a:rPr lang="fr-FR" altLang="fr-FR"/>
              <a:pPr>
                <a:defRPr/>
              </a:pPr>
              <a:t>‹N°›</a:t>
            </a:fld>
            <a:endParaRPr lang="fr-FR" altLang="fr-FR"/>
          </a:p>
        </p:txBody>
      </p:sp>
    </p:spTree>
    <p:extLst>
      <p:ext uri="{BB962C8B-B14F-4D97-AF65-F5344CB8AC3E}">
        <p14:creationId xmlns:p14="http://schemas.microsoft.com/office/powerpoint/2010/main" val="297654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B17AF637-7A59-4A76-BB0C-C49D17389635}"/>
              </a:ext>
            </a:extLst>
          </p:cNvPr>
          <p:cNvSpPr>
            <a:spLocks noGrp="1"/>
          </p:cNvSpPr>
          <p:nvPr>
            <p:ph type="dt" sz="half" idx="10"/>
          </p:nvPr>
        </p:nvSpPr>
        <p:spPr/>
        <p:txBody>
          <a:bodyPr/>
          <a:lstStyle>
            <a:lvl1pPr>
              <a:defRPr/>
            </a:lvl1pPr>
          </a:lstStyle>
          <a:p>
            <a:pPr>
              <a:defRPr/>
            </a:pPr>
            <a:fld id="{76777FAC-4C82-4ED3-BD9E-C4884B7DF0E1}" type="datetime1">
              <a:rPr lang="fr-FR" altLang="fr-FR"/>
              <a:pPr>
                <a:defRPr/>
              </a:pPr>
              <a:t>12/12/2024</a:t>
            </a:fld>
            <a:endParaRPr lang="fr-FR" altLang="fr-FR"/>
          </a:p>
        </p:txBody>
      </p:sp>
      <p:sp>
        <p:nvSpPr>
          <p:cNvPr id="3" name="Espace réservé du pied de page 4">
            <a:extLst>
              <a:ext uri="{FF2B5EF4-FFF2-40B4-BE49-F238E27FC236}">
                <a16:creationId xmlns:a16="http://schemas.microsoft.com/office/drawing/2014/main" id="{F993644D-A897-4028-B55A-A2101CE8F808}"/>
              </a:ext>
            </a:extLst>
          </p:cNvPr>
          <p:cNvSpPr>
            <a:spLocks noGrp="1"/>
          </p:cNvSpPr>
          <p:nvPr>
            <p:ph type="ftr" sz="quarter" idx="11"/>
          </p:nvPr>
        </p:nvSpPr>
        <p:spPr/>
        <p:txBody>
          <a:bodyPr/>
          <a:lstStyle>
            <a:lvl1pPr>
              <a:defRPr/>
            </a:lvl1pPr>
          </a:lstStyle>
          <a:p>
            <a:pPr>
              <a:defRPr/>
            </a:pPr>
            <a:endParaRPr lang="fr-FR" altLang="fr-FR"/>
          </a:p>
        </p:txBody>
      </p:sp>
      <p:sp>
        <p:nvSpPr>
          <p:cNvPr id="4" name="Espace réservé du numéro de diapositive 5">
            <a:extLst>
              <a:ext uri="{FF2B5EF4-FFF2-40B4-BE49-F238E27FC236}">
                <a16:creationId xmlns:a16="http://schemas.microsoft.com/office/drawing/2014/main" id="{36969905-941D-467A-92A2-D7D728C32E28}"/>
              </a:ext>
            </a:extLst>
          </p:cNvPr>
          <p:cNvSpPr>
            <a:spLocks noGrp="1"/>
          </p:cNvSpPr>
          <p:nvPr>
            <p:ph type="sldNum" sz="quarter" idx="12"/>
          </p:nvPr>
        </p:nvSpPr>
        <p:spPr/>
        <p:txBody>
          <a:bodyPr/>
          <a:lstStyle>
            <a:lvl1pPr>
              <a:defRPr/>
            </a:lvl1pPr>
          </a:lstStyle>
          <a:p>
            <a:pPr>
              <a:defRPr/>
            </a:pPr>
            <a:fld id="{10181E6A-C53B-4A0C-9D8B-308F1A3B05F4}" type="slidenum">
              <a:rPr lang="fr-FR" altLang="fr-FR"/>
              <a:pPr>
                <a:defRPr/>
              </a:pPr>
              <a:t>‹N°›</a:t>
            </a:fld>
            <a:endParaRPr lang="fr-FR" altLang="fr-FR"/>
          </a:p>
        </p:txBody>
      </p:sp>
    </p:spTree>
    <p:extLst>
      <p:ext uri="{BB962C8B-B14F-4D97-AF65-F5344CB8AC3E}">
        <p14:creationId xmlns:p14="http://schemas.microsoft.com/office/powerpoint/2010/main" val="262211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7000C6BC-7F67-4B51-BF02-4733A23872A8}"/>
              </a:ext>
            </a:extLst>
          </p:cNvPr>
          <p:cNvSpPr>
            <a:spLocks noGrp="1"/>
          </p:cNvSpPr>
          <p:nvPr>
            <p:ph type="dt" sz="half" idx="10"/>
          </p:nvPr>
        </p:nvSpPr>
        <p:spPr/>
        <p:txBody>
          <a:bodyPr/>
          <a:lstStyle>
            <a:lvl1pPr>
              <a:defRPr/>
            </a:lvl1pPr>
          </a:lstStyle>
          <a:p>
            <a:pPr>
              <a:defRPr/>
            </a:pPr>
            <a:fld id="{CEC37951-E57A-4D0F-A900-51F28B853ABB}" type="datetime1">
              <a:rPr lang="fr-FR" altLang="fr-FR"/>
              <a:pPr>
                <a:defRPr/>
              </a:pPr>
              <a:t>12/12/2024</a:t>
            </a:fld>
            <a:endParaRPr lang="fr-FR" altLang="fr-FR"/>
          </a:p>
        </p:txBody>
      </p:sp>
      <p:sp>
        <p:nvSpPr>
          <p:cNvPr id="6" name="Espace réservé du pied de page 4">
            <a:extLst>
              <a:ext uri="{FF2B5EF4-FFF2-40B4-BE49-F238E27FC236}">
                <a16:creationId xmlns:a16="http://schemas.microsoft.com/office/drawing/2014/main" id="{F3188AFC-CD40-463D-BE73-CD25366CDF34}"/>
              </a:ext>
            </a:extLst>
          </p:cNvPr>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5">
            <a:extLst>
              <a:ext uri="{FF2B5EF4-FFF2-40B4-BE49-F238E27FC236}">
                <a16:creationId xmlns:a16="http://schemas.microsoft.com/office/drawing/2014/main" id="{6B11913C-9595-43E6-A1CB-83097D8A9EE5}"/>
              </a:ext>
            </a:extLst>
          </p:cNvPr>
          <p:cNvSpPr>
            <a:spLocks noGrp="1"/>
          </p:cNvSpPr>
          <p:nvPr>
            <p:ph type="sldNum" sz="quarter" idx="12"/>
          </p:nvPr>
        </p:nvSpPr>
        <p:spPr/>
        <p:txBody>
          <a:bodyPr/>
          <a:lstStyle>
            <a:lvl1pPr>
              <a:defRPr/>
            </a:lvl1pPr>
          </a:lstStyle>
          <a:p>
            <a:pPr>
              <a:defRPr/>
            </a:pPr>
            <a:fld id="{42FDBE41-51EE-4997-A0C2-8D70FA15102F}" type="slidenum">
              <a:rPr lang="fr-FR" altLang="fr-FR"/>
              <a:pPr>
                <a:defRPr/>
              </a:pPr>
              <a:t>‹N°›</a:t>
            </a:fld>
            <a:endParaRPr lang="fr-FR" altLang="fr-FR"/>
          </a:p>
        </p:txBody>
      </p:sp>
    </p:spTree>
    <p:extLst>
      <p:ext uri="{BB962C8B-B14F-4D97-AF65-F5344CB8AC3E}">
        <p14:creationId xmlns:p14="http://schemas.microsoft.com/office/powerpoint/2010/main" val="122321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F2D058A-62EA-4DE5-8CE6-0915070EABBB}"/>
              </a:ext>
            </a:extLst>
          </p:cNvPr>
          <p:cNvSpPr>
            <a:spLocks noGrp="1"/>
          </p:cNvSpPr>
          <p:nvPr>
            <p:ph type="dt" sz="half" idx="10"/>
          </p:nvPr>
        </p:nvSpPr>
        <p:spPr/>
        <p:txBody>
          <a:bodyPr/>
          <a:lstStyle>
            <a:lvl1pPr>
              <a:defRPr/>
            </a:lvl1pPr>
          </a:lstStyle>
          <a:p>
            <a:pPr>
              <a:defRPr/>
            </a:pPr>
            <a:fld id="{EB738D42-08C5-4B4F-8277-DBB5978E0F0A}" type="datetime1">
              <a:rPr lang="fr-FR" altLang="fr-FR"/>
              <a:pPr>
                <a:defRPr/>
              </a:pPr>
              <a:t>12/12/2024</a:t>
            </a:fld>
            <a:endParaRPr lang="fr-FR" altLang="fr-FR"/>
          </a:p>
        </p:txBody>
      </p:sp>
      <p:sp>
        <p:nvSpPr>
          <p:cNvPr id="6" name="Espace réservé du pied de page 4">
            <a:extLst>
              <a:ext uri="{FF2B5EF4-FFF2-40B4-BE49-F238E27FC236}">
                <a16:creationId xmlns:a16="http://schemas.microsoft.com/office/drawing/2014/main" id="{BB7F3D24-CA37-41EE-B39E-4DAD79B9014B}"/>
              </a:ext>
            </a:extLst>
          </p:cNvPr>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5">
            <a:extLst>
              <a:ext uri="{FF2B5EF4-FFF2-40B4-BE49-F238E27FC236}">
                <a16:creationId xmlns:a16="http://schemas.microsoft.com/office/drawing/2014/main" id="{A9983D03-F124-40AE-A6DF-AD3F16761C06}"/>
              </a:ext>
            </a:extLst>
          </p:cNvPr>
          <p:cNvSpPr>
            <a:spLocks noGrp="1"/>
          </p:cNvSpPr>
          <p:nvPr>
            <p:ph type="sldNum" sz="quarter" idx="12"/>
          </p:nvPr>
        </p:nvSpPr>
        <p:spPr/>
        <p:txBody>
          <a:bodyPr/>
          <a:lstStyle>
            <a:lvl1pPr>
              <a:defRPr/>
            </a:lvl1pPr>
          </a:lstStyle>
          <a:p>
            <a:pPr>
              <a:defRPr/>
            </a:pPr>
            <a:fld id="{64A58FE8-EF68-4354-A94A-C75FEDA5D57C}" type="slidenum">
              <a:rPr lang="fr-FR" altLang="fr-FR"/>
              <a:pPr>
                <a:defRPr/>
              </a:pPr>
              <a:t>‹N°›</a:t>
            </a:fld>
            <a:endParaRPr lang="fr-FR" altLang="fr-FR"/>
          </a:p>
        </p:txBody>
      </p:sp>
    </p:spTree>
    <p:extLst>
      <p:ext uri="{BB962C8B-B14F-4D97-AF65-F5344CB8AC3E}">
        <p14:creationId xmlns:p14="http://schemas.microsoft.com/office/powerpoint/2010/main" val="327081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6BC123D2-E7E7-4BD5-ADC5-3B622370671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a:extLst>
              <a:ext uri="{FF2B5EF4-FFF2-40B4-BE49-F238E27FC236}">
                <a16:creationId xmlns:a16="http://schemas.microsoft.com/office/drawing/2014/main" id="{A136FD08-7A73-415B-B0BE-B47D003EA133}"/>
              </a:ext>
            </a:extLst>
          </p:cNvPr>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30833E8D-07FB-4611-A280-F762C443DBE1}"/>
              </a:ext>
            </a:extLst>
          </p:cNvPr>
          <p:cNvSpPr>
            <a:spLocks noGrp="1"/>
          </p:cNvSpPr>
          <p:nvPr>
            <p:ph type="dt" sz="half" idx="2"/>
          </p:nvPr>
        </p:nvSpPr>
        <p:spPr>
          <a:xfrm>
            <a:off x="457200" y="635636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6FDD04E8-7F86-402B-8AF9-7F521DCBCAB1}" type="datetime1">
              <a:rPr lang="fr-FR" altLang="fr-FR"/>
              <a:pPr>
                <a:defRPr/>
              </a:pPr>
              <a:t>12/12/2024</a:t>
            </a:fld>
            <a:endParaRPr lang="fr-FR" altLang="fr-FR"/>
          </a:p>
        </p:txBody>
      </p:sp>
      <p:sp>
        <p:nvSpPr>
          <p:cNvPr id="5" name="Espace réservé du pied de page 4">
            <a:extLst>
              <a:ext uri="{FF2B5EF4-FFF2-40B4-BE49-F238E27FC236}">
                <a16:creationId xmlns:a16="http://schemas.microsoft.com/office/drawing/2014/main" id="{D891CB55-D8E3-4611-B1E1-FB7C5766100F}"/>
              </a:ext>
            </a:extLst>
          </p:cNvPr>
          <p:cNvSpPr>
            <a:spLocks noGrp="1"/>
          </p:cNvSpPr>
          <p:nvPr>
            <p:ph type="ftr" sz="quarter" idx="3"/>
          </p:nvPr>
        </p:nvSpPr>
        <p:spPr>
          <a:xfrm>
            <a:off x="3124200" y="635636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a:defRPr/>
            </a:pPr>
            <a:endParaRPr lang="fr-FR" altLang="fr-FR"/>
          </a:p>
        </p:txBody>
      </p:sp>
      <p:sp>
        <p:nvSpPr>
          <p:cNvPr id="6" name="Espace réservé du numéro de diapositive 5">
            <a:extLst>
              <a:ext uri="{FF2B5EF4-FFF2-40B4-BE49-F238E27FC236}">
                <a16:creationId xmlns:a16="http://schemas.microsoft.com/office/drawing/2014/main" id="{F76A4B86-9074-48C9-A4D5-74EC13B0376F}"/>
              </a:ext>
            </a:extLst>
          </p:cNvPr>
          <p:cNvSpPr>
            <a:spLocks noGrp="1"/>
          </p:cNvSpPr>
          <p:nvPr>
            <p:ph type="sldNum" sz="quarter" idx="4"/>
          </p:nvPr>
        </p:nvSpPr>
        <p:spPr>
          <a:xfrm>
            <a:off x="6553200" y="635636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3BDD3964-D52A-4D88-A4CB-467D01F95CE4}" type="slidenum">
              <a:rPr lang="fr-FR" altLang="fr-FR"/>
              <a:pPr>
                <a:defRPr/>
              </a:pPr>
              <a:t>‹N°›</a:t>
            </a:fld>
            <a:endParaRPr lang="fr-FR" altLang="fr-FR"/>
          </a:p>
        </p:txBody>
      </p:sp>
    </p:spTree>
    <p:extLst>
      <p:ext uri="{BB962C8B-B14F-4D97-AF65-F5344CB8AC3E}">
        <p14:creationId xmlns:p14="http://schemas.microsoft.com/office/powerpoint/2010/main" val="4059011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189"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189"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189"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189"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189"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189" algn="ctr" defTabSz="457189"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377" algn="ctr" defTabSz="457189"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566" algn="ctr" defTabSz="457189"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754" algn="ctr" defTabSz="457189"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13"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1" y="-1"/>
            <a:ext cx="9144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 name="Titre 1">
            <a:extLst>
              <a:ext uri="{FF2B5EF4-FFF2-40B4-BE49-F238E27FC236}">
                <a16:creationId xmlns:a16="http://schemas.microsoft.com/office/drawing/2014/main" id="{E0488DA9-352E-4F7E-8DC8-950DF8BFD9AF}"/>
              </a:ext>
            </a:extLst>
          </p:cNvPr>
          <p:cNvSpPr>
            <a:spLocks noGrp="1"/>
          </p:cNvSpPr>
          <p:nvPr>
            <p:ph type="title"/>
          </p:nvPr>
        </p:nvSpPr>
        <p:spPr>
          <a:xfrm>
            <a:off x="323528" y="609604"/>
            <a:ext cx="3153998" cy="1330839"/>
          </a:xfrm>
        </p:spPr>
        <p:txBody>
          <a:bodyPr>
            <a:normAutofit/>
          </a:bodyPr>
          <a:lstStyle/>
          <a:p>
            <a:pPr>
              <a:lnSpc>
                <a:spcPct val="90000"/>
              </a:lnSpc>
            </a:pPr>
            <a:r>
              <a:rPr lang="fr-FR" b="1" dirty="0">
                <a:latin typeface="Goudy Old Style" panose="02020502050305020303" pitchFamily="18" charset="0"/>
              </a:rPr>
              <a:t>Ara </a:t>
            </a:r>
            <a:r>
              <a:rPr lang="fr-FR" b="1" dirty="0" err="1">
                <a:latin typeface="Goudy Old Style" panose="02020502050305020303" pitchFamily="18" charset="0"/>
              </a:rPr>
              <a:t>Pacis</a:t>
            </a:r>
            <a:r>
              <a:rPr lang="fr-FR" b="1" dirty="0">
                <a:latin typeface="Goudy Old Style" panose="02020502050305020303" pitchFamily="18" charset="0"/>
              </a:rPr>
              <a:t> </a:t>
            </a:r>
            <a:r>
              <a:rPr lang="fr-FR" b="1" dirty="0" err="1">
                <a:latin typeface="Goudy Old Style" panose="02020502050305020303" pitchFamily="18" charset="0"/>
              </a:rPr>
              <a:t>Augustae</a:t>
            </a:r>
            <a:endParaRPr lang="fr-FR" b="1" dirty="0">
              <a:latin typeface="Goudy Old Style" panose="02020502050305020303" pitchFamily="18" charset="0"/>
            </a:endParaRPr>
          </a:p>
        </p:txBody>
      </p:sp>
      <p:sp>
        <p:nvSpPr>
          <p:cNvPr id="6" name="Espace réservé du contenu 2">
            <a:extLst>
              <a:ext uri="{FF2B5EF4-FFF2-40B4-BE49-F238E27FC236}">
                <a16:creationId xmlns:a16="http://schemas.microsoft.com/office/drawing/2014/main" id="{B8185629-FB02-4F99-A5CA-35ED42AB04F9}"/>
              </a:ext>
            </a:extLst>
          </p:cNvPr>
          <p:cNvSpPr>
            <a:spLocks noGrp="1"/>
          </p:cNvSpPr>
          <p:nvPr>
            <p:ph idx="1"/>
          </p:nvPr>
        </p:nvSpPr>
        <p:spPr>
          <a:xfrm>
            <a:off x="487383" y="2338118"/>
            <a:ext cx="2826295" cy="2243010"/>
          </a:xfrm>
        </p:spPr>
        <p:txBody>
          <a:bodyPr>
            <a:noAutofit/>
          </a:bodyPr>
          <a:lstStyle/>
          <a:p>
            <a:pPr marL="0" indent="0" algn="ctr">
              <a:buNone/>
            </a:pPr>
            <a:r>
              <a:rPr lang="fr-FR" sz="2800" b="1" dirty="0">
                <a:latin typeface="Garamond" panose="02020404030301010803" pitchFamily="18" charset="0"/>
                <a:ea typeface="Calibri" panose="020F0502020204030204" pitchFamily="34" charset="0"/>
                <a:cs typeface="Times New Roman" panose="02020603050405020304" pitchFamily="18" charset="0"/>
              </a:rPr>
              <a:t>Les frises mythologiques : </a:t>
            </a:r>
          </a:p>
          <a:p>
            <a:pPr marL="0" indent="0" algn="ctr">
              <a:buNone/>
            </a:pPr>
            <a:r>
              <a:rPr lang="fr-FR" sz="2800" b="1" dirty="0">
                <a:latin typeface="Garamond" panose="02020404030301010803" pitchFamily="18" charset="0"/>
                <a:ea typeface="Calibri" panose="020F0502020204030204" pitchFamily="34" charset="0"/>
                <a:cs typeface="Times New Roman" panose="02020603050405020304" pitchFamily="18" charset="0"/>
              </a:rPr>
              <a:t>T</a:t>
            </a:r>
            <a:r>
              <a:rPr lang="fr-FR" sz="2800" b="1" dirty="0">
                <a:latin typeface="Garamond" panose="02020404030301010803" pitchFamily="18" charset="0"/>
              </a:rPr>
              <a:t>ellus et le retour de l’âge d’or </a:t>
            </a:r>
          </a:p>
        </p:txBody>
      </p:sp>
      <p:pic>
        <p:nvPicPr>
          <p:cNvPr id="4" name="Image 3" descr="Une image contenant texte, très coloré, décoré, peint&#10;&#10;Description générée automatiquement">
            <a:extLst>
              <a:ext uri="{FF2B5EF4-FFF2-40B4-BE49-F238E27FC236}">
                <a16:creationId xmlns:a16="http://schemas.microsoft.com/office/drawing/2014/main" id="{004827FB-E053-4E8D-914E-2D4FFEC3BA13}"/>
              </a:ext>
            </a:extLst>
          </p:cNvPr>
          <p:cNvPicPr>
            <a:picLocks noChangeAspect="1"/>
          </p:cNvPicPr>
          <p:nvPr/>
        </p:nvPicPr>
        <p:blipFill rotWithShape="1">
          <a:blip r:embed="rId3"/>
          <a:srcRect r="9204"/>
          <a:stretch/>
        </p:blipFill>
        <p:spPr>
          <a:xfrm>
            <a:off x="3711145" y="5"/>
            <a:ext cx="5432859"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83303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 y="4"/>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 name="Titre 1">
            <a:extLst>
              <a:ext uri="{FF2B5EF4-FFF2-40B4-BE49-F238E27FC236}">
                <a16:creationId xmlns:a16="http://schemas.microsoft.com/office/drawing/2014/main" id="{E0488DA9-352E-4F7E-8DC8-950DF8BFD9AF}"/>
              </a:ext>
            </a:extLst>
          </p:cNvPr>
          <p:cNvSpPr>
            <a:spLocks noGrp="1"/>
          </p:cNvSpPr>
          <p:nvPr>
            <p:ph type="title"/>
          </p:nvPr>
        </p:nvSpPr>
        <p:spPr>
          <a:xfrm>
            <a:off x="524788" y="248038"/>
            <a:ext cx="5297791" cy="1159200"/>
          </a:xfrm>
        </p:spPr>
        <p:txBody>
          <a:bodyPr vert="horz" wrap="square" lIns="91440" tIns="45720" rIns="91440" bIns="45720" numCol="1" rtlCol="0" anchor="ctr" anchorCtr="0" compatLnSpc="1">
            <a:prstTxWarp prst="textNoShape">
              <a:avLst/>
            </a:prstTxWarp>
            <a:normAutofit/>
          </a:bodyPr>
          <a:lstStyle/>
          <a:p>
            <a:pPr algn="l" defTabSz="914400" eaLnBrk="1" hangingPunct="1">
              <a:lnSpc>
                <a:spcPct val="90000"/>
              </a:lnSpc>
            </a:pPr>
            <a:r>
              <a:rPr lang="en-US" sz="3500" b="1" dirty="0">
                <a:solidFill>
                  <a:srgbClr val="FFFFFF"/>
                </a:solidFill>
                <a:latin typeface="Garamond" panose="02020404030301010803" pitchFamily="18" charset="0"/>
                <a:ea typeface="+mj-ea"/>
                <a:cs typeface="+mj-cs"/>
              </a:rPr>
              <a:t>Ara </a:t>
            </a:r>
            <a:r>
              <a:rPr lang="en-US" sz="3500" b="1" dirty="0" err="1">
                <a:solidFill>
                  <a:srgbClr val="FFFFFF"/>
                </a:solidFill>
                <a:latin typeface="Garamond" panose="02020404030301010803" pitchFamily="18" charset="0"/>
                <a:ea typeface="+mj-ea"/>
                <a:cs typeface="+mj-cs"/>
              </a:rPr>
              <a:t>Pacis</a:t>
            </a:r>
            <a:r>
              <a:rPr lang="en-US" sz="3500" b="1" dirty="0">
                <a:solidFill>
                  <a:srgbClr val="FFFFFF"/>
                </a:solidFill>
                <a:latin typeface="Garamond" panose="02020404030301010803" pitchFamily="18" charset="0"/>
                <a:ea typeface="+mj-ea"/>
                <a:cs typeface="+mj-cs"/>
              </a:rPr>
              <a:t> </a:t>
            </a:r>
            <a:r>
              <a:rPr lang="en-US" sz="3500" b="1" dirty="0" err="1">
                <a:solidFill>
                  <a:srgbClr val="FFFFFF"/>
                </a:solidFill>
                <a:latin typeface="Garamond" panose="02020404030301010803" pitchFamily="18" charset="0"/>
                <a:ea typeface="+mj-ea"/>
                <a:cs typeface="+mj-cs"/>
              </a:rPr>
              <a:t>Augustae</a:t>
            </a:r>
            <a:endParaRPr lang="en-US" sz="3500" b="1" dirty="0">
              <a:solidFill>
                <a:srgbClr val="FFFFFF"/>
              </a:solidFill>
              <a:latin typeface="Garamond" panose="02020404030301010803" pitchFamily="18" charset="0"/>
              <a:ea typeface="+mj-ea"/>
              <a:cs typeface="+mj-cs"/>
            </a:endParaRPr>
          </a:p>
        </p:txBody>
      </p:sp>
      <p:pic>
        <p:nvPicPr>
          <p:cNvPr id="4" name="Image 3">
            <a:extLst>
              <a:ext uri="{FF2B5EF4-FFF2-40B4-BE49-F238E27FC236}">
                <a16:creationId xmlns:a16="http://schemas.microsoft.com/office/drawing/2014/main" id="{8F084F10-6320-4FB5-99B9-5C2130BF5C6A}"/>
              </a:ext>
            </a:extLst>
          </p:cNvPr>
          <p:cNvPicPr>
            <a:picLocks noChangeAspect="1"/>
          </p:cNvPicPr>
          <p:nvPr/>
        </p:nvPicPr>
        <p:blipFill rotWithShape="1">
          <a:blip r:embed="rId3"/>
          <a:srcRect l="4893" r="11937" b="23617"/>
          <a:stretch/>
        </p:blipFill>
        <p:spPr>
          <a:xfrm>
            <a:off x="755576" y="1629808"/>
            <a:ext cx="7632848" cy="5327584"/>
          </a:xfrm>
          <a:prstGeom prst="rect">
            <a:avLst/>
          </a:prstGeom>
        </p:spPr>
      </p:pic>
      <p:sp>
        <p:nvSpPr>
          <p:cNvPr id="5" name="Espace réservé du contenu 2">
            <a:extLst>
              <a:ext uri="{FF2B5EF4-FFF2-40B4-BE49-F238E27FC236}">
                <a16:creationId xmlns:a16="http://schemas.microsoft.com/office/drawing/2014/main" id="{87A66C2E-03E9-7E07-615A-041494F8367C}"/>
              </a:ext>
            </a:extLst>
          </p:cNvPr>
          <p:cNvSpPr txBox="1">
            <a:spLocks/>
          </p:cNvSpPr>
          <p:nvPr/>
        </p:nvSpPr>
        <p:spPr bwMode="auto">
          <a:xfrm>
            <a:off x="6342391" y="323140"/>
            <a:ext cx="2556416" cy="8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marL="342891" indent="-342891"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32" indent="-285744"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2971"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349"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eaLnBrk="1" hangingPunct="1">
              <a:lnSpc>
                <a:spcPct val="90000"/>
              </a:lnSpc>
              <a:spcBef>
                <a:spcPts val="1000"/>
              </a:spcBef>
              <a:buNone/>
            </a:pPr>
            <a:r>
              <a:rPr lang="en-US" sz="2400" b="1">
                <a:solidFill>
                  <a:srgbClr val="FFFFFF"/>
                </a:solidFill>
                <a:latin typeface="Garamond" panose="02020404030301010803" pitchFamily="18" charset="0"/>
                <a:cs typeface="+mn-cs"/>
              </a:rPr>
              <a:t>Les frises mythologiques </a:t>
            </a:r>
            <a:endParaRPr lang="en-US" sz="2400" b="1" dirty="0">
              <a:solidFill>
                <a:srgbClr val="FFFFFF"/>
              </a:solidFill>
              <a:latin typeface="Garamond" panose="02020404030301010803" pitchFamily="18" charset="0"/>
              <a:cs typeface="+mn-cs"/>
            </a:endParaRPr>
          </a:p>
        </p:txBody>
      </p:sp>
    </p:spTree>
    <p:extLst>
      <p:ext uri="{BB962C8B-B14F-4D97-AF65-F5344CB8AC3E}">
        <p14:creationId xmlns:p14="http://schemas.microsoft.com/office/powerpoint/2010/main" val="283115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4" name="Rectangle 2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6" name="Rectangle 2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8" name="Rectangle 2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 name="Titre 1">
            <a:extLst>
              <a:ext uri="{FF2B5EF4-FFF2-40B4-BE49-F238E27FC236}">
                <a16:creationId xmlns:a16="http://schemas.microsoft.com/office/drawing/2014/main" id="{E0488DA9-352E-4F7E-8DC8-950DF8BFD9AF}"/>
              </a:ext>
            </a:extLst>
          </p:cNvPr>
          <p:cNvSpPr>
            <a:spLocks noGrp="1"/>
          </p:cNvSpPr>
          <p:nvPr>
            <p:ph type="title"/>
          </p:nvPr>
        </p:nvSpPr>
        <p:spPr>
          <a:xfrm>
            <a:off x="524785" y="5490971"/>
            <a:ext cx="5221554" cy="1159200"/>
          </a:xfrm>
        </p:spPr>
        <p:txBody>
          <a:bodyPr vert="horz" wrap="square" lIns="91440" tIns="45720" rIns="91440" bIns="45720" numCol="1" rtlCol="0" anchor="ctr" anchorCtr="0" compatLnSpc="1">
            <a:prstTxWarp prst="textNoShape">
              <a:avLst/>
            </a:prstTxWarp>
            <a:normAutofit/>
          </a:bodyPr>
          <a:lstStyle/>
          <a:p>
            <a:pPr algn="l" defTabSz="914400" eaLnBrk="1" hangingPunct="1">
              <a:lnSpc>
                <a:spcPct val="90000"/>
              </a:lnSpc>
            </a:pPr>
            <a:r>
              <a:rPr lang="en-US" sz="3500" b="1" dirty="0">
                <a:solidFill>
                  <a:srgbClr val="FFFFFF"/>
                </a:solidFill>
                <a:latin typeface="Garamond" panose="02020404030301010803" pitchFamily="18" charset="0"/>
                <a:ea typeface="+mj-ea"/>
                <a:cs typeface="+mj-cs"/>
              </a:rPr>
              <a:t>Ara </a:t>
            </a:r>
            <a:r>
              <a:rPr lang="en-US" sz="3500" b="1" dirty="0" err="1">
                <a:solidFill>
                  <a:srgbClr val="FFFFFF"/>
                </a:solidFill>
                <a:latin typeface="Garamond" panose="02020404030301010803" pitchFamily="18" charset="0"/>
                <a:ea typeface="+mj-ea"/>
                <a:cs typeface="+mj-cs"/>
              </a:rPr>
              <a:t>Pacis</a:t>
            </a:r>
            <a:r>
              <a:rPr lang="en-US" sz="3500" b="1" dirty="0">
                <a:solidFill>
                  <a:srgbClr val="FFFFFF"/>
                </a:solidFill>
                <a:latin typeface="Garamond" panose="02020404030301010803" pitchFamily="18" charset="0"/>
                <a:ea typeface="+mj-ea"/>
                <a:cs typeface="+mj-cs"/>
              </a:rPr>
              <a:t> </a:t>
            </a:r>
            <a:r>
              <a:rPr lang="en-US" sz="3500" b="1" dirty="0" err="1">
                <a:solidFill>
                  <a:srgbClr val="FFFFFF"/>
                </a:solidFill>
                <a:latin typeface="Garamond" panose="02020404030301010803" pitchFamily="18" charset="0"/>
                <a:ea typeface="+mj-ea"/>
                <a:cs typeface="+mj-cs"/>
              </a:rPr>
              <a:t>Augustae</a:t>
            </a:r>
            <a:endParaRPr lang="en-US" sz="3500" b="1" dirty="0">
              <a:solidFill>
                <a:srgbClr val="FFFFFF"/>
              </a:solidFill>
              <a:latin typeface="Garamond" panose="02020404030301010803" pitchFamily="18" charset="0"/>
              <a:ea typeface="+mj-ea"/>
              <a:cs typeface="+mj-cs"/>
            </a:endParaRPr>
          </a:p>
        </p:txBody>
      </p:sp>
      <p:sp>
        <p:nvSpPr>
          <p:cNvPr id="6" name="Espace réservé du contenu 2">
            <a:extLst>
              <a:ext uri="{FF2B5EF4-FFF2-40B4-BE49-F238E27FC236}">
                <a16:creationId xmlns:a16="http://schemas.microsoft.com/office/drawing/2014/main" id="{B8185629-FB02-4F99-A5CA-35ED42AB04F9}"/>
              </a:ext>
            </a:extLst>
          </p:cNvPr>
          <p:cNvSpPr>
            <a:spLocks noGrp="1"/>
          </p:cNvSpPr>
          <p:nvPr>
            <p:ph idx="1"/>
          </p:nvPr>
        </p:nvSpPr>
        <p:spPr>
          <a:xfrm>
            <a:off x="6342391" y="5633765"/>
            <a:ext cx="2556416" cy="873612"/>
          </a:xfrm>
        </p:spPr>
        <p:txBody>
          <a:bodyPr vert="horz" wrap="square" lIns="91440" tIns="45720" rIns="91440" bIns="45720" numCol="1" rtlCol="0" anchor="ctr" anchorCtr="0" compatLnSpc="1">
            <a:prstTxWarp prst="textNoShape">
              <a:avLst/>
            </a:prstTxWarp>
            <a:normAutofit/>
          </a:bodyPr>
          <a:lstStyle/>
          <a:p>
            <a:pPr marL="0" indent="0" algn="ctr" defTabSz="914400" eaLnBrk="1" hangingPunct="1">
              <a:lnSpc>
                <a:spcPct val="90000"/>
              </a:lnSpc>
              <a:spcBef>
                <a:spcPts val="1000"/>
              </a:spcBef>
              <a:buNone/>
            </a:pPr>
            <a:r>
              <a:rPr lang="en-US" sz="2400" b="1" dirty="0">
                <a:solidFill>
                  <a:srgbClr val="FFFFFF"/>
                </a:solidFill>
                <a:latin typeface="Garamond" panose="02020404030301010803" pitchFamily="18" charset="0"/>
                <a:ea typeface="+mn-ea"/>
                <a:cs typeface="+mn-cs"/>
              </a:rPr>
              <a:t>Les </a:t>
            </a:r>
            <a:r>
              <a:rPr lang="en-US" sz="2400" b="1" dirty="0" err="1">
                <a:solidFill>
                  <a:srgbClr val="FFFFFF"/>
                </a:solidFill>
                <a:latin typeface="Garamond" panose="02020404030301010803" pitchFamily="18" charset="0"/>
                <a:ea typeface="+mn-ea"/>
                <a:cs typeface="+mn-cs"/>
              </a:rPr>
              <a:t>frises</a:t>
            </a:r>
            <a:r>
              <a:rPr lang="en-US" sz="2400" b="1" dirty="0">
                <a:solidFill>
                  <a:srgbClr val="FFFFFF"/>
                </a:solidFill>
                <a:latin typeface="Garamond" panose="02020404030301010803" pitchFamily="18" charset="0"/>
                <a:ea typeface="+mn-ea"/>
                <a:cs typeface="+mn-cs"/>
              </a:rPr>
              <a:t> </a:t>
            </a:r>
            <a:r>
              <a:rPr lang="en-US" sz="2400" b="1" dirty="0" err="1">
                <a:solidFill>
                  <a:srgbClr val="FFFFFF"/>
                </a:solidFill>
                <a:latin typeface="Garamond" panose="02020404030301010803" pitchFamily="18" charset="0"/>
                <a:ea typeface="+mn-ea"/>
                <a:cs typeface="+mn-cs"/>
              </a:rPr>
              <a:t>mythologiques</a:t>
            </a:r>
            <a:r>
              <a:rPr lang="en-US" sz="2400" b="1" dirty="0">
                <a:solidFill>
                  <a:srgbClr val="FFFFFF"/>
                </a:solidFill>
                <a:latin typeface="Garamond" panose="02020404030301010803" pitchFamily="18" charset="0"/>
                <a:ea typeface="+mn-ea"/>
                <a:cs typeface="+mn-cs"/>
              </a:rPr>
              <a:t> </a:t>
            </a:r>
          </a:p>
        </p:txBody>
      </p:sp>
      <p:pic>
        <p:nvPicPr>
          <p:cNvPr id="5" name="Image 4">
            <a:extLst>
              <a:ext uri="{FF2B5EF4-FFF2-40B4-BE49-F238E27FC236}">
                <a16:creationId xmlns:a16="http://schemas.microsoft.com/office/drawing/2014/main" id="{8F014DBF-7757-4FC0-A5FC-C866CB8BC0B4}"/>
              </a:ext>
            </a:extLst>
          </p:cNvPr>
          <p:cNvPicPr>
            <a:picLocks noChangeAspect="1"/>
          </p:cNvPicPr>
          <p:nvPr/>
        </p:nvPicPr>
        <p:blipFill rotWithShape="1">
          <a:blip r:embed="rId3"/>
          <a:srcRect l="2014"/>
          <a:stretch/>
        </p:blipFill>
        <p:spPr>
          <a:xfrm>
            <a:off x="1155152" y="0"/>
            <a:ext cx="6833695" cy="5282344"/>
          </a:xfrm>
          <a:prstGeom prst="rect">
            <a:avLst/>
          </a:prstGeom>
        </p:spPr>
      </p:pic>
    </p:spTree>
    <p:extLst>
      <p:ext uri="{BB962C8B-B14F-4D97-AF65-F5344CB8AC3E}">
        <p14:creationId xmlns:p14="http://schemas.microsoft.com/office/powerpoint/2010/main" val="1954099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pic>
        <p:nvPicPr>
          <p:cNvPr id="4" name="Image 3">
            <a:extLst>
              <a:ext uri="{FF2B5EF4-FFF2-40B4-BE49-F238E27FC236}">
                <a16:creationId xmlns:a16="http://schemas.microsoft.com/office/drawing/2014/main" id="{1ACBBF74-2A44-4D59-816A-AB12C9B9060A}"/>
              </a:ext>
            </a:extLst>
          </p:cNvPr>
          <p:cNvPicPr>
            <a:picLocks noChangeAspect="1"/>
          </p:cNvPicPr>
          <p:nvPr/>
        </p:nvPicPr>
        <p:blipFill>
          <a:blip r:embed="rId3"/>
          <a:srcRect b="1640"/>
          <a:stretch/>
        </p:blipFill>
        <p:spPr>
          <a:xfrm>
            <a:off x="24" y="10"/>
            <a:ext cx="9143979" cy="5486390"/>
          </a:xfrm>
          <a:prstGeom prst="rect">
            <a:avLst/>
          </a:prstGeom>
          <a:effectLst>
            <a:outerShdw blurRad="596900" dist="330200" dir="8820000" sx="87000" sy="87000" algn="ctr" rotWithShape="0">
              <a:srgbClr val="000000">
                <a:alpha val="29000"/>
              </a:srgbClr>
            </a:outerShdw>
          </a:effectLst>
        </p:spPr>
      </p:pic>
      <p:sp useBgFill="1">
        <p:nvSpPr>
          <p:cNvPr id="13" name="Rectangle 1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9144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 name="Titre 1">
            <a:extLst>
              <a:ext uri="{FF2B5EF4-FFF2-40B4-BE49-F238E27FC236}">
                <a16:creationId xmlns:a16="http://schemas.microsoft.com/office/drawing/2014/main" id="{E0488DA9-352E-4F7E-8DC8-950DF8BFD9AF}"/>
              </a:ext>
            </a:extLst>
          </p:cNvPr>
          <p:cNvSpPr>
            <a:spLocks noGrp="1"/>
          </p:cNvSpPr>
          <p:nvPr>
            <p:ph type="title"/>
          </p:nvPr>
        </p:nvSpPr>
        <p:spPr>
          <a:xfrm>
            <a:off x="442167" y="5746071"/>
            <a:ext cx="5261624" cy="852260"/>
          </a:xfrm>
        </p:spPr>
        <p:txBody>
          <a:bodyPr vert="horz" wrap="square" lIns="91440" tIns="45720" rIns="91440" bIns="45720" numCol="1" rtlCol="0" anchor="ctr" anchorCtr="0" compatLnSpc="1">
            <a:prstTxWarp prst="textNoShape">
              <a:avLst/>
            </a:prstTxWarp>
            <a:normAutofit/>
          </a:bodyPr>
          <a:lstStyle/>
          <a:p>
            <a:pPr algn="l" defTabSz="914400" eaLnBrk="1" hangingPunct="1">
              <a:lnSpc>
                <a:spcPct val="90000"/>
              </a:lnSpc>
            </a:pPr>
            <a:r>
              <a:rPr lang="en-US" sz="3200" b="1" dirty="0">
                <a:latin typeface="Garamond" panose="02020404030301010803" pitchFamily="18" charset="0"/>
                <a:ea typeface="+mj-ea"/>
                <a:cs typeface="+mj-cs"/>
              </a:rPr>
              <a:t>Ara </a:t>
            </a:r>
            <a:r>
              <a:rPr lang="en-US" sz="3200" b="1" dirty="0" err="1">
                <a:latin typeface="Garamond" panose="02020404030301010803" pitchFamily="18" charset="0"/>
                <a:ea typeface="+mj-ea"/>
                <a:cs typeface="+mj-cs"/>
              </a:rPr>
              <a:t>Pacis</a:t>
            </a:r>
            <a:r>
              <a:rPr lang="en-US" sz="3200" b="1" dirty="0">
                <a:latin typeface="Garamond" panose="02020404030301010803" pitchFamily="18" charset="0"/>
                <a:ea typeface="+mj-ea"/>
                <a:cs typeface="+mj-cs"/>
              </a:rPr>
              <a:t> </a:t>
            </a:r>
            <a:r>
              <a:rPr lang="en-US" sz="3200" b="1" dirty="0" err="1">
                <a:latin typeface="Garamond" panose="02020404030301010803" pitchFamily="18" charset="0"/>
                <a:ea typeface="+mj-ea"/>
                <a:cs typeface="+mj-cs"/>
              </a:rPr>
              <a:t>Augustae</a:t>
            </a:r>
            <a:endParaRPr lang="en-US" sz="3200" b="1" dirty="0">
              <a:latin typeface="Garamond" panose="02020404030301010803" pitchFamily="18" charset="0"/>
              <a:ea typeface="+mj-ea"/>
              <a:cs typeface="+mj-cs"/>
            </a:endParaRPr>
          </a:p>
        </p:txBody>
      </p:sp>
      <p:sp>
        <p:nvSpPr>
          <p:cNvPr id="6" name="Espace réservé du contenu 2">
            <a:extLst>
              <a:ext uri="{FF2B5EF4-FFF2-40B4-BE49-F238E27FC236}">
                <a16:creationId xmlns:a16="http://schemas.microsoft.com/office/drawing/2014/main" id="{B8185629-FB02-4F99-A5CA-35ED42AB04F9}"/>
              </a:ext>
            </a:extLst>
          </p:cNvPr>
          <p:cNvSpPr>
            <a:spLocks noGrp="1"/>
          </p:cNvSpPr>
          <p:nvPr>
            <p:ph idx="1"/>
          </p:nvPr>
        </p:nvSpPr>
        <p:spPr>
          <a:xfrm>
            <a:off x="5703792" y="5746071"/>
            <a:ext cx="3086100" cy="852260"/>
          </a:xfrm>
        </p:spPr>
        <p:txBody>
          <a:bodyPr vert="horz" wrap="square" lIns="91440" tIns="45720" rIns="91440" bIns="45720" numCol="1" rtlCol="0" anchor="ctr" anchorCtr="0" compatLnSpc="1">
            <a:prstTxWarp prst="textNoShape">
              <a:avLst/>
            </a:prstTxWarp>
            <a:normAutofit/>
          </a:bodyPr>
          <a:lstStyle/>
          <a:p>
            <a:pPr marL="0" indent="0" algn="ctr" defTabSz="914400" eaLnBrk="1" hangingPunct="1">
              <a:lnSpc>
                <a:spcPct val="90000"/>
              </a:lnSpc>
              <a:spcBef>
                <a:spcPts val="1000"/>
              </a:spcBef>
              <a:buNone/>
            </a:pPr>
            <a:r>
              <a:rPr lang="en-US" sz="2400" b="1" dirty="0">
                <a:latin typeface="Garamond" panose="02020404030301010803" pitchFamily="18" charset="0"/>
                <a:ea typeface="+mn-ea"/>
                <a:cs typeface="+mn-cs"/>
              </a:rPr>
              <a:t>Les </a:t>
            </a:r>
            <a:r>
              <a:rPr lang="en-US" sz="2400" b="1" dirty="0" err="1">
                <a:latin typeface="Garamond" panose="02020404030301010803" pitchFamily="18" charset="0"/>
                <a:ea typeface="+mn-ea"/>
                <a:cs typeface="+mn-cs"/>
              </a:rPr>
              <a:t>frises</a:t>
            </a:r>
            <a:r>
              <a:rPr lang="en-US" sz="2400" b="1" dirty="0">
                <a:latin typeface="Garamond" panose="02020404030301010803" pitchFamily="18" charset="0"/>
                <a:ea typeface="+mn-ea"/>
                <a:cs typeface="+mn-cs"/>
              </a:rPr>
              <a:t> </a:t>
            </a:r>
            <a:r>
              <a:rPr lang="en-US" sz="2400" b="1" dirty="0" err="1">
                <a:latin typeface="Garamond" panose="02020404030301010803" pitchFamily="18" charset="0"/>
                <a:ea typeface="+mn-ea"/>
                <a:cs typeface="+mn-cs"/>
              </a:rPr>
              <a:t>dynastiques</a:t>
            </a:r>
            <a:r>
              <a:rPr lang="en-US" sz="2400" b="1" dirty="0">
                <a:latin typeface="Garamond" panose="02020404030301010803" pitchFamily="18" charset="0"/>
                <a:ea typeface="+mn-ea"/>
                <a:cs typeface="+mn-cs"/>
              </a:rPr>
              <a:t> </a:t>
            </a:r>
          </a:p>
        </p:txBody>
      </p:sp>
    </p:spTree>
    <p:extLst>
      <p:ext uri="{BB962C8B-B14F-4D97-AF65-F5344CB8AC3E}">
        <p14:creationId xmlns:p14="http://schemas.microsoft.com/office/powerpoint/2010/main" val="41497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pic>
        <p:nvPicPr>
          <p:cNvPr id="5" name="Image 4">
            <a:extLst>
              <a:ext uri="{FF2B5EF4-FFF2-40B4-BE49-F238E27FC236}">
                <a16:creationId xmlns:a16="http://schemas.microsoft.com/office/drawing/2014/main" id="{561A4741-A1EA-41AA-8D1D-B4932A97120D}"/>
              </a:ext>
            </a:extLst>
          </p:cNvPr>
          <p:cNvPicPr>
            <a:picLocks noChangeAspect="1"/>
          </p:cNvPicPr>
          <p:nvPr/>
        </p:nvPicPr>
        <p:blipFill>
          <a:blip r:embed="rId3"/>
          <a:srcRect b="4383"/>
          <a:stretch/>
        </p:blipFill>
        <p:spPr>
          <a:xfrm>
            <a:off x="24" y="10"/>
            <a:ext cx="9143979" cy="5486390"/>
          </a:xfrm>
          <a:prstGeom prst="rect">
            <a:avLst/>
          </a:prstGeom>
          <a:effectLst>
            <a:outerShdw blurRad="596900" dist="330200" dir="8820000" sx="87000" sy="87000" algn="ctr" rotWithShape="0">
              <a:srgbClr val="000000">
                <a:alpha val="29000"/>
              </a:srgbClr>
            </a:outerShdw>
          </a:effectLst>
        </p:spPr>
      </p:pic>
      <p:sp useBgFill="1">
        <p:nvSpPr>
          <p:cNvPr id="13" name="Rectangle 1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9144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 name="Titre 1">
            <a:extLst>
              <a:ext uri="{FF2B5EF4-FFF2-40B4-BE49-F238E27FC236}">
                <a16:creationId xmlns:a16="http://schemas.microsoft.com/office/drawing/2014/main" id="{E0488DA9-352E-4F7E-8DC8-950DF8BFD9AF}"/>
              </a:ext>
            </a:extLst>
          </p:cNvPr>
          <p:cNvSpPr>
            <a:spLocks noGrp="1"/>
          </p:cNvSpPr>
          <p:nvPr>
            <p:ph type="title"/>
          </p:nvPr>
        </p:nvSpPr>
        <p:spPr>
          <a:xfrm>
            <a:off x="442167" y="5746071"/>
            <a:ext cx="5261624" cy="852260"/>
          </a:xfrm>
        </p:spPr>
        <p:txBody>
          <a:bodyPr vert="horz" wrap="square" lIns="91440" tIns="45720" rIns="91440" bIns="45720" numCol="1" rtlCol="0" anchor="ctr" anchorCtr="0" compatLnSpc="1">
            <a:prstTxWarp prst="textNoShape">
              <a:avLst/>
            </a:prstTxWarp>
            <a:normAutofit/>
          </a:bodyPr>
          <a:lstStyle/>
          <a:p>
            <a:pPr algn="l" defTabSz="914400" eaLnBrk="1" hangingPunct="1">
              <a:lnSpc>
                <a:spcPct val="90000"/>
              </a:lnSpc>
            </a:pPr>
            <a:r>
              <a:rPr lang="en-US" sz="3200" b="1" dirty="0">
                <a:latin typeface="Garamond" panose="02020404030301010803" pitchFamily="18" charset="0"/>
                <a:ea typeface="+mj-ea"/>
                <a:cs typeface="+mj-cs"/>
              </a:rPr>
              <a:t>Ara </a:t>
            </a:r>
            <a:r>
              <a:rPr lang="en-US" sz="3200" b="1" dirty="0" err="1">
                <a:latin typeface="Garamond" panose="02020404030301010803" pitchFamily="18" charset="0"/>
                <a:ea typeface="+mj-ea"/>
                <a:cs typeface="+mj-cs"/>
              </a:rPr>
              <a:t>Pacis</a:t>
            </a:r>
            <a:r>
              <a:rPr lang="en-US" sz="3200" b="1" dirty="0">
                <a:latin typeface="Garamond" panose="02020404030301010803" pitchFamily="18" charset="0"/>
                <a:ea typeface="+mj-ea"/>
                <a:cs typeface="+mj-cs"/>
              </a:rPr>
              <a:t> </a:t>
            </a:r>
            <a:r>
              <a:rPr lang="en-US" sz="3200" b="1" dirty="0" err="1">
                <a:latin typeface="Garamond" panose="02020404030301010803" pitchFamily="18" charset="0"/>
                <a:ea typeface="+mj-ea"/>
                <a:cs typeface="+mj-cs"/>
              </a:rPr>
              <a:t>Augustae</a:t>
            </a:r>
            <a:endParaRPr lang="en-US" sz="3200" b="1" dirty="0">
              <a:latin typeface="Garamond" panose="02020404030301010803" pitchFamily="18" charset="0"/>
              <a:ea typeface="+mj-ea"/>
              <a:cs typeface="+mj-cs"/>
            </a:endParaRPr>
          </a:p>
        </p:txBody>
      </p:sp>
      <p:sp>
        <p:nvSpPr>
          <p:cNvPr id="6" name="Espace réservé du contenu 2">
            <a:extLst>
              <a:ext uri="{FF2B5EF4-FFF2-40B4-BE49-F238E27FC236}">
                <a16:creationId xmlns:a16="http://schemas.microsoft.com/office/drawing/2014/main" id="{B8185629-FB02-4F99-A5CA-35ED42AB04F9}"/>
              </a:ext>
            </a:extLst>
          </p:cNvPr>
          <p:cNvSpPr>
            <a:spLocks noGrp="1"/>
          </p:cNvSpPr>
          <p:nvPr>
            <p:ph idx="1"/>
          </p:nvPr>
        </p:nvSpPr>
        <p:spPr>
          <a:xfrm>
            <a:off x="5703792" y="5746071"/>
            <a:ext cx="3086100" cy="852260"/>
          </a:xfrm>
        </p:spPr>
        <p:txBody>
          <a:bodyPr vert="horz" wrap="square" lIns="91440" tIns="45720" rIns="91440" bIns="45720" numCol="1" rtlCol="0" anchor="ctr" anchorCtr="0" compatLnSpc="1">
            <a:prstTxWarp prst="textNoShape">
              <a:avLst/>
            </a:prstTxWarp>
            <a:normAutofit/>
          </a:bodyPr>
          <a:lstStyle/>
          <a:p>
            <a:pPr marL="0" indent="0" algn="ctr" defTabSz="914400" eaLnBrk="1" hangingPunct="1">
              <a:lnSpc>
                <a:spcPct val="90000"/>
              </a:lnSpc>
              <a:spcBef>
                <a:spcPts val="1000"/>
              </a:spcBef>
              <a:buNone/>
            </a:pPr>
            <a:r>
              <a:rPr lang="en-US" sz="2400" b="1" dirty="0">
                <a:latin typeface="Garamond" panose="02020404030301010803" pitchFamily="18" charset="0"/>
                <a:ea typeface="+mn-ea"/>
                <a:cs typeface="+mn-cs"/>
              </a:rPr>
              <a:t>Les </a:t>
            </a:r>
            <a:r>
              <a:rPr lang="en-US" sz="2400" b="1" dirty="0" err="1">
                <a:latin typeface="Garamond" panose="02020404030301010803" pitchFamily="18" charset="0"/>
                <a:ea typeface="+mn-ea"/>
                <a:cs typeface="+mn-cs"/>
              </a:rPr>
              <a:t>frises</a:t>
            </a:r>
            <a:r>
              <a:rPr lang="en-US" sz="2400" b="1" dirty="0">
                <a:latin typeface="Garamond" panose="02020404030301010803" pitchFamily="18" charset="0"/>
                <a:ea typeface="+mn-ea"/>
                <a:cs typeface="+mn-cs"/>
              </a:rPr>
              <a:t> </a:t>
            </a:r>
            <a:r>
              <a:rPr lang="en-US" sz="2400" b="1" dirty="0" err="1">
                <a:latin typeface="Garamond" panose="02020404030301010803" pitchFamily="18" charset="0"/>
                <a:ea typeface="+mn-ea"/>
                <a:cs typeface="+mn-cs"/>
              </a:rPr>
              <a:t>dynastiques</a:t>
            </a:r>
            <a:r>
              <a:rPr lang="en-US" sz="2400" b="1" dirty="0">
                <a:latin typeface="Garamond" panose="02020404030301010803" pitchFamily="18" charset="0"/>
                <a:ea typeface="+mn-ea"/>
                <a:cs typeface="+mn-cs"/>
              </a:rPr>
              <a:t> </a:t>
            </a:r>
          </a:p>
        </p:txBody>
      </p:sp>
    </p:spTree>
    <p:extLst>
      <p:ext uri="{BB962C8B-B14F-4D97-AF65-F5344CB8AC3E}">
        <p14:creationId xmlns:p14="http://schemas.microsoft.com/office/powerpoint/2010/main" val="272349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68E311-FC44-A22B-96CA-5DB6BA52B7DA}"/>
            </a:ext>
          </a:extLst>
        </p:cNvPr>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FD160920-8036-65E2-63B4-C903988D7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pic>
        <p:nvPicPr>
          <p:cNvPr id="5" name="Image 4">
            <a:extLst>
              <a:ext uri="{FF2B5EF4-FFF2-40B4-BE49-F238E27FC236}">
                <a16:creationId xmlns:a16="http://schemas.microsoft.com/office/drawing/2014/main" id="{8AB861ED-D5D9-FE4C-4583-2DD287EAC1CE}"/>
              </a:ext>
            </a:extLst>
          </p:cNvPr>
          <p:cNvPicPr>
            <a:picLocks noChangeAspect="1"/>
          </p:cNvPicPr>
          <p:nvPr/>
        </p:nvPicPr>
        <p:blipFill>
          <a:blip r:embed="rId3"/>
          <a:srcRect b="4383"/>
          <a:stretch/>
        </p:blipFill>
        <p:spPr>
          <a:xfrm>
            <a:off x="24" y="10"/>
            <a:ext cx="9143979" cy="5486390"/>
          </a:xfrm>
          <a:prstGeom prst="rect">
            <a:avLst/>
          </a:prstGeom>
          <a:effectLst>
            <a:outerShdw blurRad="596900" dist="330200" dir="8820000" sx="87000" sy="87000" algn="ctr" rotWithShape="0">
              <a:srgbClr val="000000">
                <a:alpha val="29000"/>
              </a:srgbClr>
            </a:outerShdw>
          </a:effectLst>
        </p:spPr>
      </p:pic>
      <p:sp useBgFill="1">
        <p:nvSpPr>
          <p:cNvPr id="13" name="Rectangle 12">
            <a:extLst>
              <a:ext uri="{FF2B5EF4-FFF2-40B4-BE49-F238E27FC236}">
                <a16:creationId xmlns:a16="http://schemas.microsoft.com/office/drawing/2014/main" id="{04D3BBFE-E398-E02E-48D7-FFAB3E0D7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9144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 name="Titre 1">
            <a:extLst>
              <a:ext uri="{FF2B5EF4-FFF2-40B4-BE49-F238E27FC236}">
                <a16:creationId xmlns:a16="http://schemas.microsoft.com/office/drawing/2014/main" id="{9ECF6889-613D-71AE-CE31-1CB79F6B12D6}"/>
              </a:ext>
            </a:extLst>
          </p:cNvPr>
          <p:cNvSpPr>
            <a:spLocks noGrp="1"/>
          </p:cNvSpPr>
          <p:nvPr>
            <p:ph type="title"/>
          </p:nvPr>
        </p:nvSpPr>
        <p:spPr>
          <a:xfrm>
            <a:off x="442167" y="5746071"/>
            <a:ext cx="5261624" cy="852260"/>
          </a:xfrm>
        </p:spPr>
        <p:txBody>
          <a:bodyPr vert="horz" wrap="square" lIns="91440" tIns="45720" rIns="91440" bIns="45720" numCol="1" rtlCol="0" anchor="ctr" anchorCtr="0" compatLnSpc="1">
            <a:prstTxWarp prst="textNoShape">
              <a:avLst/>
            </a:prstTxWarp>
            <a:normAutofit/>
          </a:bodyPr>
          <a:lstStyle/>
          <a:p>
            <a:pPr algn="l" defTabSz="914400" eaLnBrk="1" hangingPunct="1">
              <a:lnSpc>
                <a:spcPct val="90000"/>
              </a:lnSpc>
            </a:pPr>
            <a:r>
              <a:rPr lang="en-US" sz="3200" b="1" dirty="0">
                <a:latin typeface="Garamond" panose="02020404030301010803" pitchFamily="18" charset="0"/>
                <a:ea typeface="+mj-ea"/>
                <a:cs typeface="+mj-cs"/>
              </a:rPr>
              <a:t>Ara </a:t>
            </a:r>
            <a:r>
              <a:rPr lang="en-US" sz="3200" b="1" dirty="0" err="1">
                <a:latin typeface="Garamond" panose="02020404030301010803" pitchFamily="18" charset="0"/>
                <a:ea typeface="+mj-ea"/>
                <a:cs typeface="+mj-cs"/>
              </a:rPr>
              <a:t>Pacis</a:t>
            </a:r>
            <a:r>
              <a:rPr lang="en-US" sz="3200" b="1" dirty="0">
                <a:latin typeface="Garamond" panose="02020404030301010803" pitchFamily="18" charset="0"/>
                <a:ea typeface="+mj-ea"/>
                <a:cs typeface="+mj-cs"/>
              </a:rPr>
              <a:t> </a:t>
            </a:r>
            <a:r>
              <a:rPr lang="en-US" sz="3200" b="1" dirty="0" err="1">
                <a:latin typeface="Garamond" panose="02020404030301010803" pitchFamily="18" charset="0"/>
                <a:ea typeface="+mj-ea"/>
                <a:cs typeface="+mj-cs"/>
              </a:rPr>
              <a:t>Augustae</a:t>
            </a:r>
            <a:endParaRPr lang="en-US" sz="3200" b="1" dirty="0">
              <a:latin typeface="Garamond" panose="02020404030301010803" pitchFamily="18" charset="0"/>
              <a:ea typeface="+mj-ea"/>
              <a:cs typeface="+mj-cs"/>
            </a:endParaRPr>
          </a:p>
        </p:txBody>
      </p:sp>
      <p:sp>
        <p:nvSpPr>
          <p:cNvPr id="6" name="Espace réservé du contenu 2">
            <a:extLst>
              <a:ext uri="{FF2B5EF4-FFF2-40B4-BE49-F238E27FC236}">
                <a16:creationId xmlns:a16="http://schemas.microsoft.com/office/drawing/2014/main" id="{7BA35707-B631-DE91-5186-63CA08C1BC1C}"/>
              </a:ext>
            </a:extLst>
          </p:cNvPr>
          <p:cNvSpPr>
            <a:spLocks noGrp="1"/>
          </p:cNvSpPr>
          <p:nvPr>
            <p:ph idx="1"/>
          </p:nvPr>
        </p:nvSpPr>
        <p:spPr>
          <a:xfrm>
            <a:off x="5703792" y="5746071"/>
            <a:ext cx="3086100" cy="852260"/>
          </a:xfrm>
        </p:spPr>
        <p:txBody>
          <a:bodyPr vert="horz" wrap="square" lIns="91440" tIns="45720" rIns="91440" bIns="45720" numCol="1" rtlCol="0" anchor="ctr" anchorCtr="0" compatLnSpc="1">
            <a:prstTxWarp prst="textNoShape">
              <a:avLst/>
            </a:prstTxWarp>
            <a:normAutofit/>
          </a:bodyPr>
          <a:lstStyle/>
          <a:p>
            <a:pPr marL="0" indent="0" algn="ctr" defTabSz="914400" eaLnBrk="1" hangingPunct="1">
              <a:lnSpc>
                <a:spcPct val="90000"/>
              </a:lnSpc>
              <a:spcBef>
                <a:spcPts val="1000"/>
              </a:spcBef>
              <a:buNone/>
            </a:pPr>
            <a:r>
              <a:rPr lang="en-US" sz="2400" b="1" dirty="0">
                <a:latin typeface="Garamond" panose="02020404030301010803" pitchFamily="18" charset="0"/>
                <a:ea typeface="+mn-ea"/>
                <a:cs typeface="+mn-cs"/>
              </a:rPr>
              <a:t>Les </a:t>
            </a:r>
            <a:r>
              <a:rPr lang="en-US" sz="2400" b="1" dirty="0" err="1">
                <a:latin typeface="Garamond" panose="02020404030301010803" pitchFamily="18" charset="0"/>
                <a:ea typeface="+mn-ea"/>
                <a:cs typeface="+mn-cs"/>
              </a:rPr>
              <a:t>frises</a:t>
            </a:r>
            <a:r>
              <a:rPr lang="en-US" sz="2400" b="1" dirty="0">
                <a:latin typeface="Garamond" panose="02020404030301010803" pitchFamily="18" charset="0"/>
                <a:ea typeface="+mn-ea"/>
                <a:cs typeface="+mn-cs"/>
              </a:rPr>
              <a:t> </a:t>
            </a:r>
            <a:r>
              <a:rPr lang="en-US" sz="2400" b="1" dirty="0" err="1">
                <a:latin typeface="Garamond" panose="02020404030301010803" pitchFamily="18" charset="0"/>
                <a:ea typeface="+mn-ea"/>
                <a:cs typeface="+mn-cs"/>
              </a:rPr>
              <a:t>dynastiques</a:t>
            </a:r>
            <a:r>
              <a:rPr lang="en-US" sz="2400" b="1" dirty="0">
                <a:latin typeface="Garamond" panose="02020404030301010803" pitchFamily="18" charset="0"/>
                <a:ea typeface="+mn-ea"/>
                <a:cs typeface="+mn-cs"/>
              </a:rPr>
              <a:t> </a:t>
            </a:r>
          </a:p>
        </p:txBody>
      </p:sp>
    </p:spTree>
    <p:extLst>
      <p:ext uri="{BB962C8B-B14F-4D97-AF65-F5344CB8AC3E}">
        <p14:creationId xmlns:p14="http://schemas.microsoft.com/office/powerpoint/2010/main" val="38354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88DA9-352E-4F7E-8DC8-950DF8BFD9AF}"/>
              </a:ext>
            </a:extLst>
          </p:cNvPr>
          <p:cNvSpPr>
            <a:spLocks noGrp="1"/>
          </p:cNvSpPr>
          <p:nvPr>
            <p:ph type="title"/>
          </p:nvPr>
        </p:nvSpPr>
        <p:spPr>
          <a:xfrm>
            <a:off x="628654" y="5586261"/>
            <a:ext cx="5195027" cy="804161"/>
          </a:xfrm>
        </p:spPr>
        <p:txBody>
          <a:bodyPr vert="horz" wrap="square" lIns="91440" tIns="45720" rIns="91440" bIns="45720" numCol="1" rtlCol="0" anchor="ctr" anchorCtr="0" compatLnSpc="1">
            <a:prstTxWarp prst="textNoShape">
              <a:avLst/>
            </a:prstTxWarp>
            <a:normAutofit/>
          </a:bodyPr>
          <a:lstStyle/>
          <a:p>
            <a:pPr algn="l" defTabSz="914400" eaLnBrk="1" hangingPunct="1">
              <a:lnSpc>
                <a:spcPct val="90000"/>
              </a:lnSpc>
            </a:pPr>
            <a:r>
              <a:rPr lang="en-US" sz="2800" b="1" dirty="0">
                <a:latin typeface="Garamond" panose="02020404030301010803" pitchFamily="18" charset="0"/>
                <a:ea typeface="+mj-ea"/>
                <a:cs typeface="+mj-cs"/>
              </a:rPr>
              <a:t>Ara </a:t>
            </a:r>
            <a:r>
              <a:rPr lang="en-US" sz="2800" b="1" dirty="0" err="1">
                <a:latin typeface="Garamond" panose="02020404030301010803" pitchFamily="18" charset="0"/>
                <a:ea typeface="+mj-ea"/>
                <a:cs typeface="+mj-cs"/>
              </a:rPr>
              <a:t>Pacis</a:t>
            </a:r>
            <a:r>
              <a:rPr lang="en-US" sz="2800" b="1" dirty="0">
                <a:latin typeface="Garamond" panose="02020404030301010803" pitchFamily="18" charset="0"/>
                <a:ea typeface="+mj-ea"/>
                <a:cs typeface="+mj-cs"/>
              </a:rPr>
              <a:t> </a:t>
            </a:r>
            <a:r>
              <a:rPr lang="en-US" sz="2800" b="1" dirty="0" err="1">
                <a:latin typeface="Garamond" panose="02020404030301010803" pitchFamily="18" charset="0"/>
                <a:ea typeface="+mj-ea"/>
                <a:cs typeface="+mj-cs"/>
              </a:rPr>
              <a:t>Augustae</a:t>
            </a:r>
            <a:endParaRPr lang="en-US" sz="2800" b="1" dirty="0">
              <a:latin typeface="Garamond" panose="02020404030301010803" pitchFamily="18" charset="0"/>
              <a:ea typeface="+mj-ea"/>
              <a:cs typeface="+mj-cs"/>
            </a:endParaRPr>
          </a:p>
        </p:txBody>
      </p:sp>
      <p:sp>
        <p:nvSpPr>
          <p:cNvPr id="6" name="Espace réservé du contenu 2">
            <a:extLst>
              <a:ext uri="{FF2B5EF4-FFF2-40B4-BE49-F238E27FC236}">
                <a16:creationId xmlns:a16="http://schemas.microsoft.com/office/drawing/2014/main" id="{B8185629-FB02-4F99-A5CA-35ED42AB04F9}"/>
              </a:ext>
            </a:extLst>
          </p:cNvPr>
          <p:cNvSpPr>
            <a:spLocks noGrp="1"/>
          </p:cNvSpPr>
          <p:nvPr>
            <p:ph idx="1"/>
          </p:nvPr>
        </p:nvSpPr>
        <p:spPr>
          <a:xfrm>
            <a:off x="5823682" y="5586258"/>
            <a:ext cx="2691671" cy="804160"/>
          </a:xfrm>
        </p:spPr>
        <p:txBody>
          <a:bodyPr vert="horz" wrap="square" lIns="91440" tIns="45720" rIns="91440" bIns="45720" numCol="1" rtlCol="0" anchor="ctr" anchorCtr="0" compatLnSpc="1">
            <a:prstTxWarp prst="textNoShape">
              <a:avLst/>
            </a:prstTxWarp>
            <a:normAutofit/>
          </a:bodyPr>
          <a:lstStyle/>
          <a:p>
            <a:pPr marL="0" indent="0" algn="ctr" defTabSz="914400" eaLnBrk="1" hangingPunct="1">
              <a:lnSpc>
                <a:spcPct val="90000"/>
              </a:lnSpc>
              <a:spcBef>
                <a:spcPts val="1000"/>
              </a:spcBef>
              <a:buNone/>
            </a:pPr>
            <a:r>
              <a:rPr lang="en-US" sz="2400" b="1">
                <a:latin typeface="Garamond" panose="02020404030301010803" pitchFamily="18" charset="0"/>
                <a:ea typeface="+mn-ea"/>
                <a:cs typeface="+mn-cs"/>
              </a:rPr>
              <a:t>Les frises dynastiques </a:t>
            </a:r>
            <a:endParaRPr lang="en-US" sz="2400">
              <a:latin typeface="Garamond" panose="02020404030301010803" pitchFamily="18" charset="0"/>
              <a:ea typeface="+mn-ea"/>
              <a:cs typeface="+mn-cs"/>
            </a:endParaRPr>
          </a:p>
        </p:txBody>
      </p:sp>
      <p:pic>
        <p:nvPicPr>
          <p:cNvPr id="4" name="Image 3" descr="Une image contenant Sculpture sur pierre, Sculpture, soulagement, sculpture&#10;&#10;Description générée automatiquement">
            <a:extLst>
              <a:ext uri="{FF2B5EF4-FFF2-40B4-BE49-F238E27FC236}">
                <a16:creationId xmlns:a16="http://schemas.microsoft.com/office/drawing/2014/main" id="{B6369E5A-48B5-4B59-B9C2-1DA507A2E27E}"/>
              </a:ext>
            </a:extLst>
          </p:cNvPr>
          <p:cNvPicPr>
            <a:picLocks noChangeAspect="1"/>
          </p:cNvPicPr>
          <p:nvPr/>
        </p:nvPicPr>
        <p:blipFill>
          <a:blip r:embed="rId3"/>
          <a:srcRect b="10129"/>
          <a:stretch/>
        </p:blipFill>
        <p:spPr>
          <a:xfrm>
            <a:off x="20" y="14"/>
            <a:ext cx="9143980" cy="5279933"/>
          </a:xfrm>
          <a:prstGeom prst="rect">
            <a:avLst/>
          </a:prstGeom>
        </p:spPr>
      </p:pic>
      <p:grpSp>
        <p:nvGrpSpPr>
          <p:cNvPr id="11" name="Group 10">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6" y="5193522"/>
            <a:ext cx="9155399" cy="123363"/>
            <a:chOff x="-5025" y="6737718"/>
            <a:chExt cx="12207200" cy="123363"/>
          </a:xfrm>
        </p:grpSpPr>
        <p:sp>
          <p:nvSpPr>
            <p:cNvPr id="12" name="Rectangle 11">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13" name="Rectangle 12">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grpSp>
    </p:spTree>
    <p:extLst>
      <p:ext uri="{BB962C8B-B14F-4D97-AF65-F5344CB8AC3E}">
        <p14:creationId xmlns:p14="http://schemas.microsoft.com/office/powerpoint/2010/main" val="204481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dirty="0">
              <a:solidFill>
                <a:prstClr val="white"/>
              </a:solidFill>
              <a:latin typeface="Calibri"/>
            </a:endParaRPr>
          </a:p>
        </p:txBody>
      </p:sp>
      <p:sp>
        <p:nvSpPr>
          <p:cNvPr id="2" name="Titre 1">
            <a:extLst>
              <a:ext uri="{FF2B5EF4-FFF2-40B4-BE49-F238E27FC236}">
                <a16:creationId xmlns:a16="http://schemas.microsoft.com/office/drawing/2014/main" id="{E0488DA9-352E-4F7E-8DC8-950DF8BFD9AF}"/>
              </a:ext>
            </a:extLst>
          </p:cNvPr>
          <p:cNvSpPr>
            <a:spLocks noGrp="1"/>
          </p:cNvSpPr>
          <p:nvPr>
            <p:ph type="title"/>
          </p:nvPr>
        </p:nvSpPr>
        <p:spPr>
          <a:xfrm>
            <a:off x="473202" y="457200"/>
            <a:ext cx="3257550" cy="1929384"/>
          </a:xfrm>
        </p:spPr>
        <p:txBody>
          <a:bodyPr anchor="ctr">
            <a:normAutofit/>
          </a:bodyPr>
          <a:lstStyle/>
          <a:p>
            <a:r>
              <a:rPr lang="fr-FR" sz="4200" b="1" dirty="0">
                <a:latin typeface="Garamond" panose="02020404030301010803" pitchFamily="18" charset="0"/>
              </a:rPr>
              <a:t>Ara </a:t>
            </a:r>
            <a:r>
              <a:rPr lang="fr-FR" sz="4200" b="1" dirty="0" err="1">
                <a:latin typeface="Garamond" panose="02020404030301010803" pitchFamily="18" charset="0"/>
              </a:rPr>
              <a:t>Pacis</a:t>
            </a:r>
            <a:r>
              <a:rPr lang="fr-FR" sz="4200" b="1" dirty="0">
                <a:latin typeface="Garamond" panose="02020404030301010803" pitchFamily="18" charset="0"/>
              </a:rPr>
              <a:t> </a:t>
            </a:r>
            <a:r>
              <a:rPr lang="fr-FR" sz="4200" b="1" dirty="0" err="1">
                <a:latin typeface="Garamond" panose="02020404030301010803" pitchFamily="18" charset="0"/>
              </a:rPr>
              <a:t>Augustae</a:t>
            </a:r>
            <a:endParaRPr lang="fr-FR" sz="4200" b="1" dirty="0">
              <a:latin typeface="Garamond" panose="02020404030301010803" pitchFamily="18" charset="0"/>
            </a:endParaRPr>
          </a:p>
        </p:txBody>
      </p:sp>
      <p:sp>
        <p:nvSpPr>
          <p:cNvPr id="1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59251" y="1415034"/>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3" name="Espace réservé du contenu 2">
            <a:extLst>
              <a:ext uri="{FF2B5EF4-FFF2-40B4-BE49-F238E27FC236}">
                <a16:creationId xmlns:a16="http://schemas.microsoft.com/office/drawing/2014/main" id="{C4D39F3E-7856-47CA-827B-A21C077F0C2E}"/>
              </a:ext>
            </a:extLst>
          </p:cNvPr>
          <p:cNvSpPr>
            <a:spLocks noGrp="1"/>
          </p:cNvSpPr>
          <p:nvPr>
            <p:ph idx="1"/>
          </p:nvPr>
        </p:nvSpPr>
        <p:spPr>
          <a:xfrm>
            <a:off x="4155947" y="457200"/>
            <a:ext cx="4505706" cy="1929384"/>
          </a:xfrm>
        </p:spPr>
        <p:txBody>
          <a:bodyPr anchor="ctr">
            <a:normAutofit/>
          </a:bodyPr>
          <a:lstStyle/>
          <a:p>
            <a:pPr marL="0" indent="0">
              <a:buNone/>
            </a:pPr>
            <a:r>
              <a:rPr lang="fr-FR" sz="2800" b="1" dirty="0">
                <a:latin typeface="Garamond" panose="02020404030301010803" pitchFamily="18" charset="0"/>
              </a:rPr>
              <a:t>Panneaux non figurés</a:t>
            </a:r>
          </a:p>
        </p:txBody>
      </p:sp>
      <p:pic>
        <p:nvPicPr>
          <p:cNvPr id="9" name="Image 8">
            <a:extLst>
              <a:ext uri="{FF2B5EF4-FFF2-40B4-BE49-F238E27FC236}">
                <a16:creationId xmlns:a16="http://schemas.microsoft.com/office/drawing/2014/main" id="{97859034-5004-4ABD-A86C-D77EA5DD6D00}"/>
              </a:ext>
            </a:extLst>
          </p:cNvPr>
          <p:cNvPicPr>
            <a:picLocks noChangeAspect="1"/>
          </p:cNvPicPr>
          <p:nvPr/>
        </p:nvPicPr>
        <p:blipFill>
          <a:blip r:embed="rId3"/>
          <a:stretch>
            <a:fillRect/>
          </a:stretch>
        </p:blipFill>
        <p:spPr>
          <a:xfrm>
            <a:off x="50027" y="2710425"/>
            <a:ext cx="4300220" cy="3246666"/>
          </a:xfrm>
          <a:prstGeom prst="rect">
            <a:avLst/>
          </a:prstGeom>
        </p:spPr>
      </p:pic>
      <p:pic>
        <p:nvPicPr>
          <p:cNvPr id="7" name="Image 6">
            <a:extLst>
              <a:ext uri="{FF2B5EF4-FFF2-40B4-BE49-F238E27FC236}">
                <a16:creationId xmlns:a16="http://schemas.microsoft.com/office/drawing/2014/main" id="{F79684B0-FC09-4E62-955C-434592041D12}"/>
              </a:ext>
            </a:extLst>
          </p:cNvPr>
          <p:cNvPicPr>
            <a:picLocks noChangeAspect="1"/>
          </p:cNvPicPr>
          <p:nvPr/>
        </p:nvPicPr>
        <p:blipFill>
          <a:blip r:embed="rId4"/>
          <a:stretch>
            <a:fillRect/>
          </a:stretch>
        </p:blipFill>
        <p:spPr>
          <a:xfrm>
            <a:off x="4333999" y="2708920"/>
            <a:ext cx="4774509" cy="3246666"/>
          </a:xfrm>
          <a:prstGeom prst="rect">
            <a:avLst/>
          </a:prstGeom>
        </p:spPr>
      </p:pic>
    </p:spTree>
    <p:extLst>
      <p:ext uri="{BB962C8B-B14F-4D97-AF65-F5344CB8AC3E}">
        <p14:creationId xmlns:p14="http://schemas.microsoft.com/office/powerpoint/2010/main" val="356978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pic>
        <p:nvPicPr>
          <p:cNvPr id="16386" name="Picture 2">
            <a:extLst>
              <a:ext uri="{FF2B5EF4-FFF2-40B4-BE49-F238E27FC236}">
                <a16:creationId xmlns:a16="http://schemas.microsoft.com/office/drawing/2014/main" id="{1C3B8599-B31B-461C-984F-F8F8D7CC9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74" r="6225" b="-1"/>
          <a:stretch/>
        </p:blipFill>
        <p:spPr bwMode="auto">
          <a:xfrm>
            <a:off x="-2283" y="10"/>
            <a:ext cx="9143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6393" name="Rectangle 1639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a:solidFill>
                <a:prstClr val="white"/>
              </a:solidFill>
              <a:latin typeface="Calibri"/>
            </a:endParaRPr>
          </a:p>
        </p:txBody>
      </p:sp>
      <p:sp>
        <p:nvSpPr>
          <p:cNvPr id="2" name="Titre 1">
            <a:extLst>
              <a:ext uri="{FF2B5EF4-FFF2-40B4-BE49-F238E27FC236}">
                <a16:creationId xmlns:a16="http://schemas.microsoft.com/office/drawing/2014/main" id="{E0488DA9-352E-4F7E-8DC8-950DF8BFD9AF}"/>
              </a:ext>
            </a:extLst>
          </p:cNvPr>
          <p:cNvSpPr>
            <a:spLocks noGrp="1"/>
          </p:cNvSpPr>
          <p:nvPr>
            <p:ph type="title"/>
          </p:nvPr>
        </p:nvSpPr>
        <p:spPr>
          <a:xfrm>
            <a:off x="795369" y="2284654"/>
            <a:ext cx="7543800" cy="3574778"/>
          </a:xfrm>
          <a:effectLst>
            <a:outerShdw blurRad="50800" dist="38100" dir="2700000" algn="tl" rotWithShape="0">
              <a:prstClr val="black">
                <a:alpha val="40000"/>
              </a:prstClr>
            </a:outerShdw>
          </a:effectLst>
        </p:spPr>
        <p:txBody>
          <a:bodyPr vert="horz" wrap="square" lIns="91440" tIns="45720" rIns="91440" bIns="45720" numCol="1" rtlCol="0" anchor="b" anchorCtr="0" compatLnSpc="1">
            <a:prstTxWarp prst="textNoShape">
              <a:avLst/>
            </a:prstTxWarp>
            <a:normAutofit/>
          </a:bodyPr>
          <a:lstStyle/>
          <a:p>
            <a:pPr defTabSz="914400" eaLnBrk="1" hangingPunct="1">
              <a:lnSpc>
                <a:spcPct val="90000"/>
              </a:lnSpc>
            </a:pPr>
            <a:r>
              <a:rPr lang="en-US" sz="4500" b="1" dirty="0">
                <a:solidFill>
                  <a:schemeClr val="tx2">
                    <a:lumMod val="95000"/>
                    <a:lumOff val="5000"/>
                  </a:schemeClr>
                </a:solidFill>
                <a:latin typeface="Garamond" panose="02020404030301010803" pitchFamily="18" charset="0"/>
                <a:ea typeface="+mj-ea"/>
                <a:cs typeface="+mj-cs"/>
              </a:rPr>
              <a:t>Ara </a:t>
            </a:r>
            <a:r>
              <a:rPr lang="en-US" sz="4500" b="1" dirty="0" err="1">
                <a:solidFill>
                  <a:schemeClr val="tx2">
                    <a:lumMod val="95000"/>
                    <a:lumOff val="5000"/>
                  </a:schemeClr>
                </a:solidFill>
                <a:latin typeface="Garamond" panose="02020404030301010803" pitchFamily="18" charset="0"/>
                <a:ea typeface="+mj-ea"/>
                <a:cs typeface="+mj-cs"/>
              </a:rPr>
              <a:t>Pacis</a:t>
            </a:r>
            <a:r>
              <a:rPr lang="en-US" sz="4500" b="1" dirty="0">
                <a:solidFill>
                  <a:schemeClr val="tx2">
                    <a:lumMod val="95000"/>
                    <a:lumOff val="5000"/>
                  </a:schemeClr>
                </a:solidFill>
                <a:latin typeface="Garamond" panose="02020404030301010803" pitchFamily="18" charset="0"/>
                <a:ea typeface="+mj-ea"/>
                <a:cs typeface="+mj-cs"/>
              </a:rPr>
              <a:t> </a:t>
            </a:r>
            <a:r>
              <a:rPr lang="en-US" sz="4500" b="1" dirty="0" err="1">
                <a:solidFill>
                  <a:schemeClr val="tx2">
                    <a:lumMod val="95000"/>
                    <a:lumOff val="5000"/>
                  </a:schemeClr>
                </a:solidFill>
                <a:latin typeface="Garamond" panose="02020404030301010803" pitchFamily="18" charset="0"/>
                <a:ea typeface="+mj-ea"/>
                <a:cs typeface="+mj-cs"/>
              </a:rPr>
              <a:t>Augustae</a:t>
            </a:r>
            <a:endParaRPr lang="en-US" sz="4500" b="1" dirty="0">
              <a:solidFill>
                <a:schemeClr val="tx2">
                  <a:lumMod val="95000"/>
                  <a:lumOff val="5000"/>
                </a:schemeClr>
              </a:solidFill>
              <a:latin typeface="Garamond" panose="02020404030301010803" pitchFamily="18" charset="0"/>
              <a:ea typeface="+mj-ea"/>
              <a:cs typeface="+mj-cs"/>
            </a:endParaRPr>
          </a:p>
        </p:txBody>
      </p:sp>
      <p:sp>
        <p:nvSpPr>
          <p:cNvPr id="4" name="ZoneTexte 3">
            <a:extLst>
              <a:ext uri="{FF2B5EF4-FFF2-40B4-BE49-F238E27FC236}">
                <a16:creationId xmlns:a16="http://schemas.microsoft.com/office/drawing/2014/main" id="{A55F55ED-4503-4809-A29C-16D27801AE13}"/>
              </a:ext>
            </a:extLst>
          </p:cNvPr>
          <p:cNvSpPr txBox="1"/>
          <p:nvPr/>
        </p:nvSpPr>
        <p:spPr>
          <a:xfrm>
            <a:off x="793084" y="5820139"/>
            <a:ext cx="7543800" cy="128270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algn="ctr" fontAlgn="base">
              <a:lnSpc>
                <a:spcPct val="90000"/>
              </a:lnSpc>
              <a:spcBef>
                <a:spcPts val="1000"/>
              </a:spcBef>
              <a:spcAft>
                <a:spcPct val="0"/>
              </a:spcAft>
            </a:pPr>
            <a:r>
              <a:rPr lang="en-US" sz="2400" b="1" dirty="0">
                <a:solidFill>
                  <a:srgbClr val="000000">
                    <a:lumMod val="95000"/>
                    <a:lumOff val="5000"/>
                  </a:srgbClr>
                </a:solidFill>
                <a:latin typeface="Garamond" panose="02020404030301010803" pitchFamily="18" charset="0"/>
                <a:ea typeface="ヒラギノ角ゴ Pro W3" charset="-128"/>
              </a:rPr>
              <a:t>Maison </a:t>
            </a:r>
            <a:r>
              <a:rPr lang="en-US" sz="2400" b="1" dirty="0" err="1">
                <a:solidFill>
                  <a:srgbClr val="000000">
                    <a:lumMod val="95000"/>
                    <a:lumOff val="5000"/>
                  </a:srgbClr>
                </a:solidFill>
                <a:latin typeface="Garamond" panose="02020404030301010803" pitchFamily="18" charset="0"/>
                <a:ea typeface="ヒラギノ角ゴ Pro W3" charset="-128"/>
              </a:rPr>
              <a:t>Carrée</a:t>
            </a:r>
            <a:r>
              <a:rPr lang="en-US" sz="2400" b="1" dirty="0">
                <a:solidFill>
                  <a:srgbClr val="000000">
                    <a:lumMod val="95000"/>
                    <a:lumOff val="5000"/>
                  </a:srgbClr>
                </a:solidFill>
                <a:latin typeface="Garamond" panose="02020404030301010803" pitchFamily="18" charset="0"/>
                <a:ea typeface="ヒラギノ角ゴ Pro W3" charset="-128"/>
              </a:rPr>
              <a:t>, </a:t>
            </a:r>
            <a:r>
              <a:rPr lang="en-US" sz="2400" b="1" dirty="0" err="1">
                <a:solidFill>
                  <a:srgbClr val="000000">
                    <a:lumMod val="95000"/>
                    <a:lumOff val="5000"/>
                  </a:srgbClr>
                </a:solidFill>
                <a:latin typeface="Garamond" panose="02020404030301010803" pitchFamily="18" charset="0"/>
                <a:ea typeface="ヒラギノ角ゴ Pro W3" charset="-128"/>
              </a:rPr>
              <a:t>Nîmes</a:t>
            </a:r>
            <a:endParaRPr lang="en-US" sz="2400" b="1" dirty="0">
              <a:solidFill>
                <a:srgbClr val="000000">
                  <a:lumMod val="95000"/>
                  <a:lumOff val="5000"/>
                </a:srgbClr>
              </a:solidFill>
              <a:latin typeface="Garamond" panose="02020404030301010803" pitchFamily="18" charset="0"/>
              <a:ea typeface="ヒラギノ角ゴ Pro W3" charset="-128"/>
            </a:endParaRPr>
          </a:p>
        </p:txBody>
      </p:sp>
    </p:spTree>
    <p:extLst>
      <p:ext uri="{BB962C8B-B14F-4D97-AF65-F5344CB8AC3E}">
        <p14:creationId xmlns:p14="http://schemas.microsoft.com/office/powerpoint/2010/main" val="1313005971"/>
      </p:ext>
    </p:extLst>
  </p:cSld>
  <p:clrMapOvr>
    <a:masterClrMapping/>
  </p:clrMapOvr>
</p:sld>
</file>

<file path=ppt/theme/theme1.xml><?xml version="1.0" encoding="utf-8"?>
<a:theme xmlns:a="http://schemas.openxmlformats.org/drawingml/2006/main" name="1_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TotalTime>
  <Words>1053</Words>
  <Application>Microsoft Office PowerPoint</Application>
  <PresentationFormat>Affichage à l'écran (4:3)</PresentationFormat>
  <Paragraphs>44</Paragraphs>
  <Slides>9</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Aptos</vt:lpstr>
      <vt:lpstr>Arial</vt:lpstr>
      <vt:lpstr>Calibri</vt:lpstr>
      <vt:lpstr>Garamond</vt:lpstr>
      <vt:lpstr>Goudy Old Style</vt:lpstr>
      <vt:lpstr>Palatino Linotype</vt:lpstr>
      <vt:lpstr>1_Thème Office</vt:lpstr>
      <vt:lpstr>Ara Pacis Augustae</vt:lpstr>
      <vt:lpstr>Ara Pacis Augustae</vt:lpstr>
      <vt:lpstr>Ara Pacis Augustae</vt:lpstr>
      <vt:lpstr>Ara Pacis Augustae</vt:lpstr>
      <vt:lpstr>Ara Pacis Augustae</vt:lpstr>
      <vt:lpstr>Ara Pacis Augustae</vt:lpstr>
      <vt:lpstr>Ara Pacis Augustae</vt:lpstr>
      <vt:lpstr>Ara Pacis Augustae</vt:lpstr>
      <vt:lpstr>Ara Pacis Augustae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Myriam Sarri</dc:creator>
  <cp:lastModifiedBy>Myriam Sarri</cp:lastModifiedBy>
  <cp:revision>1</cp:revision>
  <dcterms:created xsi:type="dcterms:W3CDTF">2024-12-12T17:27:37Z</dcterms:created>
  <dcterms:modified xsi:type="dcterms:W3CDTF">2024-12-12T18:11:35Z</dcterms:modified>
</cp:coreProperties>
</file>