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3" r:id="rId3"/>
    <p:sldId id="270" r:id="rId4"/>
    <p:sldId id="256" r:id="rId5"/>
    <p:sldId id="257" r:id="rId6"/>
    <p:sldId id="262" r:id="rId7"/>
    <p:sldId id="272" r:id="rId8"/>
    <p:sldId id="264" r:id="rId9"/>
    <p:sldId id="259" r:id="rId10"/>
    <p:sldId id="266" r:id="rId11"/>
    <p:sldId id="267" r:id="rId12"/>
    <p:sldId id="268" r:id="rId13"/>
    <p:sldId id="269" r:id="rId14"/>
    <p:sldId id="271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356608-90BB-7BCB-1FEF-9C3CD11CE6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3C61D99-7A8E-EE57-B567-E1E5AF972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C307D-5E13-2D1B-6026-0EF817546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819A51-B20E-A538-5CE6-B860CE37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90A343-A358-03E6-E0E3-89266CF6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8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5A4BB-6293-3DCB-5636-29C57DF25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765B9F-C92C-DBAB-137E-1611C80CC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D092F4-4144-9849-ABD1-E83FDAB8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0165F-12F6-D638-B6C1-7E03D6FC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8FEC06-F07B-15B5-5E70-5414BE2D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5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0F1723-D28A-5783-C1F4-2EC5B426C7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E9C5C5-9F13-6A11-A0BA-016F79C76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3C27B6-C7C6-FA1D-9FEF-CA4189DEC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8748D9-EBB2-9F43-4214-68E0B7D18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00968F-7D70-519E-CCCC-90657869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87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49402D-62CE-A0FA-EF9E-642C1208E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AFD79D-AB7E-3CD9-5E02-55054AB56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15976E-209D-EB8B-CD72-DE80300B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652914-C9FD-FA57-1382-A3E3E3E38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767F10-C82A-824B-28BC-6F99A8CE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53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B7602D-FAB8-8A60-E8C3-1545E7C52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3990BA-E672-1A0C-9356-270F93248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0F0604-4E94-BEBF-792E-13D35CCBB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17FB82-7ECA-9406-4B20-B914AE83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422BFB-8D05-34A2-C048-6BF2444CA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07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0F6F79-4E72-522E-5532-E046579E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5863F7-27DD-1AFB-1C06-CF0B9019F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0624E6-8E08-27CC-16CD-9326F48D36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F3BD282-05BC-2005-3919-FD62BBAE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A4A157-8B0B-570B-CA94-D58FF682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87C45C0-EB67-812D-1979-7B961CE3D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26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C1151C-5CCB-AEC9-1A69-9E782396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37C03E-D558-FBDA-897C-A32CA2454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9E8DEC6-018D-E5AD-E063-2348B0E32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3C4C91-DFAD-4BD3-9A69-905F1F9A8C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7BD438-11F5-9FD9-BCE3-B2520B39A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E008A54-EBF0-96CA-57CA-5872D73C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FB7D3AA-1B12-E967-A000-8E03637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B32066-9C52-A9E0-80EA-5360719B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1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C19FA-E239-F88B-1EB5-C9451FC0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E3CC21A-2D4E-7519-846B-F3460398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C1FF30-3F52-0A59-8105-FD02A34B4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B914546-8059-1E9C-910D-A53CDC6C0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87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EC46A32-417E-63B8-FA6F-3EF2872E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DBB48EA-8C53-D7DF-69DB-4A1FCC46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9176730-E263-6D31-F72C-9CE50DBA2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996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8DDFFE-AAC3-9360-0F36-6380770CE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EF9AEE-DFEE-0409-4A98-FF9DC9FE7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206281-8A2E-98B6-B5DB-C96185AE3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5DC6F2-B6AC-F589-6681-D3776F96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89F64B-CB0D-19D9-9BD4-7198C776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DB1D565-2D06-5586-DF40-A9C79839F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52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B35BA-369A-D251-3179-482B2FBAE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02EBE52-772B-4CC4-D1A1-8A1165653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D2AE490-D931-9CE9-A8EF-F1503AB6F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F43F14-0949-19AF-8DD3-B2B430A9C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471F1ED-159A-C635-321A-2C510056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F7B395-8365-A437-BCF2-4DB53F2C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95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5A08A59-F56A-C7F4-AF34-1B787AA32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32C13A-3E81-B5EB-E79A-6A5D2AB28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11E65-08AA-A012-31BF-8E9E6B6BF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C4B284-60CD-4B7C-8C7D-BCFD4F6D9A98}" type="datetimeFigureOut">
              <a:rPr lang="en-GB" smtClean="0"/>
              <a:t>10/12/2024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0FE70E-983F-FDA8-AB26-D57D4E8AA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20E760-1B81-B499-5C27-9C4C6ECCA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325D24-EB0F-4B50-A89B-E622F69FD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752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ections.univ-paris1.fr/admin/item/753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eologie-numerique.pantheonsorbonne.fr/sites/default/files/inline-files/sitemap_Archeologie_Numerique_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8FD88C-C695-3C44-A9FE-9A593C079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Consignes pour le rendu final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29DE4F3-14DE-89AA-40B6-E645E5447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La théorie (pour le rapport)</a:t>
            </a:r>
          </a:p>
        </p:txBody>
      </p:sp>
    </p:spTree>
    <p:extLst>
      <p:ext uri="{BB962C8B-B14F-4D97-AF65-F5344CB8AC3E}">
        <p14:creationId xmlns:p14="http://schemas.microsoft.com/office/powerpoint/2010/main" val="1336474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B64F01-8ED8-C415-4EF5-2C32F4F95F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4302A0-21C8-DCC6-4041-F9D9ACD29B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Consignes pour le rendu final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5AF9DA-C9BB-D9E2-5151-362A9E8CA0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La pratique</a:t>
            </a:r>
          </a:p>
        </p:txBody>
      </p:sp>
    </p:spTree>
    <p:extLst>
      <p:ext uri="{BB962C8B-B14F-4D97-AF65-F5344CB8AC3E}">
        <p14:creationId xmlns:p14="http://schemas.microsoft.com/office/powerpoint/2010/main" val="258956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A1AFF5-69BA-24DF-C33C-63354202B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D9C005-EBBF-0AF8-DEC3-EEE02A71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1. Création du site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ACAB40-F8D6-8DA3-D87D-5C24CDEED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noProof="0" dirty="0"/>
              <a:t>Pages</a:t>
            </a:r>
          </a:p>
          <a:p>
            <a:r>
              <a:rPr lang="fr-FR" dirty="0"/>
              <a:t>Textes</a:t>
            </a:r>
          </a:p>
          <a:p>
            <a:r>
              <a:rPr lang="fr-FR" noProof="0" dirty="0"/>
              <a:t>Images</a:t>
            </a:r>
          </a:p>
          <a:p>
            <a:r>
              <a:rPr lang="fr-FR" dirty="0"/>
              <a:t>Affichage des collections</a:t>
            </a:r>
          </a:p>
          <a:p>
            <a:r>
              <a:rPr lang="fr-FR" noProof="0" dirty="0"/>
              <a:t>Formulaires de recherche</a:t>
            </a:r>
          </a:p>
        </p:txBody>
      </p:sp>
    </p:spTree>
    <p:extLst>
      <p:ext uri="{BB962C8B-B14F-4D97-AF65-F5344CB8AC3E}">
        <p14:creationId xmlns:p14="http://schemas.microsoft.com/office/powerpoint/2010/main" val="2797954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44A7D8-5FC6-E476-F790-97EDC13DAD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70AAD4-B2DA-CB2D-AD33-6F8ECF60D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2. Création des modèles de ressources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887DB3-FB73-A5DA-4FF3-25670DBDB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noProof="0" dirty="0"/>
              <a:t>Modèle de ressource pour les objets</a:t>
            </a:r>
          </a:p>
          <a:p>
            <a:pPr marL="514350" indent="-514350">
              <a:buFont typeface="+mj-lt"/>
              <a:buAutoNum type="arabicPeriod"/>
            </a:pPr>
            <a:endParaRPr lang="fr-FR" noProof="0" dirty="0"/>
          </a:p>
          <a:p>
            <a:pPr marL="514350" indent="-514350">
              <a:buFont typeface="+mj-lt"/>
              <a:buAutoNum type="arabicPeriod"/>
            </a:pPr>
            <a:r>
              <a:rPr lang="fr-FR" noProof="0" dirty="0"/>
              <a:t>Modèle de ressource pour les archives</a:t>
            </a:r>
          </a:p>
        </p:txBody>
      </p:sp>
    </p:spTree>
    <p:extLst>
      <p:ext uri="{BB962C8B-B14F-4D97-AF65-F5344CB8AC3E}">
        <p14:creationId xmlns:p14="http://schemas.microsoft.com/office/powerpoint/2010/main" val="129404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38957F-B7A9-8406-4988-9C4F01A72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7C7001-3B1B-6930-123C-835640DAE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3a. Choix de 5 objets par catégorie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D9094E-3F37-67D3-7C4B-1DA8A86A1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noProof="0" dirty="0"/>
              <a:t>Choisir 5 objets pour chaque catégorie présente dans la BDD </a:t>
            </a:r>
            <a:r>
              <a:rPr lang="fr-FR" noProof="0" dirty="0" err="1"/>
              <a:t>FileMaker</a:t>
            </a:r>
            <a:endParaRPr lang="fr-FR" noProof="0" dirty="0"/>
          </a:p>
          <a:p>
            <a:endParaRPr lang="fr-FR" noProof="0" dirty="0"/>
          </a:p>
          <a:p>
            <a:r>
              <a:rPr lang="fr-FR" dirty="0"/>
              <a:t>Créer les notices de chaque objet dans </a:t>
            </a:r>
            <a:r>
              <a:rPr lang="fr-FR" dirty="0" err="1"/>
              <a:t>Omeka</a:t>
            </a:r>
            <a:r>
              <a:rPr lang="fr-FR" dirty="0"/>
              <a:t> S pour chaque objet (ne pas oublier d’y associer les images)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0568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1955CC-A4D1-2AA8-2175-C8FD3C7946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7898CA-73DB-DA2C-C7F4-201982E9F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3b</a:t>
            </a:r>
            <a:r>
              <a:rPr lang="fr-FR" noProof="0" dirty="0"/>
              <a:t>. Choix de 5 documents d’archive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552381-0F21-C2E5-4A5B-B0B133667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Choisir au moins 5 documents d’archive à mettre en relation avec les objets (pas forcément tous) décrits dans les notices</a:t>
            </a:r>
          </a:p>
          <a:p>
            <a:r>
              <a:rPr lang="fr-FR" dirty="0"/>
              <a:t>Ne pas oublier d’y associer les documents relatifs (</a:t>
            </a:r>
            <a:r>
              <a:rPr lang="fr-FR" dirty="0" err="1"/>
              <a:t>pdf</a:t>
            </a:r>
            <a:r>
              <a:rPr lang="fr-FR" dirty="0"/>
              <a:t> ou images)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Cf. </a:t>
            </a:r>
            <a:r>
              <a:rPr lang="fr-FR" dirty="0">
                <a:hlinkClick r:id="rId2"/>
              </a:rPr>
              <a:t>https://collections.univ-paris1.fr/admin/item/7532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642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922C27-6D93-EC2C-F0DD-67FC2E70B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Passage d’une </a:t>
            </a:r>
            <a:r>
              <a:rPr lang="fr-FR" dirty="0" err="1"/>
              <a:t>bdd</a:t>
            </a:r>
            <a:r>
              <a:rPr lang="fr-FR" dirty="0"/>
              <a:t> relationnelle FileMaker au CMS Omeka 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4E5420-FC52-72C2-E30A-F5454FE4F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Description et nature du projet</a:t>
            </a:r>
          </a:p>
          <a:p>
            <a:r>
              <a:rPr lang="fr-FR" dirty="0"/>
              <a:t>Description de la </a:t>
            </a:r>
            <a:r>
              <a:rPr lang="fr-FR" dirty="0" err="1"/>
              <a:t>bdd</a:t>
            </a:r>
            <a:r>
              <a:rPr lang="fr-FR" dirty="0"/>
              <a:t> </a:t>
            </a:r>
            <a:r>
              <a:rPr lang="fr-FR" dirty="0" err="1"/>
              <a:t>FileMaker</a:t>
            </a:r>
            <a:r>
              <a:rPr lang="fr-FR" dirty="0"/>
              <a:t> actuelle</a:t>
            </a:r>
          </a:p>
          <a:p>
            <a:r>
              <a:rPr lang="fr-FR" dirty="0"/>
              <a:t>Passage de </a:t>
            </a:r>
            <a:r>
              <a:rPr lang="fr-FR" dirty="0" err="1"/>
              <a:t>FileMaker</a:t>
            </a:r>
            <a:r>
              <a:rPr lang="fr-FR" dirty="0"/>
              <a:t> à </a:t>
            </a:r>
            <a:r>
              <a:rPr lang="fr-FR" dirty="0" err="1"/>
              <a:t>Omeka</a:t>
            </a:r>
            <a:r>
              <a:rPr lang="fr-FR" dirty="0"/>
              <a:t> S : défis, choix, solutions etc.</a:t>
            </a:r>
          </a:p>
        </p:txBody>
      </p:sp>
    </p:spTree>
    <p:extLst>
      <p:ext uri="{BB962C8B-B14F-4D97-AF65-F5344CB8AC3E}">
        <p14:creationId xmlns:p14="http://schemas.microsoft.com/office/powerpoint/2010/main" val="45450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71C47-E0B2-8F71-507F-A8FDF56AA8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4D42B1-FA6E-8611-8AEA-D94E2BCA2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Réflexion sur les rubriques de la </a:t>
            </a:r>
            <a:r>
              <a:rPr lang="fr-FR" dirty="0" err="1"/>
              <a:t>bdd</a:t>
            </a:r>
            <a:r>
              <a:rPr lang="fr-FR" dirty="0"/>
              <a:t> de </a:t>
            </a:r>
            <a:r>
              <a:rPr lang="fr-FR" dirty="0" err="1"/>
              <a:t>Filemaker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C58F18-1027-AFF9-66C4-7DE2D0171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Sélectionner les rubriques (à votre avis nécessaires) de la table Objets</a:t>
            </a:r>
          </a:p>
          <a:p>
            <a:endParaRPr lang="fr-FR" dirty="0"/>
          </a:p>
          <a:p>
            <a:r>
              <a:rPr lang="fr-FR" dirty="0"/>
              <a:t>Sélectionner les rubriques (à votre avis nécessaires) de la table </a:t>
            </a:r>
            <a:r>
              <a:rPr lang="fr-FR" dirty="0" err="1"/>
              <a:t>Avchives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8081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1B6A05-3DEA-487A-E54C-3546CC959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1. Construction du site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C7C138-9091-27F4-7F19-28C55B936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noProof="0" dirty="0"/>
              <a:t>Réflexion sur les pages</a:t>
            </a:r>
          </a:p>
          <a:p>
            <a:r>
              <a:rPr lang="fr-FR" noProof="0" dirty="0"/>
              <a:t>Organisation des pages (arborescence)</a:t>
            </a:r>
          </a:p>
          <a:p>
            <a:r>
              <a:rPr lang="fr-FR" noProof="0" dirty="0" err="1"/>
              <a:t>Sitemap</a:t>
            </a:r>
            <a:endParaRPr lang="fr-FR" noProof="0" dirty="0"/>
          </a:p>
          <a:p>
            <a:r>
              <a:rPr lang="fr-FR" dirty="0"/>
              <a:t>Thème</a:t>
            </a:r>
          </a:p>
          <a:p>
            <a:r>
              <a:rPr lang="fr-FR" noProof="0" dirty="0"/>
              <a:t>Textes à utiliser (faire des recherches sur les publications actuellement existantes sur la collection </a:t>
            </a:r>
            <a:r>
              <a:rPr lang="fr-FR" noProof="0" dirty="0" err="1"/>
              <a:t>AGIAs</a:t>
            </a:r>
            <a:r>
              <a:rPr lang="fr-FR" noProof="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6400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8A9A05-BE65-C584-424E-24B17EA5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Focus sur le </a:t>
            </a:r>
            <a:r>
              <a:rPr lang="fr-FR" dirty="0" err="1"/>
              <a:t>sitemap</a:t>
            </a: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134177F-303A-B788-773C-463AE597D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437" y="1690688"/>
            <a:ext cx="7563263" cy="3903423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2907763-605A-C704-F957-EF5D6D367AF7}"/>
              </a:ext>
            </a:extLst>
          </p:cNvPr>
          <p:cNvSpPr txBox="1"/>
          <p:nvPr/>
        </p:nvSpPr>
        <p:spPr>
          <a:xfrm>
            <a:off x="838200" y="5846337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>
                <a:hlinkClick r:id="rId3"/>
              </a:rPr>
              <a:t>https://archeologie-numerique.pantheonsorbonne.fr/sites/default/files/inline-files/sitemap_Archeologie_Numerique_1.pdf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68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29D1B5-2377-2268-39CD-DBE3F4FF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Deux collections : objets et archives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2A892D-5DE1-41FE-411B-8A296003A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collection patrimoniale demeure </a:t>
            </a:r>
            <a:r>
              <a:rPr lang="fr-FR" dirty="0" err="1"/>
              <a:t>AGIAs</a:t>
            </a:r>
            <a:endParaRPr lang="fr-FR" dirty="0"/>
          </a:p>
          <a:p>
            <a:r>
              <a:rPr lang="fr-FR" dirty="0"/>
              <a:t>Les deux collections sont relatives à l’organisation d’</a:t>
            </a:r>
            <a:r>
              <a:rPr lang="fr-FR" dirty="0" err="1"/>
              <a:t>Omeka</a:t>
            </a:r>
            <a:r>
              <a:rPr lang="fr-FR" dirty="0"/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51222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35751-CBE9-E8C1-8C90-A25322F5E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5786A9-136F-AF14-1811-9F009C7BC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Deux modèles de ressource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2EB300-720A-1E8C-DAA6-A3A462BEB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modèle pour chaque collection</a:t>
            </a:r>
          </a:p>
          <a:p>
            <a:r>
              <a:rPr lang="fr-FR" dirty="0"/>
              <a:t>Préciser les vocabulaires prévus</a:t>
            </a:r>
          </a:p>
          <a:p>
            <a:pPr lvl="1"/>
            <a:r>
              <a:rPr lang="fr-FR" dirty="0" err="1"/>
              <a:t>DublinCore</a:t>
            </a:r>
            <a:endParaRPr lang="fr-FR" dirty="0"/>
          </a:p>
          <a:p>
            <a:pPr lvl="1"/>
            <a:r>
              <a:rPr lang="fr-FR" dirty="0"/>
              <a:t>CIDOC-CRM</a:t>
            </a:r>
          </a:p>
          <a:p>
            <a:pPr lvl="1"/>
            <a:r>
              <a:rPr lang="fr-FR" dirty="0"/>
              <a:t>Etc.</a:t>
            </a:r>
          </a:p>
          <a:p>
            <a:r>
              <a:rPr lang="fr-FR" dirty="0"/>
              <a:t>Préciser les référentiels (thesaurus) mobilisés</a:t>
            </a:r>
          </a:p>
          <a:p>
            <a:pPr lvl="1"/>
            <a:r>
              <a:rPr lang="fr-FR" dirty="0" err="1"/>
              <a:t>Geonames</a:t>
            </a:r>
            <a:endParaRPr lang="fr-FR" dirty="0"/>
          </a:p>
          <a:p>
            <a:pPr lvl="1"/>
            <a:r>
              <a:rPr lang="fr-FR" dirty="0"/>
              <a:t>AAT</a:t>
            </a:r>
          </a:p>
          <a:p>
            <a:pPr lvl="1"/>
            <a:r>
              <a:rPr lang="fr-FR" dirty="0"/>
              <a:t>Joconde (</a:t>
            </a:r>
            <a:r>
              <a:rPr lang="fr-FR" dirty="0" err="1"/>
              <a:t>Pactols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5273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EBF7D1-135E-5FCB-223D-52D99F03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Description détaillée des rubriques de chaque collection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77817BE8-BA0C-CF6B-204B-308B57FD48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5290" y="1920875"/>
            <a:ext cx="6533770" cy="4351338"/>
          </a:xfrm>
        </p:spPr>
      </p:pic>
    </p:spTree>
    <p:extLst>
      <p:ext uri="{BB962C8B-B14F-4D97-AF65-F5344CB8AC3E}">
        <p14:creationId xmlns:p14="http://schemas.microsoft.com/office/powerpoint/2010/main" val="4089057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267DE6E-DBC1-368A-E92E-F15158C004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1203" y="0"/>
            <a:ext cx="61095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741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340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Thème Office</vt:lpstr>
      <vt:lpstr>Consignes pour le rendu final</vt:lpstr>
      <vt:lpstr>Passage d’une bdd relationnelle FileMaker au CMS Omeka S</vt:lpstr>
      <vt:lpstr>Réflexion sur les rubriques de la bdd de Filemaker </vt:lpstr>
      <vt:lpstr>1. Construction du site</vt:lpstr>
      <vt:lpstr>Focus sur le sitemap</vt:lpstr>
      <vt:lpstr>Deux collections : objets et archives</vt:lpstr>
      <vt:lpstr>Deux modèles de ressource</vt:lpstr>
      <vt:lpstr>Description détaillée des rubriques de chaque collection</vt:lpstr>
      <vt:lpstr>Presentazione standard di PowerPoint</vt:lpstr>
      <vt:lpstr>Consignes pour le rendu final</vt:lpstr>
      <vt:lpstr>1. Création du site</vt:lpstr>
      <vt:lpstr>2. Création des modèles de ressources</vt:lpstr>
      <vt:lpstr>3a. Choix de 5 objets par catégorie </vt:lpstr>
      <vt:lpstr>3b. Choix de 5 documents d’archive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Vincenzo Capozzoli</dc:creator>
  <cp:lastModifiedBy>vincenzo capozzoli</cp:lastModifiedBy>
  <cp:revision>13</cp:revision>
  <dcterms:created xsi:type="dcterms:W3CDTF">2024-12-10T08:46:08Z</dcterms:created>
  <dcterms:modified xsi:type="dcterms:W3CDTF">2024-12-10T13:49:19Z</dcterms:modified>
</cp:coreProperties>
</file>