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D53FDC-FE5B-4496-B0CA-C90D35459053}" v="2" dt="2024-11-06T11:23:27.2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9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lie kakpo" userId="840ed586fe789f35" providerId="LiveId" clId="{C9D53FDC-FE5B-4496-B0CA-C90D35459053}"/>
    <pc:docChg chg="undo custSel addSld modSld">
      <pc:chgData name="Nathalie kakpo" userId="840ed586fe789f35" providerId="LiveId" clId="{C9D53FDC-FE5B-4496-B0CA-C90D35459053}" dt="2024-11-07T13:00:01.092" v="113" actId="2711"/>
      <pc:docMkLst>
        <pc:docMk/>
      </pc:docMkLst>
      <pc:sldChg chg="modSp mod">
        <pc:chgData name="Nathalie kakpo" userId="840ed586fe789f35" providerId="LiveId" clId="{C9D53FDC-FE5B-4496-B0CA-C90D35459053}" dt="2024-11-07T13:00:01.092" v="113" actId="2711"/>
        <pc:sldMkLst>
          <pc:docMk/>
          <pc:sldMk cId="976765633" sldId="256"/>
        </pc:sldMkLst>
        <pc:spChg chg="mod">
          <ac:chgData name="Nathalie kakpo" userId="840ed586fe789f35" providerId="LiveId" clId="{C9D53FDC-FE5B-4496-B0CA-C90D35459053}" dt="2024-11-07T12:59:49.508" v="111" actId="207"/>
          <ac:spMkLst>
            <pc:docMk/>
            <pc:sldMk cId="976765633" sldId="256"/>
            <ac:spMk id="2" creationId="{723B9355-6C21-43DD-4DB9-9D8CDC9DF3EB}"/>
          </ac:spMkLst>
        </pc:spChg>
        <pc:spChg chg="mod">
          <ac:chgData name="Nathalie kakpo" userId="840ed586fe789f35" providerId="LiveId" clId="{C9D53FDC-FE5B-4496-B0CA-C90D35459053}" dt="2024-11-07T13:00:01.092" v="113" actId="2711"/>
          <ac:spMkLst>
            <pc:docMk/>
            <pc:sldMk cId="976765633" sldId="256"/>
            <ac:spMk id="3" creationId="{6CAEF0B9-8A6F-6678-9794-E71796965C8D}"/>
          </ac:spMkLst>
        </pc:spChg>
      </pc:sldChg>
      <pc:sldChg chg="modSp mod">
        <pc:chgData name="Nathalie kakpo" userId="840ed586fe789f35" providerId="LiveId" clId="{C9D53FDC-FE5B-4496-B0CA-C90D35459053}" dt="2024-11-07T12:57:50.771" v="93" actId="2711"/>
        <pc:sldMkLst>
          <pc:docMk/>
          <pc:sldMk cId="1038055680" sldId="257"/>
        </pc:sldMkLst>
        <pc:spChg chg="mod">
          <ac:chgData name="Nathalie kakpo" userId="840ed586fe789f35" providerId="LiveId" clId="{C9D53FDC-FE5B-4496-B0CA-C90D35459053}" dt="2024-11-06T11:23:27.244" v="88"/>
          <ac:spMkLst>
            <pc:docMk/>
            <pc:sldMk cId="1038055680" sldId="257"/>
            <ac:spMk id="2" creationId="{7A62A685-DE6A-7D06-9A81-991CF1301F9E}"/>
          </ac:spMkLst>
        </pc:spChg>
        <pc:spChg chg="mod">
          <ac:chgData name="Nathalie kakpo" userId="840ed586fe789f35" providerId="LiveId" clId="{C9D53FDC-FE5B-4496-B0CA-C90D35459053}" dt="2024-11-07T12:57:50.771" v="93" actId="2711"/>
          <ac:spMkLst>
            <pc:docMk/>
            <pc:sldMk cId="1038055680" sldId="257"/>
            <ac:spMk id="3" creationId="{446FCBEF-B9C6-57EC-A4FA-3314ADCB117A}"/>
          </ac:spMkLst>
        </pc:spChg>
      </pc:sldChg>
      <pc:sldChg chg="modSp mod">
        <pc:chgData name="Nathalie kakpo" userId="840ed586fe789f35" providerId="LiveId" clId="{C9D53FDC-FE5B-4496-B0CA-C90D35459053}" dt="2024-11-07T12:58:29.454" v="103" actId="27636"/>
        <pc:sldMkLst>
          <pc:docMk/>
          <pc:sldMk cId="789024687" sldId="258"/>
        </pc:sldMkLst>
        <pc:spChg chg="mod">
          <ac:chgData name="Nathalie kakpo" userId="840ed586fe789f35" providerId="LiveId" clId="{C9D53FDC-FE5B-4496-B0CA-C90D35459053}" dt="2024-11-07T12:58:12.264" v="97" actId="27636"/>
          <ac:spMkLst>
            <pc:docMk/>
            <pc:sldMk cId="789024687" sldId="258"/>
            <ac:spMk id="2" creationId="{44D74A71-C1BD-4738-D3EE-69EA06F05FA7}"/>
          </ac:spMkLst>
        </pc:spChg>
        <pc:spChg chg="mod">
          <ac:chgData name="Nathalie kakpo" userId="840ed586fe789f35" providerId="LiveId" clId="{C9D53FDC-FE5B-4496-B0CA-C90D35459053}" dt="2024-11-07T12:58:29.454" v="103" actId="27636"/>
          <ac:spMkLst>
            <pc:docMk/>
            <pc:sldMk cId="789024687" sldId="258"/>
            <ac:spMk id="3" creationId="{0B6CE255-F398-E8BB-CF2B-7D68A299B172}"/>
          </ac:spMkLst>
        </pc:spChg>
      </pc:sldChg>
      <pc:sldChg chg="addSp modSp new mod">
        <pc:chgData name="Nathalie kakpo" userId="840ed586fe789f35" providerId="LiveId" clId="{C9D53FDC-FE5B-4496-B0CA-C90D35459053}" dt="2024-11-07T12:59:07.557" v="107" actId="14100"/>
        <pc:sldMkLst>
          <pc:docMk/>
          <pc:sldMk cId="4091418766" sldId="259"/>
        </pc:sldMkLst>
        <pc:spChg chg="mod">
          <ac:chgData name="Nathalie kakpo" userId="840ed586fe789f35" providerId="LiveId" clId="{C9D53FDC-FE5B-4496-B0CA-C90D35459053}" dt="2024-11-06T11:23:27.244" v="88"/>
          <ac:spMkLst>
            <pc:docMk/>
            <pc:sldMk cId="4091418766" sldId="259"/>
            <ac:spMk id="2" creationId="{FE067A33-D198-61DB-C5F6-8A79587586AC}"/>
          </ac:spMkLst>
        </pc:spChg>
        <pc:spChg chg="mod">
          <ac:chgData name="Nathalie kakpo" userId="840ed586fe789f35" providerId="LiveId" clId="{C9D53FDC-FE5B-4496-B0CA-C90D35459053}" dt="2024-11-07T12:58:50.622" v="105" actId="14100"/>
          <ac:spMkLst>
            <pc:docMk/>
            <pc:sldMk cId="4091418766" sldId="259"/>
            <ac:spMk id="3" creationId="{AC45450F-8C96-5AF9-A0DA-BCEB5536507F}"/>
          </ac:spMkLst>
        </pc:spChg>
        <pc:picChg chg="add mod">
          <ac:chgData name="Nathalie kakpo" userId="840ed586fe789f35" providerId="LiveId" clId="{C9D53FDC-FE5B-4496-B0CA-C90D35459053}" dt="2024-11-07T12:59:07.557" v="107" actId="14100"/>
          <ac:picMkLst>
            <pc:docMk/>
            <pc:sldMk cId="4091418766" sldId="259"/>
            <ac:picMk id="5" creationId="{D72987EC-BD95-C85A-13C4-99013493909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12DFEA-CC05-4D2B-D11B-3137C8F8FF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2409AC9-7453-522B-AD78-235BE2BF40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21CB803-AFFB-F254-71A7-997A5A4B0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B233-CD78-4453-BBAB-17428279CB6A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50A5CBC-8DBA-DA72-78B5-1BF23D6B4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8D4724-6985-1CE6-6544-CDBBC7C77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FACD1-FAD7-4915-92A9-318C94F73F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282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E11746-FA26-BEAF-05A9-52005E60C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0AC75B2-BE95-35E3-4558-18C060F580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3A5A98-C0EA-C985-C078-B53369CF5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B233-CD78-4453-BBAB-17428279CB6A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0F7D071-4F4D-84DD-99FF-36FD4DB3D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21512B-CCF5-CDA6-82E5-521FE18A7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FACD1-FAD7-4915-92A9-318C94F73F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7075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A5C8457-9823-B833-57D7-86197DCE30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FC9444C-4C57-49E0-98F9-1C6616C32B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4ACE7AA-782C-36D8-668A-18FBE7382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B233-CD78-4453-BBAB-17428279CB6A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97BDFC4-0423-D1D6-5FD1-1116E449D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FB9F2E-8093-7391-D58E-DD5E79B77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FACD1-FAD7-4915-92A9-318C94F73F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3408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ED8E6E-AA8B-3059-0E5B-67ECB1156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01A808-CE1B-4518-A691-D78D4FAEF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82137B-D7EB-342D-1504-954F0D4BC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B233-CD78-4453-BBAB-17428279CB6A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C47E4A-6484-9A09-4A87-ABE107888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72B42E-0089-76C7-2253-60AD612EA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FACD1-FAD7-4915-92A9-318C94F73F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2428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8E82CE3-944A-357E-CA0E-95809228DF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BE823AC-AEF1-F1F6-BD86-30D886390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DA84E9-6751-49A1-ED54-D5393D61A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B233-CD78-4453-BBAB-17428279CB6A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28B5FA1-8627-43D8-5160-6228E9E8D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BC29C9-24EB-09A5-FD3A-8CBA8FE46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FACD1-FAD7-4915-92A9-318C94F73F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3808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62175F-60D3-FCB2-2C68-3D16F9893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08DC16-0A72-6065-17B3-28C876A009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409D273-F038-C3DD-880A-72FD6FEAFD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AF82F70-E023-D895-FFF7-A620CB793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B233-CD78-4453-BBAB-17428279CB6A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2DA029C-6DE0-5839-A68C-C53B3FE24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BC9C6B9-DA8E-C51A-F963-502E6AA57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FACD1-FAD7-4915-92A9-318C94F73F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5615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ABF5E2-D8B2-DE9F-1EAF-F84154B86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5E39777-08D3-F1DF-269F-87498A3D3A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0345841-2199-7E3E-1032-5F4E047068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3FDF786-A6E2-BACA-45B5-171716FB96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ED59C1B-57F1-9D9A-51FD-A2971620EB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79C9F3D-393F-FA1B-9BDE-31A18CAB7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B233-CD78-4453-BBAB-17428279CB6A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40BA743-1BA1-0C36-B037-7D488F221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20C98B6-ABA4-AFF9-11E7-8D77C4E0D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FACD1-FAD7-4915-92A9-318C94F73F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9747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F41BBA-688C-0A11-1093-DA764FDC7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0B84E7F-F66F-6C81-5C4E-D21D09712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B233-CD78-4453-BBAB-17428279CB6A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5A9C7D4-F7D5-CDA8-A2D1-8FD31BAF4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0FA0E29-1CCF-6B4C-6912-5B06878C8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FACD1-FAD7-4915-92A9-318C94F73F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0673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97CE561D-4B4D-4FE1-DE6C-310DA462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B233-CD78-4453-BBAB-17428279CB6A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15B2BF9-DA34-8F79-F775-E4E3A8E87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2514673-8271-217C-C477-77661084D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FACD1-FAD7-4915-92A9-318C94F73F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1004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BD1AD0-1C54-B937-F73F-8EB1EEF21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71617C-C1B1-1510-D552-F195FDB7D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C444423-3D1F-11FE-9BF7-023804D49E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51B9FAF-88EF-02D9-5F82-8D35A6276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B233-CD78-4453-BBAB-17428279CB6A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607234B-AE57-BF05-3D07-A8106D538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8EA6E-E6B0-022B-3544-13F360333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FACD1-FAD7-4915-92A9-318C94F73F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141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0C6DF8-C1C8-4354-8A24-DC4E8B2C2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8703C8C-4A7E-1493-1D9A-5B893AB5B6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3A7AFB2-BF8C-2645-52D4-8E202CAF63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6A79A53-7732-3B38-42BD-C6407445D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9B233-CD78-4453-BBAB-17428279CB6A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7D1C54B-B0C6-2D86-540F-EF784130F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5435C75-249F-F1AE-CCC4-354956C6E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FACD1-FAD7-4915-92A9-318C94F73F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5042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446BBF8-665A-13F7-F5D8-A247EF2BB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E765694-25E9-ADB6-2D5E-7CCC23A20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472C24C-4AC3-CF6C-0751-4E7B01A4DA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79B233-CD78-4453-BBAB-17428279CB6A}" type="datetimeFigureOut">
              <a:rPr lang="fr-FR" smtClean="0"/>
              <a:t>07/11/2024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DF9F020-2C42-78A1-6BF9-63297A2836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A99E7B-F988-2BBE-1A7C-523693BDED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AFFACD1-FAD7-4915-92A9-318C94F73F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2079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3B9355-6C21-43DD-4DB9-9D8CDC9DF3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51547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200000"/>
              </a:lnSpc>
            </a:pPr>
            <a:r>
              <a:rPr lang="fr-FR" sz="3600" b="1" kern="100" dirty="0">
                <a:solidFill>
                  <a:schemeClr val="accent2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Cinquième séance : consolidation de l’Etat et gouvernement par les nombres </a:t>
            </a:r>
            <a:br>
              <a:rPr lang="fr-FR" sz="36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36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CAEF0B9-8A6F-6678-9794-E71796965C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TD L2</a:t>
            </a:r>
          </a:p>
          <a:p>
            <a:r>
              <a:rPr lang="fr-FR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Sociologie de l’Etat</a:t>
            </a:r>
          </a:p>
        </p:txBody>
      </p:sp>
    </p:spTree>
    <p:extLst>
      <p:ext uri="{BB962C8B-B14F-4D97-AF65-F5344CB8AC3E}">
        <p14:creationId xmlns:p14="http://schemas.microsoft.com/office/powerpoint/2010/main" val="976765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62A685-DE6A-7D06-9A81-991CF1301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L’actualité du sujet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46FCBEF-B9C6-57EC-A4FA-3314ADCB1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Ce que certains présentent comme la </a:t>
            </a:r>
            <a:r>
              <a:rPr lang="fr-FR" sz="2000" dirty="0" err="1">
                <a:latin typeface="Arial" panose="020B0604020202020204" pitchFamily="34" charset="0"/>
                <a:cs typeface="Arial" panose="020B0604020202020204" pitchFamily="34" charset="0"/>
              </a:rPr>
              <a:t>datafication</a:t>
            </a: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 de la société </a:t>
            </a: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Une tendance forte à la naturalisation et</a:t>
            </a:r>
            <a:r>
              <a:rPr lang="fr-FR" sz="20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à la </a:t>
            </a:r>
            <a:r>
              <a:rPr lang="fr-F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dépolitisation des données, et qui tend à les réduire à leur simple dimension technique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Une analyse critique de la production de données : des </a:t>
            </a:r>
            <a:r>
              <a:rPr lang="fr-F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instruments de pouvoir qui façonnent et qui sont, en même temps, façonnées par des structures</a:t>
            </a:r>
            <a:r>
              <a:rPr lang="fr-FR" sz="2000" kern="1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fr-F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sociales, culturelles et économiques </a:t>
            </a:r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Recours à la socio genèse pour passer de l’objet simple à l’objet scientifique </a:t>
            </a:r>
          </a:p>
          <a:p>
            <a:endParaRPr lang="fr-F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  <a:t>La naissance de la statistique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8055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D74A71-C1BD-4738-D3EE-69EA06F05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fr-F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24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n’y a de prise que mesurée et comptée sur les hommes et sur les choses : un nouvel art de gouverner</a:t>
            </a:r>
            <a:endParaRPr lang="fr-FR" sz="24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6CE255-F398-E8BB-CF2B-7D68A299B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4256" y="1426464"/>
            <a:ext cx="11277600" cy="4974336"/>
          </a:xfrm>
        </p:spPr>
        <p:txBody>
          <a:bodyPr>
            <a:normAutofit fontScale="77500" lnSpcReduction="20000"/>
          </a:bodyPr>
          <a:lstStyle/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fr-FR" sz="2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statistiques, des représentations communes du monde social jugées factuelles et objectives au cœur de l’art de gouverner</a:t>
            </a:r>
          </a:p>
          <a:p>
            <a:pPr marL="228600" algn="just">
              <a:lnSpc>
                <a:spcPct val="107000"/>
              </a:lnSpc>
            </a:pPr>
            <a:r>
              <a:rPr lang="fr-FR" sz="2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 mode de pensée qui prend forme dans </a:t>
            </a:r>
            <a:r>
              <a:rPr lang="fr-FR" sz="2600" b="1" kern="1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les interactions entre science et Etat </a:t>
            </a:r>
            <a:r>
              <a:rPr lang="fr-FR" sz="2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aux </a:t>
            </a:r>
            <a:r>
              <a:rPr lang="fr-FR" sz="2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xvii</a:t>
            </a:r>
            <a:r>
              <a:rPr lang="fr-FR" sz="2600" kern="100" baseline="30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fr-FR" sz="2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et </a:t>
            </a:r>
            <a:r>
              <a:rPr lang="fr-FR" sz="2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xviii</a:t>
            </a:r>
            <a:r>
              <a:rPr lang="fr-FR" sz="2600" kern="100" baseline="300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fr-FR" sz="2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siècles : relations entre savoirs administratifs, productions intellectuelles de la société civile à l’intérieur d’espaces publics qui s’émancipent progressivement du pouvoir royal et de l’église.</a:t>
            </a:r>
          </a:p>
          <a:p>
            <a:pPr marL="228600" algn="just">
              <a:lnSpc>
                <a:spcPct val="107000"/>
              </a:lnSpc>
            </a:pPr>
            <a:endParaRPr lang="fr-FR" sz="2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fr-FR" sz="2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Mais des significations différentes selon les Etats de ce que veulent dire compter et mesurer </a:t>
            </a:r>
          </a:p>
          <a:p>
            <a:r>
              <a:rPr lang="fr-FR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Allemagne : compréhension d'ensemble d'une communauté humaine (État, région, plus tard ville ou profession) vue comme un tout en réponse au besoin d’autodéfinition de micro-états.</a:t>
            </a:r>
          </a:p>
          <a:p>
            <a:r>
              <a:rPr lang="fr-FR" sz="2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Angleterre : des méthodes pratiques pour </a:t>
            </a:r>
            <a:r>
              <a:rPr lang="fr-FR" sz="2600" b="1" kern="1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résoudre des problèmes concrets</a:t>
            </a:r>
            <a:r>
              <a:rPr lang="fr-FR" sz="2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forgées par des gens divers qui les proposent au gouvernement. Multiplicateur de population. </a:t>
            </a:r>
          </a:p>
          <a:p>
            <a:r>
              <a:rPr lang="fr-FR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France : pratiques comptables et statistiques régulières, portant sur des domaines précis visant notamment à décrire des évolutions dans le temps. </a:t>
            </a:r>
          </a:p>
          <a:p>
            <a:endParaRPr lang="fr-FR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2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</a:t>
            </a:r>
            <a:r>
              <a:rPr lang="fr-FR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 dénombrement à la connaissance : controverses. </a:t>
            </a:r>
            <a:r>
              <a:rPr lang="fr-FR" sz="26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Peuchet</a:t>
            </a:r>
            <a:r>
              <a:rPr lang="fr-FR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et Duvillard.</a:t>
            </a:r>
            <a:endParaRPr lang="fr-FR" sz="2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89024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067A33-D198-61DB-C5F6-8A7958758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Statistiques et institution du social : une articulation à l’épreuve de la comparaison internationale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45450F-8C96-5AF9-A0DA-BCEB55365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080"/>
            <a:ext cx="10914888" cy="4774883"/>
          </a:xfrm>
        </p:spPr>
        <p:txBody>
          <a:bodyPr/>
          <a:lstStyle/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fr-F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 cas français : des </a:t>
            </a:r>
            <a:r>
              <a:rPr lang="fr-FR" sz="2000" b="1" kern="100" dirty="0">
                <a:solidFill>
                  <a:schemeClr val="accent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continuités de l’ancien régime à l’Empire 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fr-F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Limitation de l’absolutisme royal et production statistique en Angleterre 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fr-FR" sz="2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 matériau pour discuter le concept de capital informationnel de P. Bourdieu 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72987EC-BD95-C85A-13C4-9901349390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3064" y="2922788"/>
            <a:ext cx="6477655" cy="3653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4187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100</TotalTime>
  <Words>348</Words>
  <Application>Microsoft Office PowerPoint</Application>
  <PresentationFormat>Grand écran</PresentationFormat>
  <Paragraphs>26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Thème Office</vt:lpstr>
      <vt:lpstr>Cinquième séance : consolidation de l’Etat et gouvernement par les nombres  </vt:lpstr>
      <vt:lpstr>L’actualité du sujet </vt:lpstr>
      <vt:lpstr>  Il n’y a de prise que mesurée et comptée sur les hommes et sur les choses : un nouvel art de gouverner</vt:lpstr>
      <vt:lpstr>Statistiques et institution du social : une articulation à l’épreuve de la comparaison internationale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Nathalie kakpo</dc:creator>
  <cp:lastModifiedBy>Nathalie kakpo</cp:lastModifiedBy>
  <cp:revision>1</cp:revision>
  <dcterms:created xsi:type="dcterms:W3CDTF">2024-11-06T10:50:52Z</dcterms:created>
  <dcterms:modified xsi:type="dcterms:W3CDTF">2024-11-07T13:00:09Z</dcterms:modified>
</cp:coreProperties>
</file>