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41BF58-00D6-4D4C-9079-BAE7AC5A0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1B34C8-DD0A-5E4A-852B-21D05CCCA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3B0DDE-680C-0C44-B926-F81BFB5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06E478-A0BB-AA4A-B173-EAAF5703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E97AFA-207C-FD49-B1AD-32011494E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90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D5EED-75E7-D748-8707-7485C13E2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549658-5B98-EE46-87F4-33026A570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17B8C0-5C87-444F-98D9-F4721129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0148CA-D72F-7345-8484-AF908EF9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B21AAB-E70A-844C-A5CA-FEFCBD29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45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D31A9D-4FFA-E84E-AB40-9FD9391B0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4D5DCE-9CFF-E44F-8B67-7C2A46D34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7074A-1F73-A943-943C-FB45ABF6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7D663-E944-114A-BDF7-103DA847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FD168-ACBA-A74E-B54C-76B397FE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29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1D2723-FFD8-EF49-94B1-230CB05A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9DE34E-579B-9840-BE4F-76F20B159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4CE29A-E23F-624E-8683-63E53273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AA3B08-B3F8-254E-B4E2-88485121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08AD1C-733E-A644-B874-4742767C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32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4FBC4-8C97-154C-9360-EA76A1249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6CB1A-8F68-1449-AAF4-F8B71116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DB5D4E-619E-4E40-84BD-DCFD17FF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0821ED-2242-0244-9B97-F36D6087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6F6AA-91C8-4A4D-B75E-8E6739A3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80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AB5E66-C04F-3247-8A01-926A4788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5DFD8E-8183-B24B-B1FD-BFBC623E3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F8F266-6197-C444-99AA-74878CC4C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E454DD-56E5-AA4C-8413-F5BA10D7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8B1DF7-CC3F-F04B-AC99-FBA7F62B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810B00-D870-9040-9971-44E9CA24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84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F1A1EA-A1B9-4B43-8593-1E91D843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BCB540-3482-5940-AC9F-7E205759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ABC074-E251-814C-A867-A9B574B84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B753206-C0A3-8849-BC7A-BCFC806EE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99EF24-01C2-5B48-8D99-2DFD86564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129D65-5B18-F64F-ABD9-5AB90798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1D2D696-D7DC-F048-BD8F-1B9019B1B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DC8C10-32C3-E345-A9C5-4EAB2427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60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D6456-C56C-8C4A-BCA7-5ACBECEB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C960FC-A2DF-184A-823C-CBD0C794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62E90-D18A-2A4A-A46E-8C374DF5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122FAF-035B-214B-BCD6-049C4047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60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811A07-848B-9647-A598-09DC5CB9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CD401C-E857-0942-AFA9-0A52510D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B556FE-D9C9-134D-9CDB-DBE6F0DD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83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9D97C1-A4AE-5941-9A81-566D89B8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4CCC3-0A55-8E4B-AC51-AE639C6AA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17081E-28E2-4245-9B55-663394B9D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69310E-D882-DD49-9301-33E694C2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654BC6-17DB-C549-8ADB-687BE7423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87D770-9887-3C46-9BC4-E2A215C2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49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FB29A9-1A69-CF48-A3BE-49E25E17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15F6102-5DB4-A84C-B656-D97E3B62D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F8C36C-2109-AC4E-8923-D04124633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5CE94B-1F3E-F64A-A2D5-1F4FAAB2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E2C51A-66C6-F24D-901C-B748569C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02938-A0F8-2847-BC99-7D83AAAD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3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1D0973-5A5B-9F4D-BEE0-44D282FAD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B41859-6CAF-5845-81B9-06F7B1808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72D58-651C-8D41-8655-85A62C257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B845-5AF8-E540-BCED-9424F924FDAD}" type="datetimeFigureOut">
              <a:rPr lang="fr-FR" smtClean="0"/>
              <a:t>04/03/2025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503BB-AB4D-2E4D-A5C3-C1220BC6E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2AD36-90AC-684B-8508-B8A2CF0E3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E4CE-4662-5946-A98D-401DD3D41F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4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A532E-6398-1F4A-A1B0-8365C4A27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Retour de tournage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EE399F-CAF6-F54F-9CB1-493E62E55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Mardi 4 mars 2025</a:t>
            </a:r>
          </a:p>
        </p:txBody>
      </p:sp>
    </p:spTree>
    <p:extLst>
      <p:ext uri="{BB962C8B-B14F-4D97-AF65-F5344CB8AC3E}">
        <p14:creationId xmlns:p14="http://schemas.microsoft.com/office/powerpoint/2010/main" val="170050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75EE7-ACA1-734A-AA85-85C60C232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réel du tournage- le tournage du réel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0184E8-7069-C440-AA02-97B0136B1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quoi ne s’attendait-on pas ?</a:t>
            </a:r>
          </a:p>
          <a:p>
            <a:r>
              <a:rPr lang="fr-FR" dirty="0"/>
              <a:t>Est-ce une force ? Un défaut qui empêche ?</a:t>
            </a:r>
          </a:p>
          <a:p>
            <a:r>
              <a:rPr lang="fr-FR" dirty="0"/>
              <a:t>Comment aurait-on pu mieux s’y préparer ? </a:t>
            </a:r>
          </a:p>
          <a:p>
            <a:r>
              <a:rPr lang="fr-FR" dirty="0"/>
              <a:t>Qu’est ce qui nous a surpris ? Dans la manière dont s’est passé le tournage d’une part. D’autre part, pourriez-vous exprimer </a:t>
            </a:r>
            <a:r>
              <a:rPr lang="fr-FR" dirty="0" err="1"/>
              <a:t>succintement</a:t>
            </a:r>
            <a:r>
              <a:rPr lang="fr-FR" dirty="0"/>
              <a:t> les impressions, projections, idées pour le film en devenir 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57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E163C7-D6C9-5E48-B988-539A905B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rapport entre le scénario et le réel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5488E-627E-0144-9544-093A543FA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L’écriture/la réécriture</a:t>
            </a:r>
          </a:p>
          <a:p>
            <a:r>
              <a:rPr lang="fr-FR" dirty="0"/>
              <a:t>Les dispositifs de mise en scène par et avec les accidents du réel</a:t>
            </a:r>
          </a:p>
          <a:p>
            <a:r>
              <a:rPr lang="fr-FR" dirty="0"/>
              <a:t>Où en est-on par rapport au sujet ? </a:t>
            </a:r>
            <a:r>
              <a:rPr lang="fr-FR" dirty="0" err="1"/>
              <a:t>A-t-il</a:t>
            </a:r>
            <a:r>
              <a:rPr lang="fr-FR" dirty="0"/>
              <a:t> changé ? Glissé ?</a:t>
            </a:r>
          </a:p>
          <a:p>
            <a:r>
              <a:rPr lang="fr-FR" dirty="0"/>
              <a:t>Que va-t-on filmer en plus à Paris ? Besoin de plans imprévus ?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54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6CBC01-BAE3-DB49-AA50-A6FF2D98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rapports de tournage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C9D608-9640-554E-8F6D-E00727B2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Qu’a-t-on dans le rapport de script ?</a:t>
            </a:r>
          </a:p>
          <a:p>
            <a:r>
              <a:rPr lang="fr-FR" dirty="0"/>
              <a:t>Qu’a-t-on à transmettre aux monteurs ?</a:t>
            </a:r>
          </a:p>
          <a:p>
            <a:r>
              <a:rPr lang="fr-FR" dirty="0"/>
              <a:t>Quelles précautions pour le montage/étalonnage/mixage ?</a:t>
            </a:r>
          </a:p>
          <a:p>
            <a:r>
              <a:rPr lang="fr-FR" dirty="0"/>
              <a:t>Quelle place prendra l’animation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40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0539C-482E-2F46-B7B0-CF719485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Nouveau dossier après le tournage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E2D226-1C02-9744-AA26-1942ECE6E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Synopsis</a:t>
            </a:r>
          </a:p>
          <a:p>
            <a:r>
              <a:rPr lang="fr-FR" dirty="0"/>
              <a:t>Scénario</a:t>
            </a:r>
          </a:p>
          <a:p>
            <a:r>
              <a:rPr lang="fr-FR" dirty="0" err="1"/>
              <a:t>Storyboard</a:t>
            </a:r>
            <a:r>
              <a:rPr lang="fr-FR" dirty="0"/>
              <a:t> (à partir de photogramme)</a:t>
            </a:r>
          </a:p>
          <a:p>
            <a:r>
              <a:rPr lang="fr-FR" dirty="0"/>
              <a:t>Note d’intention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26021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172</Words>
  <Application>Microsoft Macintosh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Retour de tournage</vt:lpstr>
      <vt:lpstr>Le réel du tournage- le tournage du réel </vt:lpstr>
      <vt:lpstr>Le rapport entre le scénario et le réel</vt:lpstr>
      <vt:lpstr>Les rapports de tournage</vt:lpstr>
      <vt:lpstr>Nouveau dossier après le tournage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Retour de tournage</dc:title>
  <dc:creator>jennyt.</dc:creator>
  <cp:lastModifiedBy>jennyt.</cp:lastModifiedBy>
  <cp:revision>1</cp:revision>
  <dcterms:created xsi:type="dcterms:W3CDTF">2025-03-04T12:37:50Z</dcterms:created>
  <dcterms:modified xsi:type="dcterms:W3CDTF">2025-03-04T12:48:28Z</dcterms:modified>
</cp:coreProperties>
</file>