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2"/>
    <p:restoredTop sz="94745"/>
  </p:normalViewPr>
  <p:slideViewPr>
    <p:cSldViewPr snapToGrid="0" snapToObjects="1">
      <p:cViewPr varScale="1">
        <p:scale>
          <a:sx n="102" d="100"/>
          <a:sy n="102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B4E307-A261-0F44-8872-861A2ED05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527B3C-95AF-EA49-B130-D8C3D8C6C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8048E4-8A09-194D-A8BF-53877819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1FD550-A1CB-2D42-B139-FCFCDD3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A0FCAA-AD89-0247-B4A1-EC9550B8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75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777329-D45A-8A4C-9926-820DD289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4820D5-F12F-4F4A-A186-F6801CDA8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B3393F-44AF-6F41-B85F-575FFB4A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408A1C-7AD3-C644-9475-235655C1E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E1B140-BC16-2348-9E9C-97879393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07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660DD9D-F96A-CA4E-97C1-6E7D64570A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75F318-7EAA-9B49-92C0-FD53A9ACC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E7A23B-4F9D-874A-97D4-BD55BD8A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C5DCD4-623C-6B40-94DE-03D228727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BBE9D2-1210-C347-ADF7-2F7FAFA0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63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8F8C3-84ED-F841-9F9D-7D19CDF9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BDAB37-BECF-FF46-86FE-AEECCE10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D1443C-3AC0-8C47-85F4-486D4C460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B066EA-FBAA-B14C-A64F-8D18CF220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CCCA04-2540-3643-A2B3-82C558F9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50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CC182-9975-8344-A289-EC0D7223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3506DE-C996-0E4A-BCB5-1958BC917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528319-75BF-AE43-8ACB-52C8256D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BCCC92-4F60-6C4B-ACD7-A9041DA5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E87975-630A-C049-80E7-04CA3C947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17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6763BF-D7CC-984A-922C-9BC0AA30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C6216B-4A8F-D44E-A0E9-8D8415F2E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BAF405-44ED-5841-801E-66180586A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771DCD-A698-7D47-9164-225579A1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66DAA6-0D3B-5940-99EB-D6ED6811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32BB9A-A469-5745-B228-73A36E549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6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A3562C-92D5-2A4D-9E5E-8F7C9197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1CAD49-6303-6E41-A250-D7371E8C0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DE4EE0-6F7A-334F-AEA9-0348F7C9F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80E26E-0801-C644-BE2C-946BA4AC2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0C3F813-E859-9D41-A544-C1B2D5C86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F7175F-3D46-A649-B4F2-AA6C2A14E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B68440D-133B-2D47-885A-4D89559BF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746C554-BCFA-4048-AC0B-B3328926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5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98D2D7-2D20-2144-AB9C-C64E596C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EC9652-6FAD-CB4C-9726-ECB4861C7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04EEDF-523E-0042-847E-45CF64DA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249AC2-0151-6845-9339-D61116B9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88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D62D048-8417-3045-A5E9-673D3974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829AE5-13F9-8745-84F9-506648DE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1515B8-9637-E348-8785-82FB77348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0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3E7C8-B9F7-5D4B-9EB1-EDA9B292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349216-A93C-D040-AF5B-F88EB4C13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E45BCD-EB42-E442-BE17-FE72371DF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980DCB-D7FA-B944-87B9-D675F082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549E34-E6EA-E348-A7FA-44D2B95A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1BBFC6-FEFA-8A4D-895D-DAE5E555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50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81F761-111D-E547-AD48-F4F8C5CD0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BC776C-2F72-4D45-8E22-27E5BF72C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7F30F3-4E6A-1C4A-AE58-02F97D744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81A6BC-2302-5841-B1BB-4290EA1D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158003-9D68-8D46-98C5-EE3475AA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E9A94B-E504-3C41-AA9F-BBC122C6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75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FDE4B3-88B2-2C49-9114-8354F17A9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8B47D8-4181-F442-A665-AE75AC430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0F21F7-B273-A142-A8DF-FEDBBB933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99D29-64CA-1A41-857A-66440EB4395B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074C0-7484-9845-ACB6-D28D991EB1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CD6718-5DD5-2244-86B1-B29950AC1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4E1E0-C1E1-C647-BF2E-250ABCBD3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4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3E47C0-EDBD-B647-AD78-AF19A6160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Groupe 1 réal-son-image-</a:t>
            </a:r>
            <a:r>
              <a:rPr lang="fr-FR" dirty="0" err="1"/>
              <a:t>prod</a:t>
            </a:r>
            <a:r>
              <a:rPr lang="fr-FR" dirty="0"/>
              <a:t>.(régie-</a:t>
            </a:r>
            <a:r>
              <a:rPr lang="fr-FR" dirty="0" err="1"/>
              <a:t>assistant.e</a:t>
            </a:r>
            <a:r>
              <a:rPr lang="fr-FR" dirty="0"/>
              <a:t>)-script(monteur)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A972DC-FECA-7C4C-B598-6D597F1F7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Ruben</a:t>
            </a:r>
          </a:p>
          <a:p>
            <a:r>
              <a:rPr lang="fr-FR" dirty="0"/>
              <a:t>Théo</a:t>
            </a:r>
          </a:p>
          <a:p>
            <a:r>
              <a:rPr lang="fr-FR" dirty="0"/>
              <a:t>Théodore</a:t>
            </a:r>
          </a:p>
          <a:p>
            <a:r>
              <a:rPr lang="fr-FR" dirty="0" err="1"/>
              <a:t>Mathys</a:t>
            </a:r>
            <a:endParaRPr lang="fr-FR" dirty="0"/>
          </a:p>
          <a:p>
            <a:r>
              <a:rPr lang="fr-FR" dirty="0"/>
              <a:t>Pierre-Marie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052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E04548-D1E0-4A4B-8D81-4CF18198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Groupe 2 réal-son-image-</a:t>
            </a:r>
            <a:r>
              <a:rPr lang="fr-FR" dirty="0" err="1"/>
              <a:t>prod</a:t>
            </a:r>
            <a:r>
              <a:rPr lang="fr-FR" dirty="0"/>
              <a:t>.(régie-</a:t>
            </a:r>
            <a:r>
              <a:rPr lang="fr-FR" dirty="0" err="1"/>
              <a:t>assistant.e</a:t>
            </a:r>
            <a:r>
              <a:rPr lang="fr-FR" dirty="0"/>
              <a:t>)-script(monteur)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15B95C-A224-7F40-BF7E-E4D8CF8C6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Victoria</a:t>
            </a:r>
          </a:p>
          <a:p>
            <a:r>
              <a:rPr lang="fr-FR" dirty="0"/>
              <a:t>Lola</a:t>
            </a:r>
          </a:p>
          <a:p>
            <a:r>
              <a:rPr lang="fr-FR" dirty="0"/>
              <a:t>Garance</a:t>
            </a:r>
          </a:p>
          <a:p>
            <a:r>
              <a:rPr lang="fr-FR" dirty="0"/>
              <a:t>Maia</a:t>
            </a:r>
          </a:p>
          <a:p>
            <a:r>
              <a:rPr lang="fr-FR" dirty="0"/>
              <a:t>Martin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4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08231-5972-3F44-87ED-AE255E82F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Groupe 3 réal-son-image-</a:t>
            </a:r>
            <a:r>
              <a:rPr lang="fr-FR" dirty="0" err="1"/>
              <a:t>prod</a:t>
            </a:r>
            <a:r>
              <a:rPr lang="fr-FR" dirty="0"/>
              <a:t>.(régie-</a:t>
            </a:r>
            <a:r>
              <a:rPr lang="fr-FR" dirty="0" err="1"/>
              <a:t>assistant.e</a:t>
            </a:r>
            <a:r>
              <a:rPr lang="fr-FR" dirty="0"/>
              <a:t>)-script(monteur)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6F8C66-B1AD-684B-B351-FBAC0D8BF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Ulisse</a:t>
            </a:r>
            <a:endParaRPr lang="fr-FR" dirty="0"/>
          </a:p>
          <a:p>
            <a:r>
              <a:rPr lang="fr-FR" dirty="0" err="1"/>
              <a:t>Bohdana</a:t>
            </a:r>
            <a:endParaRPr lang="fr-FR" dirty="0"/>
          </a:p>
          <a:p>
            <a:r>
              <a:rPr lang="fr-FR" dirty="0"/>
              <a:t>Eva</a:t>
            </a:r>
          </a:p>
          <a:p>
            <a:r>
              <a:rPr lang="fr-FR" dirty="0" err="1"/>
              <a:t>Amets</a:t>
            </a:r>
            <a:endParaRPr lang="fr-FR" dirty="0"/>
          </a:p>
          <a:p>
            <a:r>
              <a:rPr lang="fr-FR" dirty="0"/>
              <a:t>Mathilde</a:t>
            </a:r>
          </a:p>
        </p:txBody>
      </p:sp>
    </p:spTree>
    <p:extLst>
      <p:ext uri="{BB962C8B-B14F-4D97-AF65-F5344CB8AC3E}">
        <p14:creationId xmlns:p14="http://schemas.microsoft.com/office/powerpoint/2010/main" val="321280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56DCF0-B442-D34C-8BF3-C444CEB4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Groupe 4 réal-son-image-</a:t>
            </a:r>
            <a:r>
              <a:rPr lang="fr-FR" dirty="0" err="1"/>
              <a:t>prod</a:t>
            </a:r>
            <a:r>
              <a:rPr lang="fr-FR" dirty="0"/>
              <a:t>.(régie-</a:t>
            </a:r>
            <a:r>
              <a:rPr lang="fr-FR" dirty="0" err="1"/>
              <a:t>assistant.e</a:t>
            </a:r>
            <a:r>
              <a:rPr lang="fr-FR" dirty="0"/>
              <a:t>)-script(monteur)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6541AB-E140-184C-A082-FA0BDE178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Enzo</a:t>
            </a:r>
          </a:p>
          <a:p>
            <a:r>
              <a:rPr lang="fr-FR" dirty="0"/>
              <a:t>Romain</a:t>
            </a:r>
          </a:p>
          <a:p>
            <a:r>
              <a:rPr lang="fr-FR" dirty="0"/>
              <a:t>Sara</a:t>
            </a:r>
          </a:p>
          <a:p>
            <a:r>
              <a:rPr lang="fr-FR" dirty="0" err="1"/>
              <a:t>Maïssa</a:t>
            </a:r>
            <a:endParaRPr lang="fr-FR" dirty="0"/>
          </a:p>
          <a:p>
            <a:r>
              <a:rPr lang="fr-FR" dirty="0"/>
              <a:t>Charlie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333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E9330-2216-A640-BE34-AADC08FF0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Groupe 5 réal-son-image-</a:t>
            </a:r>
            <a:r>
              <a:rPr lang="fr-FR" dirty="0" err="1"/>
              <a:t>prod</a:t>
            </a:r>
            <a:r>
              <a:rPr lang="fr-FR" dirty="0"/>
              <a:t>.(régie-</a:t>
            </a:r>
            <a:r>
              <a:rPr lang="fr-FR" dirty="0" err="1"/>
              <a:t>assistant.e</a:t>
            </a:r>
            <a:r>
              <a:rPr lang="fr-FR" dirty="0"/>
              <a:t>)-script(monteur)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C9D3CE-16CE-024B-8355-36D810518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Juliette</a:t>
            </a:r>
          </a:p>
          <a:p>
            <a:r>
              <a:rPr lang="fr-FR" dirty="0"/>
              <a:t>Clarisse</a:t>
            </a:r>
          </a:p>
          <a:p>
            <a:r>
              <a:rPr lang="fr-FR" dirty="0"/>
              <a:t>Emilie </a:t>
            </a:r>
          </a:p>
          <a:p>
            <a:r>
              <a:rPr lang="fr-FR" dirty="0"/>
              <a:t>Lilia (actrice </a:t>
            </a:r>
            <a:r>
              <a:rPr lang="fr-FR" dirty="0" err="1"/>
              <a:t>prod</a:t>
            </a:r>
            <a:r>
              <a:rPr lang="fr-FR" dirty="0"/>
              <a:t> ?)</a:t>
            </a:r>
          </a:p>
          <a:p>
            <a:r>
              <a:rPr lang="fr-FR" dirty="0"/>
              <a:t>Agathe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07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2EA52-2EF3-2C49-B50B-00E5240D6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D2AFB5-ED91-3147-A6B5-0A111AC90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Autorisations : </a:t>
            </a:r>
          </a:p>
          <a:p>
            <a:r>
              <a:rPr lang="fr-FR" dirty="0"/>
              <a:t>Droit à l’image </a:t>
            </a:r>
          </a:p>
          <a:p>
            <a:r>
              <a:rPr lang="fr-FR" dirty="0"/>
              <a:t>Lieux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Cagnotte : 100 € (20€ par personne) </a:t>
            </a:r>
          </a:p>
          <a:p>
            <a:pPr marL="0" indent="0">
              <a:buNone/>
            </a:pPr>
            <a:r>
              <a:rPr lang="fr-FR" dirty="0"/>
              <a:t>Budget : repas/ transport/</a:t>
            </a:r>
          </a:p>
          <a:p>
            <a:pPr marL="0" indent="0">
              <a:buNone/>
            </a:pPr>
            <a:r>
              <a:rPr lang="fr-FR" dirty="0"/>
              <a:t>Acteurs bénévoles </a:t>
            </a:r>
          </a:p>
        </p:txBody>
      </p:sp>
    </p:spTree>
    <p:extLst>
      <p:ext uri="{BB962C8B-B14F-4D97-AF65-F5344CB8AC3E}">
        <p14:creationId xmlns:p14="http://schemas.microsoft.com/office/powerpoint/2010/main" val="29865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222EEC-B077-C748-958F-5FDA6914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Conditions du tournage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4D5169-0C40-6D4D-A29E-3EF9ACC88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Film 10’ max - </a:t>
            </a:r>
          </a:p>
          <a:p>
            <a:pPr marL="0" indent="0">
              <a:buNone/>
            </a:pPr>
            <a:r>
              <a:rPr lang="fr-FR" dirty="0"/>
              <a:t>Dans toute la France </a:t>
            </a:r>
          </a:p>
          <a:p>
            <a:pPr marL="0" indent="0">
              <a:buNone/>
            </a:pPr>
            <a:r>
              <a:rPr lang="fr-FR" dirty="0"/>
              <a:t>Etre ensemble à chaque tournage</a:t>
            </a:r>
          </a:p>
          <a:p>
            <a:pPr marL="0" indent="0">
              <a:buNone/>
            </a:pPr>
            <a:r>
              <a:rPr lang="fr-FR" dirty="0"/>
              <a:t>Budget 100€</a:t>
            </a:r>
          </a:p>
          <a:p>
            <a:pPr marL="0" indent="0">
              <a:buNone/>
            </a:pPr>
            <a:r>
              <a:rPr lang="fr-FR" dirty="0"/>
              <a:t>Rendu 23 avril à 17h30</a:t>
            </a:r>
          </a:p>
          <a:p>
            <a:pPr marL="0" indent="0">
              <a:buNone/>
            </a:pPr>
            <a:r>
              <a:rPr lang="fr-FR" dirty="0"/>
              <a:t>Retours sur les films le 30 avril  15h-18h</a:t>
            </a:r>
          </a:p>
          <a:p>
            <a:pPr marL="0" indent="0">
              <a:buNone/>
            </a:pPr>
            <a:r>
              <a:rPr lang="fr-FR" dirty="0"/>
              <a:t>Projection collective ?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007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2B9FC-7112-164A-B4A0-4F2B7C0CB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Scénario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5C0A9C-642A-704D-B2E3-68D25EB49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Problème conscient </a:t>
            </a:r>
          </a:p>
          <a:p>
            <a:r>
              <a:rPr lang="fr-FR" dirty="0"/>
              <a:t>Problème inconscient</a:t>
            </a:r>
          </a:p>
          <a:p>
            <a:endParaRPr lang="fr-FR" dirty="0"/>
          </a:p>
          <a:p>
            <a:r>
              <a:rPr lang="fr-FR" dirty="0"/>
              <a:t>Un ou deux personnages secondaires : adjuvants – opposants </a:t>
            </a:r>
          </a:p>
          <a:p>
            <a:endParaRPr lang="fr-FR" dirty="0"/>
          </a:p>
          <a:p>
            <a:r>
              <a:rPr lang="fr-FR" dirty="0"/>
              <a:t>Un personnage principal connaît un événement (élément déclencheur) qui va bousculer sa vie et qui va crée un objectif. </a:t>
            </a:r>
          </a:p>
          <a:p>
            <a:r>
              <a:rPr lang="fr-FR" dirty="0"/>
              <a:t>Sur son chemin, des obstacles se pointent. </a:t>
            </a:r>
          </a:p>
          <a:p>
            <a:r>
              <a:rPr lang="fr-FR" dirty="0"/>
              <a:t>En dépassant ces obstacles, le héros l’héroïne va se dépasser.  </a:t>
            </a:r>
          </a:p>
          <a:p>
            <a:r>
              <a:rPr lang="fr-FR" dirty="0"/>
              <a:t>Va </a:t>
            </a:r>
            <a:r>
              <a:rPr lang="fr-FR" dirty="0" err="1"/>
              <a:t>t</a:t>
            </a:r>
            <a:r>
              <a:rPr lang="fr-FR" dirty="0"/>
              <a:t> il arriver a ses objectifs  ? La fin marque le propos-la morale du film, ce qu’on appelle la « vision du monde ».    </a:t>
            </a:r>
          </a:p>
        </p:txBody>
      </p:sp>
    </p:spTree>
    <p:extLst>
      <p:ext uri="{BB962C8B-B14F-4D97-AF65-F5344CB8AC3E}">
        <p14:creationId xmlns:p14="http://schemas.microsoft.com/office/powerpoint/2010/main" val="328240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0FB62B-1ADE-7E4F-BEE2-22D48E0E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pour un scénario sur la perte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C0A589-6FF2-7041-8A49-F2B38C6A2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qui ?</a:t>
            </a:r>
          </a:p>
          <a:p>
            <a:r>
              <a:rPr lang="fr-FR" dirty="0"/>
              <a:t>Où ? (contexte de vie)</a:t>
            </a:r>
          </a:p>
          <a:p>
            <a:r>
              <a:rPr lang="fr-FR" dirty="0"/>
              <a:t>Que se passe-t-il qui bouscule son quotidien ? (élément déclencheur)</a:t>
            </a:r>
          </a:p>
          <a:p>
            <a:r>
              <a:rPr lang="fr-FR" dirty="0"/>
              <a:t>Comment fait il pour lutter ? </a:t>
            </a:r>
          </a:p>
          <a:p>
            <a:r>
              <a:rPr lang="fr-FR" dirty="0"/>
              <a:t>Quels obstacles se pointent ? (opposants?) </a:t>
            </a:r>
            <a:r>
              <a:rPr lang="fr-FR"/>
              <a:t>quelles aides ?  </a:t>
            </a:r>
            <a:r>
              <a:rPr lang="fr-FR" dirty="0"/>
              <a:t>(adjuvants)</a:t>
            </a:r>
          </a:p>
          <a:p>
            <a:r>
              <a:rPr lang="fr-FR" dirty="0"/>
              <a:t>A quoi aboutit il ? (la chute) Retrouve-t-il son état  « normal » ?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70409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298</Words>
  <Application>Microsoft Macintosh PowerPoint</Application>
  <PresentationFormat>Grand écran</PresentationFormat>
  <Paragraphs>66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Groupe 1 réal-son-image-prod.(régie-assistant.e)-script(monteur)</vt:lpstr>
      <vt:lpstr>Groupe 2 réal-son-image-prod.(régie-assistant.e)-script(monteur)</vt:lpstr>
      <vt:lpstr>Groupe 3 réal-son-image-prod.(régie-assistant.e)-script(monteur)</vt:lpstr>
      <vt:lpstr>Groupe 4 réal-son-image-prod.(régie-assistant.e)-script(monteur)</vt:lpstr>
      <vt:lpstr>Groupe 5 réal-son-image-prod.(régie-assistant.e)-script(monteur)</vt:lpstr>
      <vt:lpstr>questions</vt:lpstr>
      <vt:lpstr>Conditions du tournage</vt:lpstr>
      <vt:lpstr>Scénario </vt:lpstr>
      <vt:lpstr>Questions pour un scénario sur la perte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Production-assistant</dc:title>
  <dc:creator>jennyt.</dc:creator>
  <cp:lastModifiedBy>jennyt.</cp:lastModifiedBy>
  <cp:revision>4</cp:revision>
  <dcterms:created xsi:type="dcterms:W3CDTF">2025-01-29T16:02:53Z</dcterms:created>
  <dcterms:modified xsi:type="dcterms:W3CDTF">2025-02-11T14:39:39Z</dcterms:modified>
</cp:coreProperties>
</file>