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27790-549C-43F5-BBD0-DB6DC17EE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070938" cy="3329581"/>
          </a:xfrm>
        </p:spPr>
        <p:txBody>
          <a:bodyPr/>
          <a:lstStyle/>
          <a:p>
            <a:r>
              <a:rPr lang="fr-FR" dirty="0"/>
              <a:t>Révision </a:t>
            </a:r>
            <a:br>
              <a:rPr lang="fr-FR" dirty="0"/>
            </a:br>
            <a:r>
              <a:rPr lang="fr-FR" sz="4800" dirty="0"/>
              <a:t>en vue du partiel du 2 mai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EF6455-1BAF-45FE-90C8-72C43C726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070938" cy="1535956"/>
          </a:xfrm>
        </p:spPr>
        <p:txBody>
          <a:bodyPr>
            <a:normAutofit/>
          </a:bodyPr>
          <a:lstStyle/>
          <a:p>
            <a:r>
              <a:rPr lang="fr-FR" dirty="0"/>
              <a:t>Anthropologie de l’art, de la musique et du numérique</a:t>
            </a:r>
          </a:p>
          <a:p>
            <a:pPr algn="r"/>
            <a:endParaRPr lang="fr-FR" sz="1400" dirty="0"/>
          </a:p>
          <a:p>
            <a:pPr algn="r"/>
            <a:r>
              <a:rPr lang="fr-FR" sz="1400" dirty="0"/>
              <a:t>Paris 1- Panthéon-sorbonne</a:t>
            </a:r>
          </a:p>
          <a:p>
            <a:pPr algn="r"/>
            <a:r>
              <a:rPr lang="fr-FR" sz="1400" dirty="0"/>
              <a:t>Jimena Ponce de Leon</a:t>
            </a:r>
          </a:p>
        </p:txBody>
      </p:sp>
    </p:spTree>
    <p:extLst>
      <p:ext uri="{BB962C8B-B14F-4D97-AF65-F5344CB8AC3E}">
        <p14:creationId xmlns:p14="http://schemas.microsoft.com/office/powerpoint/2010/main" val="384852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du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/>
          </a:bodyPr>
          <a:lstStyle/>
          <a:p>
            <a:r>
              <a:rPr lang="fr-FR" sz="2400" b="1" dirty="0"/>
              <a:t>Miller, 2018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dirty="0"/>
              <a:t>	{Texte encadrant du module 3}</a:t>
            </a:r>
          </a:p>
          <a:p>
            <a:pPr marL="0" indent="0">
              <a:buNone/>
            </a:pPr>
            <a:r>
              <a:rPr lang="fr-FR" sz="2400" dirty="0"/>
              <a:t>	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 : numérique / anthropologie du numérique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d’études : nouvelles populations, nouvelles dimensions (temps, espace)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Méthodes : holistique, ubiquité, continuité (online, offline), contexte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Transformations : humaine et anthropologique</a:t>
            </a:r>
          </a:p>
        </p:txBody>
      </p:sp>
    </p:spTree>
    <p:extLst>
      <p:ext uri="{BB962C8B-B14F-4D97-AF65-F5344CB8AC3E}">
        <p14:creationId xmlns:p14="http://schemas.microsoft.com/office/powerpoint/2010/main" val="62358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du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Casilli</a:t>
            </a:r>
            <a:r>
              <a:rPr lang="fr-FR" sz="2400" b="1" dirty="0"/>
              <a:t>, 2020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Notion de plateforme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Environnement numérique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Rôle économique et politique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Tendances socioculturelles de notre époque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Types de plateformes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Source de valeur / actif : données </a:t>
            </a:r>
            <a:r>
              <a:rPr lang="fr-FR" sz="2400" dirty="0">
                <a:sym typeface="Wingdings" panose="05000000000000000000" pitchFamily="2" charset="2"/>
              </a:rPr>
              <a:t> algorithmes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Effets sur la sociabilité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Travailleurs du clic / automation 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7158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du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 lnSpcReduction="10000"/>
          </a:bodyPr>
          <a:lstStyle/>
          <a:p>
            <a:r>
              <a:rPr lang="fr-FR" sz="2400" b="1" dirty="0"/>
              <a:t>Bruna, 2020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de Snapchat / définition et utilisation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Notion d’éphémère / + attention vs </a:t>
            </a:r>
            <a:r>
              <a:rPr lang="fr-FR" sz="2400" i="1" dirty="0" err="1"/>
              <a:t>screenshot</a:t>
            </a:r>
            <a:endParaRPr lang="fr-FR" sz="2400" i="1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Liens sociaux authentiques et forts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Type d’enquête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Gamification (flamme, émoticons)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Ecriture ethnographique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Quantification des interactions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Cadres et normes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Se mettre en scène</a:t>
            </a:r>
          </a:p>
        </p:txBody>
      </p:sp>
    </p:spTree>
    <p:extLst>
      <p:ext uri="{BB962C8B-B14F-4D97-AF65-F5344CB8AC3E}">
        <p14:creationId xmlns:p14="http://schemas.microsoft.com/office/powerpoint/2010/main" val="345342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du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 lnSpcReduction="10000"/>
          </a:bodyPr>
          <a:lstStyle/>
          <a:p>
            <a:r>
              <a:rPr lang="fr-FR" sz="2400" b="1" dirty="0"/>
              <a:t>Meyer et Tanner, 2017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de la police et la sousveillance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Relation entre la caméra et le comportement : construction d’une image médiatique, maîtrise de sa propre visibilité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Surveillance des réseaux sociaux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Police : marqueurs visuels, modification de la manière dont ils pensent leurs actions, anticipation de la visibilité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Menace de devenir vedette : risque médiatique et réputationnel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Absence de réglementation, de soutien et d’équipement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Contre-mesures et résistance, restauration du point de vue</a:t>
            </a:r>
          </a:p>
        </p:txBody>
      </p:sp>
    </p:spTree>
    <p:extLst>
      <p:ext uri="{BB962C8B-B14F-4D97-AF65-F5344CB8AC3E}">
        <p14:creationId xmlns:p14="http://schemas.microsoft.com/office/powerpoint/2010/main" val="373080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l’art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8"/>
            <a:ext cx="10089924" cy="4672692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Jeudy-Ballini</a:t>
            </a:r>
            <a:r>
              <a:rPr lang="fr-FR" sz="2400" b="1" dirty="0"/>
              <a:t> et </a:t>
            </a:r>
            <a:r>
              <a:rPr lang="fr-FR" sz="2400" b="1" dirty="0" err="1"/>
              <a:t>Derlon</a:t>
            </a:r>
            <a:r>
              <a:rPr lang="fr-FR" sz="2400" b="1" dirty="0"/>
              <a:t>, 2017</a:t>
            </a:r>
          </a:p>
          <a:p>
            <a:pPr marL="0" indent="0">
              <a:buNone/>
            </a:pPr>
            <a:r>
              <a:rPr lang="fr-FR" sz="2400" dirty="0"/>
              <a:t>					</a:t>
            </a:r>
          </a:p>
          <a:p>
            <a:pPr marL="0" indent="0">
              <a:buNone/>
            </a:pPr>
            <a:r>
              <a:rPr lang="fr-FR" sz="2400" dirty="0"/>
              <a:t>					{Texte encadrant du module 1}</a:t>
            </a:r>
          </a:p>
          <a:p>
            <a:pPr marL="0" indent="0">
              <a:buNone/>
            </a:pPr>
            <a:r>
              <a:rPr lang="fr-FR" sz="2400" dirty="0"/>
              <a:t>	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 – anthropologie de l’art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Evolution de la pensée anthropologique au croissement des expressions artistiques observées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Notions clés par période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Penseurs à souligner		</a:t>
            </a:r>
          </a:p>
        </p:txBody>
      </p:sp>
    </p:spTree>
    <p:extLst>
      <p:ext uri="{BB962C8B-B14F-4D97-AF65-F5344CB8AC3E}">
        <p14:creationId xmlns:p14="http://schemas.microsoft.com/office/powerpoint/2010/main" val="294313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l’art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8"/>
            <a:ext cx="10089924" cy="4672692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Gerini</a:t>
            </a:r>
            <a:r>
              <a:rPr lang="fr-FR" sz="2400" b="1" dirty="0"/>
              <a:t>, 2015</a:t>
            </a:r>
            <a:endParaRPr lang="fr-FR" sz="2400" dirty="0"/>
          </a:p>
          <a:p>
            <a:pPr marL="914400" lvl="2" indent="0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du </a:t>
            </a:r>
            <a:r>
              <a:rPr lang="fr-FR" sz="2400" dirty="0" err="1"/>
              <a:t>street</a:t>
            </a:r>
            <a:r>
              <a:rPr lang="fr-FR" sz="2400" dirty="0"/>
              <a:t> art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Définitions / description sur les artistes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Expression artistique vs marché de l’art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Appropriation / diffusion / reconnaissance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Authenticité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Message : illégalité et contestation</a:t>
            </a:r>
          </a:p>
          <a:p>
            <a:pPr marL="914400" lvl="2" indent="0">
              <a:buNone/>
            </a:pPr>
            <a:r>
              <a:rPr lang="fr-FR" sz="2400" dirty="0"/>
              <a:t>				impact et public</a:t>
            </a:r>
          </a:p>
        </p:txBody>
      </p:sp>
    </p:spTree>
    <p:extLst>
      <p:ext uri="{BB962C8B-B14F-4D97-AF65-F5344CB8AC3E}">
        <p14:creationId xmlns:p14="http://schemas.microsoft.com/office/powerpoint/2010/main" val="293881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l’art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8"/>
            <a:ext cx="10269538" cy="4988378"/>
          </a:xfrm>
        </p:spPr>
        <p:txBody>
          <a:bodyPr>
            <a:normAutofit lnSpcReduction="10000"/>
          </a:bodyPr>
          <a:lstStyle/>
          <a:p>
            <a:r>
              <a:rPr lang="fr-FR" sz="2400" b="1" dirty="0" err="1"/>
              <a:t>Fetman</a:t>
            </a:r>
            <a:r>
              <a:rPr lang="fr-FR" sz="2400" b="1" dirty="0"/>
              <a:t>, 2023</a:t>
            </a:r>
            <a:endParaRPr lang="fr-FR" sz="2400" dirty="0"/>
          </a:p>
          <a:p>
            <a:pPr marL="914400" lvl="2" indent="0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du crypto art (CA)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Etude : acteurs observés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Définitions :  CA, NFT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Relation avec le marché de l’art et la notion de plateforme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Authenticité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Support : mouvement artistique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Caractéristiques esthétiques (pixel, jeu vidéo), sociales et idéologiques (libertaire, </a:t>
            </a:r>
            <a:r>
              <a:rPr lang="fr-FR" sz="2400" dirty="0" err="1"/>
              <a:t>empowerment</a:t>
            </a:r>
            <a:r>
              <a:rPr lang="fr-FR" sz="24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Paradoxes</a:t>
            </a:r>
          </a:p>
        </p:txBody>
      </p:sp>
    </p:spTree>
    <p:extLst>
      <p:ext uri="{BB962C8B-B14F-4D97-AF65-F5344CB8AC3E}">
        <p14:creationId xmlns:p14="http://schemas.microsoft.com/office/powerpoint/2010/main" val="57551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l’art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8"/>
            <a:ext cx="10269538" cy="4988378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Merklen</a:t>
            </a:r>
            <a:r>
              <a:rPr lang="fr-FR" sz="2400" b="1" dirty="0"/>
              <a:t>, 2023</a:t>
            </a:r>
            <a:endParaRPr lang="fr-FR" sz="2400" dirty="0"/>
          </a:p>
          <a:p>
            <a:pPr marL="914400" lvl="2" indent="0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du militants : théâtre et politique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Etude : acteurs observés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Prise de la parole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Théâtre dans et issu du quartier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Processus créatif : double transformation </a:t>
            </a:r>
            <a:r>
              <a:rPr lang="fr-FR" sz="2400" dirty="0">
                <a:sym typeface="Wingdings" panose="05000000000000000000" pitchFamily="2" charset="2"/>
              </a:rPr>
              <a:t> aide technique et transmission d’une sensibilité qui pourrait mettre le spectateur à la place de l’acteur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La norme sociale comme habilitation et comme contrainte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6469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la musique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8"/>
            <a:ext cx="10269538" cy="4988378"/>
          </a:xfrm>
        </p:spPr>
        <p:txBody>
          <a:bodyPr>
            <a:normAutofit/>
          </a:bodyPr>
          <a:lstStyle/>
          <a:p>
            <a:r>
              <a:rPr lang="fr-FR" sz="2400" b="1" dirty="0"/>
              <a:t>Nattiez, 2004</a:t>
            </a:r>
            <a:endParaRPr lang="fr-FR" sz="2400" dirty="0"/>
          </a:p>
          <a:p>
            <a:pPr marL="914400" lvl="2" indent="0" algn="ctr">
              <a:buNone/>
            </a:pPr>
            <a:r>
              <a:rPr lang="fr-FR" sz="2400" dirty="0"/>
              <a:t>{Texte encadrant du module 2}</a:t>
            </a:r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 : anthropologie de la musique ou ethnomusicologie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Sémantique et signification musicale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Relation de la musique aux valeurs, au vécu, aux attentes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Méthodologies et activités disciplinaires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Significations politiques et idéologiques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Conventions et codifications</a:t>
            </a:r>
          </a:p>
        </p:txBody>
      </p:sp>
    </p:spTree>
    <p:extLst>
      <p:ext uri="{BB962C8B-B14F-4D97-AF65-F5344CB8AC3E}">
        <p14:creationId xmlns:p14="http://schemas.microsoft.com/office/powerpoint/2010/main" val="4166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la musique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/>
          </a:bodyPr>
          <a:lstStyle/>
          <a:p>
            <a:r>
              <a:rPr lang="fr-FR" sz="2400" b="1" dirty="0"/>
              <a:t>Morgan, 2021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mythe des pionnières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Femmes dans la musique électronique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Types de données : construction de la représentations du genre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Reconnaissance dans la presse, visibilité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Mainstream et médias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Discours de la rareté, de la redécouverte et d’accès au travail d’une artiste « oubliée »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Relation avec les plateformes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7403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la musique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/>
          </a:bodyPr>
          <a:lstStyle/>
          <a:p>
            <a:r>
              <a:rPr lang="fr-FR" sz="2400" b="1" dirty="0"/>
              <a:t>Thomas, 2017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SERP et J M Le Pen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Musique et politique : objet, sources, acteurs, public destinataire, catalogue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Approche et objectif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Disque : moyen politique, mobilisation d’un message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Travail éditorial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Signes et symboles = connivence idéologique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Rôle pédagogique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8911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9588D-7ED6-477F-B7C2-F9053E18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Anthropologie de la musique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A8195-973E-4C79-9DCF-4F6F1E36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5707"/>
            <a:ext cx="10269538" cy="5184321"/>
          </a:xfrm>
        </p:spPr>
        <p:txBody>
          <a:bodyPr>
            <a:normAutofit/>
          </a:bodyPr>
          <a:lstStyle/>
          <a:p>
            <a:r>
              <a:rPr lang="fr-FR" sz="2400" b="1" dirty="0"/>
              <a:t>Bacot et </a:t>
            </a:r>
            <a:r>
              <a:rPr lang="fr-FR" sz="2400" b="1" dirty="0" err="1"/>
              <a:t>Connone</a:t>
            </a:r>
            <a:r>
              <a:rPr lang="fr-FR" sz="2400" b="1" dirty="0"/>
              <a:t>, 2019</a:t>
            </a:r>
            <a:endParaRPr lang="fr-FR" sz="2400" dirty="0"/>
          </a:p>
          <a:p>
            <a:pPr marL="914400" lvl="2" indent="0" algn="ctr">
              <a:buNone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Cas hacking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Définition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Propriétés de ces pratiques 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200" dirty="0"/>
              <a:t>Collective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200" dirty="0"/>
              <a:t>Matérialité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200" dirty="0"/>
              <a:t>Posture = accès ouvert et utilisation créative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200" dirty="0"/>
              <a:t>Appropriation</a:t>
            </a:r>
          </a:p>
          <a:p>
            <a:pPr marL="987425" lvl="4" indent="179388">
              <a:buFont typeface="Wingdings" panose="05000000000000000000" pitchFamily="2" charset="2"/>
              <a:buChar char="§"/>
            </a:pPr>
            <a:r>
              <a:rPr lang="fr-FR" sz="2200" dirty="0"/>
              <a:t>Le discours et la pratique : contextualisation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22840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2756</TotalTime>
  <Words>640</Words>
  <Application>Microsoft Office PowerPoint</Application>
  <PresentationFormat>Grand écran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Révision  en vue du partiel du 2 mai</vt:lpstr>
      <vt:lpstr>Anthropologie de l’art</vt:lpstr>
      <vt:lpstr>Anthropologie de l’art</vt:lpstr>
      <vt:lpstr>Anthropologie de l’art</vt:lpstr>
      <vt:lpstr>Anthropologie de l’art</vt:lpstr>
      <vt:lpstr>Anthropologie de la musique</vt:lpstr>
      <vt:lpstr>Anthropologie de la musique</vt:lpstr>
      <vt:lpstr>Anthropologie de la musique</vt:lpstr>
      <vt:lpstr>Anthropologie de la musique</vt:lpstr>
      <vt:lpstr>Anthropologie du numérique</vt:lpstr>
      <vt:lpstr>Anthropologie du numérique</vt:lpstr>
      <vt:lpstr>Anthropologie du numérique</vt:lpstr>
      <vt:lpstr>Anthropologie du numérique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Jimena Ponce de Leon</dc:creator>
  <cp:lastModifiedBy>Jimena Ponce de Leon</cp:lastModifiedBy>
  <cp:revision>10</cp:revision>
  <dcterms:created xsi:type="dcterms:W3CDTF">2025-04-26T12:33:27Z</dcterms:created>
  <dcterms:modified xsi:type="dcterms:W3CDTF">2025-04-28T10:30:06Z</dcterms:modified>
</cp:coreProperties>
</file>