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3"/>
    <p:restoredTop sz="94654"/>
  </p:normalViewPr>
  <p:slideViewPr>
    <p:cSldViewPr snapToGrid="0" snapToObjects="1">
      <p:cViewPr varScale="1">
        <p:scale>
          <a:sx n="120" d="100"/>
          <a:sy n="120" d="100"/>
        </p:scale>
        <p:origin x="21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A6273-BDCB-154B-AE4C-9379FD5C1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B5A6B24-A70D-5043-B67C-FDECEEA5B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A12045-C67E-604A-970C-AC4D3C4E3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822B-DC97-8A45-A545-E510FDB8E6B9}" type="datetimeFigureOut">
              <a:rPr lang="fr-FR" smtClean="0"/>
              <a:t>08/04/2025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9B0308-9B31-454D-9900-086C07C3C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C45ABF-AB6F-6243-A237-04FCD5018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C041-0349-1046-9674-6E595849FC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92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7F5FA6-A3DF-574E-9576-8D3382030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ABEA8CF-90D8-1841-9446-7B3FAAC05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81E22-4666-7744-A713-09BD7CF1E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822B-DC97-8A45-A545-E510FDB8E6B9}" type="datetimeFigureOut">
              <a:rPr lang="fr-FR" smtClean="0"/>
              <a:t>08/04/2025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A83989-164B-2148-9793-F03390238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083002-27E3-9042-BE37-E1A2A619A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C041-0349-1046-9674-6E595849FC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7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F1739A1-CB79-6F45-A644-9E410C4213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8AD8F30-8DD0-4348-BCB8-53AFB4514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8CA26A-E85A-1042-86F6-7EA789FF4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822B-DC97-8A45-A545-E510FDB8E6B9}" type="datetimeFigureOut">
              <a:rPr lang="fr-FR" smtClean="0"/>
              <a:t>08/04/2025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998CE0-241E-DC43-8CD0-0CAE1BA1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DE9477-824B-1441-9935-A33E86E3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C041-0349-1046-9674-6E595849FC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569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26FF65-EA1E-2647-B894-36BC29F0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912C53-B8CB-4D4E-83BE-60BFE8C14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6258B3-6724-B84E-9162-7521A3A74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822B-DC97-8A45-A545-E510FDB8E6B9}" type="datetimeFigureOut">
              <a:rPr lang="fr-FR" smtClean="0"/>
              <a:t>08/04/2025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02FEF7-254E-1240-B76F-4164CE8CF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CF3448-ABCF-4342-B949-1A005B15F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C041-0349-1046-9674-6E595849FC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13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B2E836-DFDD-3A4C-9BCF-5DC8B803E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498909-9BED-B44B-B731-C60224790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4CFCBC-4EEE-314B-ADA2-AA9085F76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822B-DC97-8A45-A545-E510FDB8E6B9}" type="datetimeFigureOut">
              <a:rPr lang="fr-FR" smtClean="0"/>
              <a:t>08/04/2025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C372BD-C681-DF46-A829-B8E306C7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9E4DF0-3728-A94C-912C-41A7CA5EE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C041-0349-1046-9674-6E595849FC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808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42A8B3-3807-D641-844E-D075FC82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1F55BF-05A9-2040-9397-F7BFC6F54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3E76729-BC13-9B49-9403-9FBC7C578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0AE551-65CD-7345-A315-9E88D3C7E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822B-DC97-8A45-A545-E510FDB8E6B9}" type="datetimeFigureOut">
              <a:rPr lang="fr-FR" smtClean="0"/>
              <a:t>08/04/2025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048416-FBBF-3F43-859B-D138216C3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7178C7-7120-404C-B15C-B87CD547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C041-0349-1046-9674-6E595849FC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94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FCB362-BC3D-6E4C-9C54-9E07B078F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D48F9B-E780-7845-BF74-B9BE64DDE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761FB78-49D5-6B43-BD62-2A8B24D09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23EA8B7-2DFC-A843-9817-10F338756B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272C879-AFEA-C048-B634-88DF320BF3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9D01DA3-2A23-974B-9A09-594F00CEB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822B-DC97-8A45-A545-E510FDB8E6B9}" type="datetimeFigureOut">
              <a:rPr lang="fr-FR" smtClean="0"/>
              <a:t>08/04/2025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344D436-4159-1944-A753-70814949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51EC8E0-D85E-4C47-84E0-37F6DC31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C041-0349-1046-9674-6E595849FC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99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E1BD30-3262-F645-A254-1C81EED60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1967874-02BE-C240-8B70-8728C72E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822B-DC97-8A45-A545-E510FDB8E6B9}" type="datetimeFigureOut">
              <a:rPr lang="fr-FR" smtClean="0"/>
              <a:t>08/04/2025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B2951F-CA4F-084D-AF58-EBACA725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9FCCBC-C55C-C944-856D-0E556565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C041-0349-1046-9674-6E595849FC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40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925BF8A-3EE2-E04D-A879-417067CAD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822B-DC97-8A45-A545-E510FDB8E6B9}" type="datetimeFigureOut">
              <a:rPr lang="fr-FR" smtClean="0"/>
              <a:t>08/04/2025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54AC776-2815-7942-9688-3A7F2ECA5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F65494-5AC9-1F43-A9E0-69FB497FB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C041-0349-1046-9674-6E595849FC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03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CB5895-CAB4-E643-BA43-F555E0A33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61F6D2-02A9-D946-8F83-8E1A72D84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3B3F914-CA1B-0A42-81A1-7795FC62A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70DE9A-5372-934A-84E1-D564F64F2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822B-DC97-8A45-A545-E510FDB8E6B9}" type="datetimeFigureOut">
              <a:rPr lang="fr-FR" smtClean="0"/>
              <a:t>08/04/2025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F20295-7CFB-0D4F-8F93-FAC757A1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21B744-9AB8-C343-8CAD-5F53290B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C041-0349-1046-9674-6E595849FC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0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56FE6A-89F3-C341-9E31-9B6960FD6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709D0FD-5368-A140-9731-9664594618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48D55FB-F6E5-474A-9E86-4AA0536DF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A4194C-21BA-2A4A-8572-91AE8A04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822B-DC97-8A45-A545-E510FDB8E6B9}" type="datetimeFigureOut">
              <a:rPr lang="fr-FR" smtClean="0"/>
              <a:t>08/04/2025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99E55F-E1A0-B349-B17A-2FE615AF5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E51BD9-943B-4A46-BC72-FE53C23AE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C041-0349-1046-9674-6E595849FC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09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3740552-F4BB-DD4E-AFA0-0D52F959D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09C078-B173-1C41-9823-3052A2AB9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FA868A-6D3F-9143-BC6C-9BCED75A4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A822B-DC97-8A45-A545-E510FDB8E6B9}" type="datetimeFigureOut">
              <a:rPr lang="fr-FR" smtClean="0"/>
              <a:t>08/04/2025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A3ABFE-AFBA-6E48-9B65-D1099A7A8A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920226-88B2-DD4B-BD1D-EF5792D59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CC041-0349-1046-9674-6E595849FC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8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95CC2E0-7222-9245-B2F9-AAF99B3FA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07" t="43252" r="24688" b="35554"/>
          <a:stretch/>
        </p:blipFill>
        <p:spPr>
          <a:xfrm>
            <a:off x="6240780" y="188457"/>
            <a:ext cx="5836920" cy="362154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87D3CB9-A288-F245-999B-60E1B1D19A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68" t="4983" r="28408" b="73985"/>
          <a:stretch/>
        </p:blipFill>
        <p:spPr>
          <a:xfrm>
            <a:off x="6537960" y="3478429"/>
            <a:ext cx="5242560" cy="325394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FBF0E92-8B43-4D43-BEDB-2E48B43830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19" r="24670" b="35492"/>
          <a:stretch/>
        </p:blipFill>
        <p:spPr>
          <a:xfrm>
            <a:off x="52222" y="125628"/>
            <a:ext cx="3678844" cy="558545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29B202B-6DC7-8DF6-52AC-19E78C41A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281" y="2292984"/>
            <a:ext cx="3534679" cy="443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64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[object Object]">
            <a:extLst>
              <a:ext uri="{FF2B5EF4-FFF2-40B4-BE49-F238E27FC236}">
                <a16:creationId xmlns:a16="http://schemas.microsoft.com/office/drawing/2014/main" id="{74EB1D0B-AD87-AA7C-186D-958E565A8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0"/>
            <a:ext cx="9288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40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[object Object]">
            <a:extLst>
              <a:ext uri="{FF2B5EF4-FFF2-40B4-BE49-F238E27FC236}">
                <a16:creationId xmlns:a16="http://schemas.microsoft.com/office/drawing/2014/main" id="{0CCC13CC-0CF3-03F9-CFE7-C48989E5E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0"/>
            <a:ext cx="10309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99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979C53C-EA0C-1F61-AC84-F891154DF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4" y="723900"/>
            <a:ext cx="4013200" cy="54102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BB6A5E9-C054-DD3B-2260-5FFAD9125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0" y="812356"/>
            <a:ext cx="3822700" cy="50419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0DF519F-0CEB-EC38-C105-C29EDFFB9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560" y="1014376"/>
            <a:ext cx="3797300" cy="40513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ACC5C6A-4AD8-5793-5ABA-743C2D3381A8}"/>
              </a:ext>
            </a:extLst>
          </p:cNvPr>
          <p:cNvSpPr txBox="1"/>
          <p:nvPr/>
        </p:nvSpPr>
        <p:spPr>
          <a:xfrm>
            <a:off x="2881423" y="6326372"/>
            <a:ext cx="593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Gaston d’</a:t>
            </a:r>
            <a:r>
              <a:rPr lang="fr-FR" dirty="0" err="1"/>
              <a:t>Audriffet</a:t>
            </a:r>
            <a:r>
              <a:rPr lang="fr-FR" dirty="0"/>
              <a:t>, </a:t>
            </a:r>
            <a:r>
              <a:rPr lang="fr-FR" i="1" dirty="0"/>
              <a:t>Système financier de la France</a:t>
            </a:r>
            <a:r>
              <a:rPr lang="fr-FR" dirty="0"/>
              <a:t>, 1863-1870</a:t>
            </a:r>
          </a:p>
        </p:txBody>
      </p:sp>
    </p:spTree>
    <p:extLst>
      <p:ext uri="{BB962C8B-B14F-4D97-AF65-F5344CB8AC3E}">
        <p14:creationId xmlns:p14="http://schemas.microsoft.com/office/powerpoint/2010/main" val="12126869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10</Words>
  <Application>Microsoft Macintosh PowerPoint</Application>
  <PresentationFormat>Grand écran</PresentationFormat>
  <Paragraphs>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Vincent</dc:creator>
  <cp:lastModifiedBy>Julien Vincent</cp:lastModifiedBy>
  <cp:revision>5</cp:revision>
  <dcterms:created xsi:type="dcterms:W3CDTF">2023-04-09T10:17:50Z</dcterms:created>
  <dcterms:modified xsi:type="dcterms:W3CDTF">2025-04-09T07:05:12Z</dcterms:modified>
</cp:coreProperties>
</file>