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48CDDA-47EC-4772-8A09-A4C537194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2A594C2-AE59-475D-B9D3-379F9E74E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B29D3D-883A-4F9A-98F7-FFB408449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01041B-626D-4823-87AD-F1BD99036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5ACBC9-4F38-480F-9F51-D5538B699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41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D96CBF-54D1-4E6D-8682-9247B5D8D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1664654-DF94-48DB-B934-A4095895B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F5ABA0-1574-4076-90AF-D8E1EB2F4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EE57D8-3FE4-4E2B-B9D1-41CCABFB0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2AB566-BB75-4015-9421-EBF35C96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412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EE40529-32CF-4059-920D-A46CDC8BCB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19CF40E-E907-45D9-9175-30AD83D5C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0B3E85-5710-45E6-9826-F61E69B45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C047EA-1D44-493A-B11C-B7475CA62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026AAE-F185-4831-9EC0-DDADFB2DC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99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8706E9-D6A3-487C-AB7F-3A808D47D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F34A8F-5713-4FC3-AEE0-EEEA3271C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B00B26-7F11-4465-A887-5BC621091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9536CB-283A-4D7F-8CC5-776272A9D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B5BB7F-837D-4884-9A4D-6A1AA369D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8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2F60D-213C-4E11-BD9D-8C8D16D9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40C7FE-4019-40E5-88B0-7D4DC81AC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FFFDBD-BE54-473F-99F3-9441B8C50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0E96BC-352A-411C-AD4C-76AF2EAAB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2BBC72-0925-4D71-803E-4282FE2C3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078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8ED8E9-EB17-469B-B802-434347C82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2F84B3-BBBA-418A-89D9-B05301B1F2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94650F-47BE-4172-AEA4-7AA2415DB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55F73D-8ABE-4630-8151-130F7F28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33759E0-FBB0-41E0-ACB8-5582C5B7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8FBD3B-140C-4F24-8BA6-35C2085BE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26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587D23-A26D-49C9-B9F5-EDF81C74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1A4024-794A-408A-952C-0D2B947DA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95CB044-C73A-495A-A74F-1B86DB205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924255-06B5-49B7-B5EE-B3E6F6560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4BE6DCA-48A7-4BFD-9594-9741B1563F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C5A9663-BB07-430A-BE9C-5BC69AE48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288DA97-034C-4031-A821-C8B2EE6AE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6E822A-C638-4DFA-8198-95CF32CE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935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69A64-12AA-4B05-9003-21D2ACD43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F8B8446-CCFE-439D-8C71-8D353AA3F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82003C8-F90A-455B-BBA9-086A1E006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F79DD5-2FC9-4683-8F5A-B43012885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9620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B10E39-CAAE-4029-88A3-522E956BB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D656241-65EA-40B7-A38D-2F0BCAC7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460529-3E4C-4FDD-BDD1-993A88B77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374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D02C90-43CC-4412-8BBC-6C8A15525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00EFD9-895E-4A0C-A04F-8E6F7E4F6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88A90F1-7B03-4574-AFDC-AE9F634F4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8BC229-F7CD-426B-B057-06F4C8D1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57AE8F-0940-4959-B6E0-8BB1FF58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17D3E8-BEC9-40CE-B659-2CCE33D7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179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280F06-EA1A-4F28-8D88-8381C5150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36A80AA-03F5-4453-8E04-46D79603CE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A32BA14-B0A7-4236-B6D5-021740B96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BB7AD1-F4CC-43EA-9268-2D7C476A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F59CF-0854-4389-9154-652642C62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C277E6-18E1-47FB-8EDE-56C8119DF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43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4D3CC2E-D501-4237-AEDC-CB7E15477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41C6E7-02A8-4C52-83B7-EC2ED2DB0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0D4AF4-B2C2-4EB2-98A4-0ACC34DE5B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3B832-634C-4707-B3EA-011277449AC2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2F533C-B4B6-48CD-B960-2B82EB1B7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CB0406-946D-49AD-A99B-E68E06814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6E7E2-3AA2-4366-8330-C9035A229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18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FFC13C-B48F-4067-B252-3D3C91CD9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Quelques rappels: tableau de la France au 18</a:t>
            </a:r>
            <a:r>
              <a:rPr lang="fr-FR" baseline="30000"/>
              <a:t>e</a:t>
            </a:r>
            <a:r>
              <a:rPr lang="fr-FR"/>
              <a:t>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0F3EEC-2993-4CD6-8EC6-9D5F7C2F58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532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D94A8F-5AF5-4E3E-B9A5-DD79313C3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DBF6C0-9812-4DBC-8BD1-5F31D65CF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POPULATION : Etat le + peuplé d’Europe 20M-28M  Paris fin 18</a:t>
            </a:r>
            <a:r>
              <a:rPr lang="fr-FR" baseline="30000" dirty="0"/>
              <a:t>e</a:t>
            </a:r>
            <a:r>
              <a:rPr lang="fr-FR" dirty="0"/>
              <a:t> s 700.000-800.000hats Naples Londres – 80% campagnes – 25 villes importantes = agriculture moteur éco stress alimentaire hiver 1692-3 et 1709</a:t>
            </a:r>
          </a:p>
          <a:p>
            <a:r>
              <a:rPr lang="fr-FR" dirty="0"/>
              <a:t>Mobilités: saisonnières, soldats, fin 18</a:t>
            </a:r>
            <a:r>
              <a:rPr lang="fr-FR" baseline="30000" dirty="0"/>
              <a:t>e</a:t>
            </a:r>
            <a:r>
              <a:rPr lang="fr-FR" dirty="0"/>
              <a:t> vers les villes exode rural</a:t>
            </a:r>
          </a:p>
          <a:p>
            <a:r>
              <a:rPr lang="fr-FR" dirty="0"/>
              <a:t>Economique: agriculture à la base 85% Françaises vivent de la terre, en haut laboureurs, journaliers + aléas 1788 hiver + commerce </a:t>
            </a:r>
            <a:r>
              <a:rPr lang="fr-FR" dirty="0" err="1"/>
              <a:t>dévloppement</a:t>
            </a:r>
            <a:r>
              <a:rPr lang="fr-FR" dirty="0"/>
              <a:t>, crédit/négoce: prestige Jacques Necker + manufactures Réveillon  + marché alimentaire: prix sont fixés</a:t>
            </a:r>
          </a:p>
          <a:p>
            <a:r>
              <a:rPr lang="fr-FR" dirty="0"/>
              <a:t>Religion: catholicisme, juifs, protestants 1685; gallicanisme  - jansénistes Bulle Unigenitus 1713</a:t>
            </a:r>
          </a:p>
        </p:txBody>
      </p:sp>
    </p:spTree>
    <p:extLst>
      <p:ext uri="{BB962C8B-B14F-4D97-AF65-F5344CB8AC3E}">
        <p14:creationId xmlns:p14="http://schemas.microsoft.com/office/powerpoint/2010/main" val="637376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3C5EF1-1C70-422B-90F4-1B4D85AA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752D7-5141-43BD-B56D-6F4CD70DE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Société: d’ordres 1,5 clergé 2 noblesse « race » = famille, lignée achète = office ou une charge (emploi public) héréditaires depuis  = noblesse de robe ancienne noblesse d’épée</a:t>
            </a:r>
          </a:p>
          <a:p>
            <a:r>
              <a:rPr lang="fr-FR" dirty="0"/>
              <a:t>1604 98 tiers état très diversifié grands banquiers aux journaliers et aux mendiants roturiers </a:t>
            </a:r>
          </a:p>
          <a:p>
            <a:r>
              <a:rPr lang="fr-FR" dirty="0"/>
              <a:t>Privilèges: principe de base = inégalité, subordination et </a:t>
            </a:r>
            <a:r>
              <a:rPr lang="fr-FR" dirty="0" err="1"/>
              <a:t>hiréarchie</a:t>
            </a:r>
            <a:r>
              <a:rPr lang="fr-FR" dirty="0"/>
              <a:t> </a:t>
            </a:r>
          </a:p>
          <a:p>
            <a:r>
              <a:rPr lang="fr-FR" dirty="0"/>
              <a:t>Impôts/fiscalité: levés par des fermiers généraux 1681</a:t>
            </a:r>
          </a:p>
          <a:p>
            <a:r>
              <a:rPr lang="fr-FR" dirty="0"/>
              <a:t>Taille + gabelle, traites et </a:t>
            </a:r>
            <a:r>
              <a:rPr lang="fr-FR"/>
              <a:t>les aides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88581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192</Words>
  <Application>Microsoft Office PowerPoint</Application>
  <PresentationFormat>Grand écran</PresentationFormat>
  <Paragraphs>10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Quelques rappels: tableau de la France au 18e 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Mazeau</dc:creator>
  <cp:lastModifiedBy>Guillaume Mazeau</cp:lastModifiedBy>
  <cp:revision>7</cp:revision>
  <dcterms:created xsi:type="dcterms:W3CDTF">2023-09-26T12:37:33Z</dcterms:created>
  <dcterms:modified xsi:type="dcterms:W3CDTF">2023-09-29T05:54:57Z</dcterms:modified>
</cp:coreProperties>
</file>