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1" r:id="rId7"/>
    <p:sldId id="260" r:id="rId8"/>
    <p:sldId id="262" r:id="rId9"/>
    <p:sldId id="265" r:id="rId10"/>
    <p:sldId id="266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672D5C-BDF0-4183-8718-F63223A4A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A6A6F9C-8D2F-4580-8FD3-7C1D67136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4DD1EE-15B8-4507-813E-B8E329C9A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C23A-389E-4CCB-8ABC-D80BDFDA7656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8AF88A-1806-47F1-81FF-6A103BE57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C7DC5B-8703-45AF-BD66-38AB717F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2371-5523-49E8-AA6E-1697206676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724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12268A-EFCB-4C57-B9FE-0A0DA4E2F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5D0D1E3-4A3A-4AC2-814F-292A950F1A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E6F7A6-54D9-45FA-8726-582504502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C23A-389E-4CCB-8ABC-D80BDFDA7656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864787-1EF1-48E4-829B-14ABB5DAC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8AF321-435D-41B7-91F5-08E34FAE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2371-5523-49E8-AA6E-1697206676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7362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6C0CF8C-8B9D-4DEB-AA05-D4F029B828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D70250D-8546-496E-98F8-6F5DD0594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9A96A4-BFF7-4F1C-9BBF-484979CBC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C23A-389E-4CCB-8ABC-D80BDFDA7656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D11B73-D8C6-4078-A806-175FFBDC4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D2AADE-57D9-4ED3-BE22-A2D3DA803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2371-5523-49E8-AA6E-1697206676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890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BAF37A-3862-4B80-821D-673111EC9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A629B3-2C32-43EA-8FDD-EA0281CCA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3874CE-DEE1-474C-AB80-2A6C153ED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C23A-389E-4CCB-8ABC-D80BDFDA7656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956840-CA07-4F3F-B843-8028CC406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5162F1-867B-419F-8582-30B79B2F0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2371-5523-49E8-AA6E-1697206676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574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4A921D-B393-4328-B330-93737BFBB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B75F85-638A-48C2-8566-F53F2EE61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2D7BEC-6201-4B1D-8903-EC48685BB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C23A-389E-4CCB-8ABC-D80BDFDA7656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3F29D3-1432-43C6-93C7-A086A1059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45AC39-E926-42C4-B33B-7F6AA01D6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2371-5523-49E8-AA6E-1697206676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88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D193EB-B6CB-4246-89D5-22A83E9D6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3F82D0-5F5C-4077-A507-9F384363BE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498C3BA-ED8D-4D0C-9500-054AE7DBE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C1C883E-B111-4E69-BD61-812E9E10B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C23A-389E-4CCB-8ABC-D80BDFDA7656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DB7EC8-DBEC-4E2D-A3B0-2A4378010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683E61-3264-4E5C-AD66-9A7FBE382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2371-5523-49E8-AA6E-1697206676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9714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63F259-3DC3-4B8F-AEAA-F0D271C91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CB0B55-E1D6-45D3-B3D0-47DD16898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F89B3E-D7F0-43CE-A710-C185BA1F6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BB85514-1863-4596-A392-F1B67CBE27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E6F3CD9-140B-4199-9AE3-58CCEDF581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1C67FE2-6B50-48A1-8240-27A803BAD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C23A-389E-4CCB-8ABC-D80BDFDA7656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617FFCB-99A5-4E63-877D-CAD2C7AF4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8CB9DDC-1B27-4117-BDE7-C4EE1A2B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2371-5523-49E8-AA6E-1697206676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5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428822-FC7F-4961-9BC2-B8290FA81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DE55C5E-6976-465F-BF9A-8F35E8715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C23A-389E-4CCB-8ABC-D80BDFDA7656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CDB10C6-2DA7-420A-81E7-A0072235A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78FBEA3-93AE-41E5-964E-25B2AD33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2371-5523-49E8-AA6E-1697206676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8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C48FC8E-9B6F-4201-BB9B-3D7648A81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C23A-389E-4CCB-8ABC-D80BDFDA7656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94BFA0B-0E0D-4AEB-8C97-C0ACA9F7C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B375CD0-E50F-4F28-AF5F-BCB066A1C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2371-5523-49E8-AA6E-1697206676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197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636C27-921C-410F-9855-279FF09B1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17CE2D-CF4D-47AF-B9EE-673D7F505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CF7D0C8-0EF9-431B-9685-39AA62263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BE731B4-9201-4392-B063-1B9503722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C23A-389E-4CCB-8ABC-D80BDFDA7656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B43761-BC4E-470E-B546-F2C31F013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570808-F009-44CE-B397-9DF3FD310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2371-5523-49E8-AA6E-1697206676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69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42EDFF-1FE7-4B4A-8B8D-F43BB257D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AD477C1-580F-4A17-9881-BA3BDD9E7C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B6D0BD8-4E9D-48FF-B2D1-7177DB869F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78231DA-AB10-4A4B-896B-5C165E3C2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C23A-389E-4CCB-8ABC-D80BDFDA7656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F1FCA6-DD6E-4120-AF4C-AE7A212EC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B14118-BD14-4611-B8A9-46A2E5EEA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2371-5523-49E8-AA6E-1697206676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1410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2F5A634-8133-472C-87C6-F8A1E82B9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F8945F-B214-4030-9DCD-ED4A48578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DF873C-B340-4110-A555-DFEFD70366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AC23A-389E-4CCB-8ABC-D80BDFDA7656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7607FE-A2AC-4EE8-80A3-670EAEB215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37DE83-512A-43F9-B8E5-C5F447014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02371-5523-49E8-AA6E-1697206676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60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33D6E0-6EFC-4768-AA82-8DAF61B0A6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 salon du Baron d’Holbach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6651D6B-6AD4-47BE-B1FC-19CD9897A6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724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B8F40D-FD2A-4E32-9F0A-6529AD596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3" y="381000"/>
            <a:ext cx="10929257" cy="5795963"/>
          </a:xfrm>
        </p:spPr>
        <p:txBody>
          <a:bodyPr/>
          <a:lstStyle/>
          <a:p>
            <a:r>
              <a:rPr lang="fr-FR" dirty="0"/>
              <a:t>« sociétés » lieux de sociabilité, de mondanité</a:t>
            </a:r>
          </a:p>
          <a:p>
            <a:r>
              <a:rPr lang="fr-FR" dirty="0"/>
              <a:t>Réputation, </a:t>
            </a:r>
          </a:p>
          <a:p>
            <a:r>
              <a:rPr lang="fr-FR" dirty="0"/>
              <a:t>Histoire des deux Indes 1781 Marmontel Contes moraux </a:t>
            </a:r>
          </a:p>
          <a:p>
            <a:r>
              <a:rPr lang="fr-FR" dirty="0"/>
              <a:t>North Briton Lawrence Sterne </a:t>
            </a:r>
            <a:r>
              <a:rPr lang="fr-FR" i="1" dirty="0" err="1"/>
              <a:t>Tristram</a:t>
            </a:r>
            <a:r>
              <a:rPr lang="fr-FR" i="1" dirty="0"/>
              <a:t> </a:t>
            </a:r>
            <a:r>
              <a:rPr lang="fr-FR" i="1" dirty="0" err="1"/>
              <a:t>Shandry</a:t>
            </a:r>
            <a:r>
              <a:rPr lang="fr-FR" i="1" dirty="0"/>
              <a:t> </a:t>
            </a:r>
            <a:r>
              <a:rPr lang="fr-FR" dirty="0"/>
              <a:t>Diderot Jacques Le Fataliste Beccaria </a:t>
            </a:r>
            <a:r>
              <a:rPr lang="fr-FR" i="1" dirty="0"/>
              <a:t>Des délits et des peines </a:t>
            </a:r>
            <a:r>
              <a:rPr lang="fr-FR" dirty="0"/>
              <a:t>Benjamin Franklin Almanach du Bonhomme Richard </a:t>
            </a:r>
          </a:p>
          <a:p>
            <a:r>
              <a:rPr lang="fr-FR" dirty="0"/>
              <a:t>La </a:t>
            </a:r>
            <a:r>
              <a:rPr lang="fr-FR" dirty="0" err="1"/>
              <a:t>Metterie</a:t>
            </a:r>
            <a:r>
              <a:rPr lang="fr-FR" dirty="0"/>
              <a:t> L’homme machine </a:t>
            </a:r>
          </a:p>
        </p:txBody>
      </p:sp>
    </p:spTree>
    <p:extLst>
      <p:ext uri="{BB962C8B-B14F-4D97-AF65-F5344CB8AC3E}">
        <p14:creationId xmlns:p14="http://schemas.microsoft.com/office/powerpoint/2010/main" val="2895966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674FF2-CFC8-4B85-9D07-34E8CDA4F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15B867-C13F-4C60-B671-01479ECA0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Stéréotype : Lieux de sociabilité au centre de la diffusion des Lumières + origines de la RF? </a:t>
            </a:r>
          </a:p>
          <a:p>
            <a:r>
              <a:rPr lang="fr-FR" dirty="0"/>
              <a:t>Lieu de sociabilité: liens sociaux, « mondanité » = « monde » société des élites urbaines, noblesse et bourgeoisies = échange des idées </a:t>
            </a:r>
          </a:p>
        </p:txBody>
      </p:sp>
    </p:spTree>
    <p:extLst>
      <p:ext uri="{BB962C8B-B14F-4D97-AF65-F5344CB8AC3E}">
        <p14:creationId xmlns:p14="http://schemas.microsoft.com/office/powerpoint/2010/main" val="911201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E0BAF98-09EC-46A5-8127-7DEB02499D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132" y="464911"/>
            <a:ext cx="2767450" cy="435133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7BA02E4-BEEC-4701-96E5-A9EBD147C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077"/>
            <a:ext cx="4462272" cy="6858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3671871-7FCF-4137-ACBD-038BAD8FAE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473" y="1273628"/>
            <a:ext cx="2894257" cy="451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15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609F13C-E93F-4ED9-B9B5-C53D0FE94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9" r="23070"/>
          <a:stretch/>
        </p:blipFill>
        <p:spPr>
          <a:xfrm>
            <a:off x="130629" y="0"/>
            <a:ext cx="3080657" cy="4794704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5F603D2-D5A6-4AF1-B086-75711EDB5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58" y="365125"/>
            <a:ext cx="3821246" cy="607824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1F4825B-CEEE-4F1C-A919-9B3936436E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106" y="2366962"/>
            <a:ext cx="2619674" cy="397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71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41076E-3F6B-4B5E-8A65-54FEB577C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E86FFCA-9B36-44C6-90C5-FC58A4413B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171" y="709531"/>
            <a:ext cx="3682061" cy="5783344"/>
          </a:xfrm>
        </p:spPr>
      </p:pic>
    </p:spTree>
    <p:extLst>
      <p:ext uri="{BB962C8B-B14F-4D97-AF65-F5344CB8AC3E}">
        <p14:creationId xmlns:p14="http://schemas.microsoft.com/office/powerpoint/2010/main" val="3747910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A8A332-FA1C-400A-B3D3-B69F5F908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A86DFF-1514-4BF4-9B46-735631FED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66185"/>
            <a:ext cx="10515600" cy="691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dirty="0"/>
              <a:t>Anicet Charles Gabriel Lemonnier, </a:t>
            </a:r>
            <a:r>
              <a:rPr lang="fr-FR" sz="1600" i="1" dirty="0"/>
              <a:t>Lecture</a:t>
            </a:r>
            <a:r>
              <a:rPr lang="fr-FR" sz="1600" dirty="0"/>
              <a:t> d'une de </a:t>
            </a:r>
            <a:r>
              <a:rPr lang="fr-FR" sz="1600" i="1" dirty="0"/>
              <a:t>Voltaire</a:t>
            </a:r>
            <a:r>
              <a:rPr lang="fr-FR" sz="1600" dirty="0"/>
              <a:t> dans le salon de Mme </a:t>
            </a:r>
            <a:r>
              <a:rPr lang="fr-FR" sz="1600" i="1" dirty="0"/>
              <a:t>Geoffrin</a:t>
            </a:r>
            <a:r>
              <a:rPr lang="fr-FR" sz="1600" dirty="0"/>
              <a:t>. L'orphelin de la Chine, tragédie de </a:t>
            </a:r>
            <a:r>
              <a:rPr lang="fr-FR" sz="1600" i="1" dirty="0"/>
              <a:t>Voltaire, </a:t>
            </a:r>
            <a:r>
              <a:rPr lang="fr-FR" sz="1600" dirty="0"/>
              <a:t>huile sur toile, 1755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A094429-0D4D-4050-98BD-6906539582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54" t="8071" r="21518" b="8106"/>
          <a:stretch/>
        </p:blipFill>
        <p:spPr>
          <a:xfrm>
            <a:off x="1240971" y="-29561"/>
            <a:ext cx="9307286" cy="615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34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35313B-8C2F-4F28-AAA0-7DA84C599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834136-D7D2-485B-897E-AC2A9F56D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30685"/>
            <a:ext cx="10515600" cy="58170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/>
              <a:t>Michel Barthelemy Ollivier, École de</a:t>
            </a:r>
            <a:r>
              <a:rPr lang="fr-FR" i="1" dirty="0"/>
              <a:t>, Le Thé à l'Anglaise dans le salon des quatre glaces au temple, avec toute la cour du prince de Conti</a:t>
            </a:r>
            <a:r>
              <a:rPr lang="fr-FR" dirty="0"/>
              <a:t>, vers 1777 , musée du Louvre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AA8A5F4-D773-4DD4-8DEF-9329019A7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343"/>
            <a:ext cx="12192000" cy="612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19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4E8935-F784-42EA-B527-DCA8D095E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ECF1D5CB-D8A4-42D5-B26E-41C0947F5B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658" y="493139"/>
            <a:ext cx="3683526" cy="5871721"/>
          </a:xfrm>
        </p:spPr>
      </p:pic>
    </p:spTree>
    <p:extLst>
      <p:ext uri="{BB962C8B-B14F-4D97-AF65-F5344CB8AC3E}">
        <p14:creationId xmlns:p14="http://schemas.microsoft.com/office/powerpoint/2010/main" val="2316280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AE822A-6F37-4E2F-9A56-B095DD7B0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4E1D12-15E9-4218-A491-34B0BC8E9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André Morellet 1727-1819 économiste mathématicien économie politique salons Deffand Necker Encyclopédie 6 art critique </a:t>
            </a:r>
            <a:r>
              <a:rPr lang="fr-FR" dirty="0" err="1"/>
              <a:t>litt</a:t>
            </a:r>
            <a:r>
              <a:rPr lang="fr-FR" dirty="0"/>
              <a:t> théologie philosophie Voltaire « abbé Mords-les » Bastille 1785 Académie </a:t>
            </a:r>
            <a:r>
              <a:rPr lang="fr-FR" dirty="0" err="1"/>
              <a:t>fse</a:t>
            </a:r>
            <a:r>
              <a:rPr lang="fr-FR" dirty="0"/>
              <a:t> 1785</a:t>
            </a:r>
          </a:p>
          <a:p>
            <a:r>
              <a:rPr lang="fr-FR" dirty="0"/>
              <a:t>Mémoires 1821</a:t>
            </a:r>
          </a:p>
          <a:p>
            <a:r>
              <a:rPr lang="fr-FR" dirty="0"/>
              <a:t>1761 Guerre de Sept Ans milieu crises </a:t>
            </a:r>
            <a:r>
              <a:rPr lang="fr-FR" dirty="0" err="1"/>
              <a:t>pol</a:t>
            </a:r>
            <a:r>
              <a:rPr lang="fr-FR" dirty="0"/>
              <a:t>, crise janséniste, Encyclopédie 1751 + crise 5 janvier 1757 XV Damiens = crise Arlette Farge, </a:t>
            </a:r>
            <a:r>
              <a:rPr lang="fr-FR" i="1" dirty="0"/>
              <a:t>Dire et mal dire. L’opinion publique au XVIIIe s</a:t>
            </a:r>
            <a:r>
              <a:rPr lang="fr-FR" dirty="0"/>
              <a:t>, 1992, &gt;mauvais discours sur le roi augmentent</a:t>
            </a:r>
          </a:p>
        </p:txBody>
      </p:sp>
    </p:spTree>
    <p:extLst>
      <p:ext uri="{BB962C8B-B14F-4D97-AF65-F5344CB8AC3E}">
        <p14:creationId xmlns:p14="http://schemas.microsoft.com/office/powerpoint/2010/main" val="11490865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243</Words>
  <Application>Microsoft Office PowerPoint</Application>
  <PresentationFormat>Grand écran</PresentationFormat>
  <Paragraphs>13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Le salon du Baron d’Holbach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salon du Baron d’Holbach</dc:title>
  <dc:creator>Guillaume Mazeau</dc:creator>
  <cp:lastModifiedBy>Guillaume Mazeau</cp:lastModifiedBy>
  <cp:revision>21</cp:revision>
  <dcterms:created xsi:type="dcterms:W3CDTF">2023-10-26T10:01:25Z</dcterms:created>
  <dcterms:modified xsi:type="dcterms:W3CDTF">2024-10-23T11:57:08Z</dcterms:modified>
</cp:coreProperties>
</file>