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69"/>
  </p:normalViewPr>
  <p:slideViewPr>
    <p:cSldViewPr snapToGrid="0">
      <p:cViewPr varScale="1">
        <p:scale>
          <a:sx n="102" d="100"/>
          <a:sy n="102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41963-6247-C5CF-5330-BD99525AE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6122EC-FE87-B872-96DB-CE5FC0B4D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D4B22A-17BD-9542-2DE8-8B4AB71A9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8A62-CC4E-0B4A-98C1-93318ABF5AB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3BFF0C-BCFA-195E-9193-488C0945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39F154-BB2F-1133-A2E6-B54860A3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7C11-9BD4-B142-B5BA-7B6DFD9A4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50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058C81-C9E9-79BC-5271-D4EF240C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FED6452-A184-453D-4E0E-643383F7A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03823-6177-DAFA-D31C-E101E3A0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8A62-CC4E-0B4A-98C1-93318ABF5AB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21E717-DE68-2A3A-9DAA-521ACEDFB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B7ECD9-1F14-24DA-719F-75FB143B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7C11-9BD4-B142-B5BA-7B6DFD9A4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1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C7E3887-38BA-C627-1F51-1D977A3E80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2E3716-C214-5A9F-0A6C-5E5D8E651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27928B-F1D9-F2DE-4509-008E76938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8A62-CC4E-0B4A-98C1-93318ABF5AB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2DB0DE-C871-0300-536D-ED27FE2FE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AC22A0-4D18-A6F8-BCD4-CF6975BA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7C11-9BD4-B142-B5BA-7B6DFD9A4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38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60954-C246-D22A-2CB5-1CBAD73C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D560CA-6571-B4A0-9BF3-A4258E32D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ADF9FF-2ECA-49F6-CC97-03C6835C1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8A62-CC4E-0B4A-98C1-93318ABF5AB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D1FF6A-BBB2-9919-D8AA-4F8EB045D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A13CDF-045C-93E6-345C-BD9565ED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7C11-9BD4-B142-B5BA-7B6DFD9A4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6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5095D-C60E-4761-0712-8BC7030A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928CE9-2A89-479A-ABAA-178CB0759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A7E94F-F54C-D5B6-1A32-FBB1258BD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8A62-CC4E-0B4A-98C1-93318ABF5AB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93E940-169F-B6AD-0F3A-8BD4D241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BA9FD8-DC36-BC7F-79E6-C51A1FAF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7C11-9BD4-B142-B5BA-7B6DFD9A4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06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D446D0-3A2D-425D-75CF-8A7DA09B4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A82736-7DED-E120-430E-39C093581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76F5EA-A2DD-8034-E27E-6CE1D0D8A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A5397C-6B98-C03D-39E7-A7420927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8A62-CC4E-0B4A-98C1-93318ABF5AB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48AD26-3DB2-2053-AF9A-640EC9C3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44A70E-8766-2E8E-31D3-39F571D7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7C11-9BD4-B142-B5BA-7B6DFD9A4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11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85E701-5AE5-C9B2-566D-5FA9048C9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1293AC-4D95-ED4E-90DA-5176861E9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540E86F-9807-3996-B0AA-4F83F56A6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E8C71E-5BFB-A747-3842-3D29EC150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FE24C7-F4A3-BD42-3CBF-56F013906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FD5694E-88A1-913D-A1B5-8B1DA94B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8A62-CC4E-0B4A-98C1-93318ABF5AB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8AF1E32-50A3-7D73-8C0B-AF86839E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C79251-1175-4DD4-F583-6607AB46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7C11-9BD4-B142-B5BA-7B6DFD9A4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84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598911-13EC-846E-2BD2-EF9A96F7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9B63B0B-0E78-D00B-2C30-33633D0F9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8A62-CC4E-0B4A-98C1-93318ABF5AB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9B83A07-A98A-0888-21AF-8EB4324C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1ACAFE-D19D-2E5F-1419-E23212D2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7C11-9BD4-B142-B5BA-7B6DFD9A4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79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347337E-F793-E11E-B18C-6A340677D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8A62-CC4E-0B4A-98C1-93318ABF5AB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9D6CDF-F68C-F981-F91D-A9FCEB65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52DF51-F3B8-64DB-1AC4-E20FF921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7C11-9BD4-B142-B5BA-7B6DFD9A4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58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7E23B0-74B9-64A4-2213-2971B480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E74AD-0313-FE54-2939-B631660A7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C71212-35A6-8337-C5CA-E3C41AD2B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B24087-B5C9-0F07-651C-22D09CBAA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8A62-CC4E-0B4A-98C1-93318ABF5AB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97D491-F019-8926-388D-9A832E310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91455D-357C-25C0-01C9-1C8B1034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7C11-9BD4-B142-B5BA-7B6DFD9A4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12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98B0F6-1919-4B3A-8EA4-4DEB30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34C5068-79D7-97FC-95A2-71E2DB3B9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FFA79F-BE11-B3F9-9B11-AF34D0876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59F2F5-1A46-5053-536A-AE03E621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8A62-CC4E-0B4A-98C1-93318ABF5AB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E0ADDC-1447-68B4-7F5F-F94DA9F4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672700-C2B2-0B8D-46BF-D36C907B2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7C11-9BD4-B142-B5BA-7B6DFD9A4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1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A855100-4556-45B8-ADAB-5498B5A95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D533CE-B1D5-868A-18D8-1A364DAB7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D35316-E7AD-ECE8-7DAA-6FF0EB7395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28A62-CC4E-0B4A-98C1-93318ABF5ABA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433CEC-D01E-0985-4FF0-A88204E56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09048-C4F1-A797-9069-72A660A2C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7C11-9BD4-B142-B5BA-7B6DFD9A4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30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Florence.brisset-foucault@univ-paris1.f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9EF322-4D09-C358-5E8F-29F95813CD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71263-9D24-7B52-DE51-328F97FE6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99908"/>
          </a:xfrm>
        </p:spPr>
        <p:txBody>
          <a:bodyPr>
            <a:normAutofit/>
          </a:bodyPr>
          <a:lstStyle/>
          <a:p>
            <a:r>
              <a:rPr lang="fr-FR" sz="4400" dirty="0" err="1"/>
              <a:t>Politics</a:t>
            </a:r>
            <a:r>
              <a:rPr lang="fr-FR" sz="4400" dirty="0"/>
              <a:t> of </a:t>
            </a:r>
            <a:r>
              <a:rPr lang="fr-FR" sz="4400" dirty="0" err="1"/>
              <a:t>Development</a:t>
            </a:r>
            <a:endParaRPr lang="fr-FR" sz="4400" dirty="0"/>
          </a:p>
          <a:p>
            <a:r>
              <a:rPr lang="fr-FR" dirty="0"/>
              <a:t>M1</a:t>
            </a:r>
          </a:p>
          <a:p>
            <a:r>
              <a:rPr lang="fr-FR" dirty="0"/>
              <a:t>2025-2026</a:t>
            </a:r>
          </a:p>
          <a:p>
            <a:r>
              <a:rPr lang="fr-FR" dirty="0">
                <a:hlinkClick r:id="rId2"/>
              </a:rPr>
              <a:t>Florence.brisset-foucault@univ-paris1.fr</a:t>
            </a: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CCF1B3-A948-7F25-3151-C65C2FAC04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56" y="433705"/>
            <a:ext cx="6591087" cy="299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5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DFFC1F-3AB0-8094-551B-8A8C8D58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General intro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0AAF19-BD3F-2F03-2F2D-6CFC3C08E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238"/>
            <a:ext cx="10515600" cy="46447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class </a:t>
            </a:r>
            <a:r>
              <a:rPr lang="fr-F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NOT do</a:t>
            </a:r>
          </a:p>
          <a:p>
            <a:pPr>
              <a:lnSpc>
                <a:spcPct val="120000"/>
              </a:lnSpc>
            </a:pPr>
            <a:r>
              <a:rPr lang="fr-F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class </a:t>
            </a:r>
            <a:r>
              <a:rPr lang="fr-F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do:</a:t>
            </a:r>
          </a:p>
          <a:p>
            <a:pPr lvl="1">
              <a:lnSpc>
                <a:spcPct val="120000"/>
              </a:lnSpc>
            </a:pP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about the causes of « 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under-development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 » + the 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ways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diagnosis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are made + by 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whom</a:t>
            </a:r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How « 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 » 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conceptualised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, set up and 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received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fr-F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fr-F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today</a:t>
            </a: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fr-FR" sz="22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fr-FR" sz="2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how </a:t>
            </a:r>
            <a:r>
              <a:rPr lang="fr-FR" sz="22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r-FR" sz="2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2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fr-FR" sz="2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together</a:t>
            </a:r>
            <a:r>
              <a:rPr lang="fr-FR" sz="2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r-FR" sz="2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</a:t>
            </a:r>
            <a:endParaRPr lang="fr-FR" sz="2200" b="0" i="0" u="none" strike="noStrike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few </a:t>
            </a:r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framing on the </a:t>
            </a:r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politics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fr-FR" sz="2200" b="0" i="0" u="none" strike="noStrike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600" b="0" i="0" u="none" strike="noStrike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254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9E3C5-B489-A31B-51DE-E4F8A711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of the </a:t>
            </a:r>
            <a:r>
              <a:rPr lang="fr-FR" dirty="0" err="1"/>
              <a:t>work</a:t>
            </a:r>
            <a:r>
              <a:rPr lang="fr-FR" dirty="0"/>
              <a:t> 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864F5CD-AC20-21CA-B289-F705E844F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/>
          <a:lstStyle/>
          <a:p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mastery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the English </a:t>
            </a:r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0" i="0" u="sng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assessed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r-FR" sz="2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</a:t>
            </a:r>
            <a:r>
              <a:rPr lang="fr-FR" sz="2200" b="0" i="0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fr-FR" sz="2200" b="0" i="0" u="sng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involvement</a:t>
            </a:r>
            <a:r>
              <a:rPr lang="fr-FR" sz="2200" b="0" i="0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part of the </a:t>
            </a:r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20% of the mark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fr-FR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try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I’m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mandatory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200" b="1" u="sng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fr-FR" sz="2200" b="1" i="0" u="sng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 page </a:t>
            </a:r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essay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 the </a:t>
            </a:r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manuscript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 I </a:t>
            </a:r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collect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randomly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30% of the mark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‘</a:t>
            </a:r>
            <a:r>
              <a:rPr lang="fr-FR" sz="22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drafty</a:t>
            </a:r>
            <a:r>
              <a:rPr lang="fr-FR" sz="22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</a:p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Work in groups (2 or 3 people) on a 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5 pages 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essay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per group at the end of 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2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50% of the mark, 15th </a:t>
            </a:r>
            <a:r>
              <a:rPr lang="fr-FR" sz="22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dec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B59D3E43-B23D-A710-5F1E-129823E04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341" y="0"/>
            <a:ext cx="2516659" cy="25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2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974D8C-F523-CFD4-CCB4-ADD15078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dirty="0"/>
              <a:t>Case </a:t>
            </a:r>
            <a:r>
              <a:rPr lang="fr-FR" dirty="0" err="1"/>
              <a:t>studies</a:t>
            </a:r>
            <a:r>
              <a:rPr lang="fr-FR" dirty="0"/>
              <a:t> for </a:t>
            </a:r>
            <a:r>
              <a:rPr lang="fr-FR" dirty="0" err="1"/>
              <a:t>critical</a:t>
            </a:r>
            <a:r>
              <a:rPr lang="fr-FR" dirty="0"/>
              <a:t> </a:t>
            </a:r>
            <a:r>
              <a:rPr lang="fr-FR" dirty="0" err="1"/>
              <a:t>essays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BBEC12-DA60-14E2-97FC-12C4F9523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0962"/>
            <a:ext cx="12192000" cy="5647037"/>
          </a:xfrm>
        </p:spPr>
        <p:txBody>
          <a:bodyPr numCol="2">
            <a:normAutofit fontScale="85000" lnSpcReduction="20000"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Addis Abeba Master Plan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fr-FR" sz="29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Groundnut</a:t>
            </a: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9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scheme</a:t>
            </a: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Tanganyika/</a:t>
            </a:r>
            <a:r>
              <a:rPr lang="fr-FR" sz="29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Tanzania</a:t>
            </a:r>
            <a:endParaRPr lang="fr-FR" sz="2900" b="0" i="0" u="none" strike="noStrike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Lake Turkana </a:t>
            </a:r>
            <a:r>
              <a:rPr lang="fr-FR" sz="29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wind</a:t>
            </a: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9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farm</a:t>
            </a: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(Kenya)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Great Green Wall initiative (Sahel)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LAPSSET Corridor Program (Kenya-</a:t>
            </a:r>
            <a:r>
              <a:rPr lang="fr-FR" sz="29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Ethiopia</a:t>
            </a: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East </a:t>
            </a:r>
            <a:r>
              <a:rPr lang="fr-FR" sz="29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African</a:t>
            </a: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9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Crude</a:t>
            </a: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9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Oil</a:t>
            </a: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Pipeline Project (EACOP)</a:t>
            </a:r>
            <a:endParaRPr lang="fr-F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fr-FR" sz="29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fight</a:t>
            </a: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9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sleeping </a:t>
            </a:r>
            <a:r>
              <a:rPr lang="fr-FR" sz="29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sickness</a:t>
            </a: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Cameroun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Grand Ethiopian Renaissance Dam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fr-FR" sz="29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imagination of the Sahel</a:t>
            </a:r>
            <a:endParaRPr lang="fr-F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Urban planning in colonial Casablanca</a:t>
            </a:r>
            <a:endParaRPr lang="fr-F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malaria vaccine</a:t>
            </a:r>
            <a:endParaRPr lang="fr-F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fr-FR" sz="29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President’s</a:t>
            </a: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Emergency Plan for AIDS Relief (PEPFAR) initiative 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Vision City, Kigali (Rwanda)</a:t>
            </a:r>
            <a:endParaRPr lang="fr-F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fr-FR" sz="29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Plumpy’Nut</a:t>
            </a: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fr-FR" sz="29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fight</a:t>
            </a: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900" b="0" i="0" u="none" strike="noStrike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fr-FR" sz="29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acute malnutrition</a:t>
            </a:r>
            <a:endParaRPr lang="fr-FR" sz="29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lnSpc>
                <a:spcPct val="150000"/>
              </a:lnSpc>
              <a:spcBef>
                <a:spcPts val="0"/>
              </a:spcBef>
              <a:buNone/>
            </a:pPr>
            <a:endParaRPr lang="fr-FR" sz="2200" b="0" i="0" u="none" strike="noStrike" dirty="0">
              <a:solidFill>
                <a:srgbClr val="333333"/>
              </a:solidFill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7833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2FA02D-5D45-5B21-59D7-0DD40E74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Politics</a:t>
            </a:r>
            <a:r>
              <a:rPr lang="fr-FR" dirty="0"/>
              <a:t> of </a:t>
            </a:r>
            <a:r>
              <a:rPr lang="fr-FR" dirty="0" err="1"/>
              <a:t>Development</a:t>
            </a:r>
            <a:r>
              <a:rPr lang="fr-FR" dirty="0"/>
              <a:t>: a Short Intro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BA9619-157F-DBC7-C068-24D110B08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« 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Politics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 » and « 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 »: tentative 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definitions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by the class</a:t>
            </a:r>
          </a:p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« Under-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 » not a 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curse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, not 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natural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, not 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unavoidable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patterns and </a:t>
            </a:r>
            <a:r>
              <a:rPr lang="fr-FR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policies</a:t>
            </a:r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fr-FR" sz="22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2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allocation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22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redistribution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2200" b="1" i="0" u="sng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Macloughlin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Cheeseman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Hudson, Ali, Xie (2024): « </a:t>
            </a:r>
            <a:r>
              <a:rPr lang="fr-FR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Everything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about </a:t>
            </a:r>
            <a:r>
              <a:rPr lang="fr-FR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political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»</a:t>
            </a:r>
          </a:p>
          <a:p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 of agendas</a:t>
            </a:r>
          </a:p>
          <a:p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Framing of « </a:t>
            </a:r>
            <a:r>
              <a:rPr lang="fr-FR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problems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»</a:t>
            </a:r>
          </a:p>
          <a:p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fr-FR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linearity</a:t>
            </a:r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« </a:t>
            </a:r>
            <a:r>
              <a:rPr lang="fr-FR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» and an « </a:t>
            </a:r>
            <a:r>
              <a:rPr lang="fr-FR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obvious</a:t>
            </a:r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» « solution »</a:t>
            </a:r>
          </a:p>
          <a:p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fr-FR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thick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process </a:t>
            </a:r>
            <a:r>
              <a:rPr lang="fr-FR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social </a:t>
            </a:r>
            <a:r>
              <a:rPr lang="fr-FR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layers</a:t>
            </a:r>
            <a:endParaRPr lang="fr-FR" sz="2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Involving</a:t>
            </a:r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disagreements</a:t>
            </a:r>
            <a:endParaRPr lang="fr-FR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fr-FR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ofte</a:t>
            </a:r>
            <a:r>
              <a:rPr lang="fr-FR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contestations</a:t>
            </a:r>
          </a:p>
          <a:p>
            <a:r>
              <a:rPr lang="fr-FR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socially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complex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African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societies</a:t>
            </a:r>
            <a:endParaRPr lang="fr-FR" sz="2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6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AF8614-C033-DCC4-AE6B-5C1AF9AD3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Bodys </a:t>
            </a:r>
            <a:r>
              <a:rPr lang="fr-FR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Isek</a:t>
            </a:r>
            <a:r>
              <a:rPr lang="fr-F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Kingelez</a:t>
            </a:r>
            <a:r>
              <a:rPr lang="fr-FR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(1948-2015)</a:t>
            </a:r>
            <a:endParaRPr lang="fr-FR" sz="28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E21BA18-68EE-4D4D-5EFD-CAB3683DB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140" y="1825625"/>
            <a:ext cx="8847720" cy="4351338"/>
          </a:xfrm>
        </p:spPr>
      </p:pic>
    </p:spTree>
    <p:extLst>
      <p:ext uri="{BB962C8B-B14F-4D97-AF65-F5344CB8AC3E}">
        <p14:creationId xmlns:p14="http://schemas.microsoft.com/office/powerpoint/2010/main" val="285482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0F811-330E-B935-97AA-2AF3263B7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14F3F98-68B6-61FA-96AB-7642C3FD5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B3D2B8E-EB5B-3B75-C01A-5C6CE660DF3A}"/>
              </a:ext>
            </a:extLst>
          </p:cNvPr>
          <p:cNvSpPr txBox="1"/>
          <p:nvPr/>
        </p:nvSpPr>
        <p:spPr>
          <a:xfrm>
            <a:off x="939452" y="6375748"/>
            <a:ext cx="543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Wakanda</a:t>
            </a:r>
            <a:r>
              <a:rPr lang="fr-FR" dirty="0"/>
              <a:t>, Black Panther, Marvel Studios, 2018.</a:t>
            </a:r>
          </a:p>
        </p:txBody>
      </p:sp>
    </p:spTree>
    <p:extLst>
      <p:ext uri="{BB962C8B-B14F-4D97-AF65-F5344CB8AC3E}">
        <p14:creationId xmlns:p14="http://schemas.microsoft.com/office/powerpoint/2010/main" val="16920070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417</Words>
  <Application>Microsoft Macintosh PowerPoint</Application>
  <PresentationFormat>Grand écran</PresentationFormat>
  <Paragraphs>49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General intro</vt:lpstr>
      <vt:lpstr>Organisation of the work </vt:lpstr>
      <vt:lpstr>Case studies for critical essays</vt:lpstr>
      <vt:lpstr>The Politics of Development: a Short Intro</vt:lpstr>
      <vt:lpstr>Bodys Isek Kingelez (1948-2015)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14</cp:revision>
  <dcterms:created xsi:type="dcterms:W3CDTF">2025-01-29T19:18:41Z</dcterms:created>
  <dcterms:modified xsi:type="dcterms:W3CDTF">2025-09-15T08:02:16Z</dcterms:modified>
</cp:coreProperties>
</file>