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68" y="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91234" y="2021204"/>
            <a:ext cx="9909429" cy="2121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3269" y="2048371"/>
            <a:ext cx="7127240" cy="1922780"/>
          </a:xfrm>
          <a:prstGeom prst="rect">
            <a:avLst/>
          </a:prstGeom>
        </p:spPr>
        <p:txBody>
          <a:bodyPr vert="horz" wrap="square" lIns="0" tIns="4533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70"/>
              </a:spcBef>
            </a:pPr>
            <a:r>
              <a:rPr sz="6000" dirty="0">
                <a:latin typeface="Calibri Light"/>
                <a:cs typeface="Calibri Light"/>
              </a:rPr>
              <a:t>La</a:t>
            </a:r>
            <a:r>
              <a:rPr sz="6000" spc="-60" dirty="0">
                <a:latin typeface="Calibri Light"/>
                <a:cs typeface="Calibri Light"/>
              </a:rPr>
              <a:t> </a:t>
            </a:r>
            <a:r>
              <a:rPr sz="6000" dirty="0">
                <a:latin typeface="Calibri Light"/>
                <a:cs typeface="Calibri Light"/>
              </a:rPr>
              <a:t>France</a:t>
            </a:r>
            <a:r>
              <a:rPr sz="6000" spc="-65" dirty="0">
                <a:latin typeface="Calibri Light"/>
                <a:cs typeface="Calibri Light"/>
              </a:rPr>
              <a:t> </a:t>
            </a:r>
            <a:r>
              <a:rPr sz="6000" dirty="0">
                <a:latin typeface="Calibri Light"/>
                <a:cs typeface="Calibri Light"/>
              </a:rPr>
              <a:t>des</a:t>
            </a:r>
            <a:r>
              <a:rPr sz="6000" spc="-60" dirty="0">
                <a:latin typeface="Calibri Light"/>
                <a:cs typeface="Calibri Light"/>
              </a:rPr>
              <a:t> </a:t>
            </a:r>
            <a:r>
              <a:rPr sz="6000" spc="-10" dirty="0">
                <a:latin typeface="Calibri Light"/>
                <a:cs typeface="Calibri Light"/>
              </a:rPr>
              <a:t>Lumières</a:t>
            </a:r>
            <a:endParaRPr sz="60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  <a:spcBef>
                <a:spcPts val="1385"/>
              </a:spcBef>
            </a:pPr>
            <a:r>
              <a:rPr sz="2400" b="0" spc="-10" dirty="0">
                <a:latin typeface="Calibri"/>
                <a:cs typeface="Calibri"/>
              </a:rPr>
              <a:t>1715-</a:t>
            </a:r>
            <a:r>
              <a:rPr sz="2400" b="0" spc="-20" dirty="0">
                <a:latin typeface="Calibri"/>
                <a:cs typeface="Calibri"/>
              </a:rPr>
              <a:t>1789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2250" rIns="0" bIns="0" rtlCol="0">
            <a:spAutoFit/>
          </a:bodyPr>
          <a:lstStyle/>
          <a:p>
            <a:pPr marL="4960620" marR="5080">
              <a:lnSpc>
                <a:spcPts val="3020"/>
              </a:lnSpc>
              <a:spcBef>
                <a:spcPts val="480"/>
              </a:spcBef>
            </a:pPr>
            <a:r>
              <a:rPr dirty="0">
                <a:latin typeface="Calibri Light"/>
                <a:cs typeface="Calibri Light"/>
              </a:rPr>
              <a:t>Hyacinthe</a:t>
            </a:r>
            <a:r>
              <a:rPr spc="-80" dirty="0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Rigaud,</a:t>
            </a:r>
            <a:r>
              <a:rPr spc="-70" dirty="0">
                <a:latin typeface="Calibri Light"/>
                <a:cs typeface="Calibri Light"/>
              </a:rPr>
              <a:t> </a:t>
            </a:r>
            <a:r>
              <a:rPr i="1" dirty="0"/>
              <a:t>Louis</a:t>
            </a:r>
            <a:r>
              <a:rPr i="1" spc="-55" dirty="0"/>
              <a:t> XV,</a:t>
            </a:r>
            <a:r>
              <a:rPr i="1" spc="-85" dirty="0"/>
              <a:t> </a:t>
            </a:r>
            <a:r>
              <a:rPr i="1" dirty="0"/>
              <a:t>roi</a:t>
            </a:r>
            <a:r>
              <a:rPr i="1" spc="-75" dirty="0"/>
              <a:t> </a:t>
            </a:r>
            <a:r>
              <a:rPr i="1" spc="-25" dirty="0"/>
              <a:t>de </a:t>
            </a:r>
            <a:r>
              <a:rPr i="1" dirty="0"/>
              <a:t>France</a:t>
            </a:r>
            <a:r>
              <a:rPr i="1" spc="-60" dirty="0"/>
              <a:t> </a:t>
            </a:r>
            <a:r>
              <a:rPr i="1" dirty="0"/>
              <a:t>et</a:t>
            </a:r>
            <a:r>
              <a:rPr i="1" spc="-65" dirty="0"/>
              <a:t> </a:t>
            </a:r>
            <a:r>
              <a:rPr i="1" dirty="0"/>
              <a:t>de</a:t>
            </a:r>
            <a:r>
              <a:rPr i="1" spc="-45" dirty="0"/>
              <a:t> </a:t>
            </a:r>
            <a:r>
              <a:rPr i="1" dirty="0"/>
              <a:t>Navarre</a:t>
            </a:r>
            <a:r>
              <a:rPr dirty="0">
                <a:latin typeface="Calibri Light"/>
                <a:cs typeface="Calibri Light"/>
              </a:rPr>
              <a:t>,</a:t>
            </a:r>
            <a:r>
              <a:rPr spc="-40" dirty="0">
                <a:latin typeface="Calibri Light"/>
                <a:cs typeface="Calibri Light"/>
              </a:rPr>
              <a:t> </a:t>
            </a:r>
            <a:r>
              <a:rPr spc="-20" dirty="0">
                <a:latin typeface="Calibri Light"/>
                <a:cs typeface="Calibri Light"/>
              </a:rPr>
              <a:t>1720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572261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99505" y="2410155"/>
            <a:ext cx="5001260" cy="1732914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575"/>
              </a:spcBef>
            </a:pPr>
            <a:r>
              <a:rPr sz="4000" dirty="0">
                <a:latin typeface="Calibri Light"/>
                <a:cs typeface="Calibri Light"/>
              </a:rPr>
              <a:t>Joseph</a:t>
            </a:r>
            <a:r>
              <a:rPr sz="4000" spc="-155" dirty="0">
                <a:latin typeface="Calibri Light"/>
                <a:cs typeface="Calibri Light"/>
              </a:rPr>
              <a:t> </a:t>
            </a:r>
            <a:r>
              <a:rPr sz="4000" dirty="0">
                <a:latin typeface="Calibri Light"/>
                <a:cs typeface="Calibri Light"/>
              </a:rPr>
              <a:t>Siffred</a:t>
            </a:r>
            <a:r>
              <a:rPr sz="4000" spc="-150" dirty="0">
                <a:latin typeface="Calibri Light"/>
                <a:cs typeface="Calibri Light"/>
              </a:rPr>
              <a:t> </a:t>
            </a:r>
            <a:r>
              <a:rPr sz="4000" spc="-10" dirty="0">
                <a:latin typeface="Calibri Light"/>
                <a:cs typeface="Calibri Light"/>
              </a:rPr>
              <a:t>Duplessis, </a:t>
            </a:r>
            <a:r>
              <a:rPr sz="4000" i="1" dirty="0"/>
              <a:t>Louis</a:t>
            </a:r>
            <a:r>
              <a:rPr sz="4000" i="1" spc="-65" dirty="0"/>
              <a:t> </a:t>
            </a:r>
            <a:r>
              <a:rPr sz="4000" i="1" dirty="0"/>
              <a:t>XVI</a:t>
            </a:r>
            <a:r>
              <a:rPr sz="4000" i="1" spc="-65" dirty="0"/>
              <a:t> </a:t>
            </a:r>
            <a:r>
              <a:rPr sz="4000" i="1" dirty="0"/>
              <a:t>en</a:t>
            </a:r>
            <a:r>
              <a:rPr sz="4000" i="1" spc="-70" dirty="0"/>
              <a:t> </a:t>
            </a:r>
            <a:r>
              <a:rPr sz="4000" i="1" spc="-10" dirty="0"/>
              <a:t>costume</a:t>
            </a:r>
            <a:r>
              <a:rPr sz="4000" i="1" spc="-65" dirty="0"/>
              <a:t> </a:t>
            </a:r>
            <a:r>
              <a:rPr sz="4000" i="1" spc="-25" dirty="0"/>
              <a:t>de </a:t>
            </a:r>
            <a:r>
              <a:rPr sz="4000" i="1" dirty="0"/>
              <a:t>sacre</a:t>
            </a:r>
            <a:r>
              <a:rPr sz="4000" dirty="0">
                <a:latin typeface="Calibri Light"/>
                <a:cs typeface="Calibri Light"/>
              </a:rPr>
              <a:t>,</a:t>
            </a:r>
            <a:r>
              <a:rPr sz="4000" spc="-20" dirty="0">
                <a:latin typeface="Calibri Light"/>
                <a:cs typeface="Calibri Light"/>
              </a:rPr>
              <a:t> 1777</a:t>
            </a:r>
            <a:endParaRPr sz="40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60263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81D2A2-988A-4703-8D92-CCA2378B1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-398379"/>
            <a:ext cx="9627565" cy="722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28A9BFC-1002-421E-8AB9-B907B576E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93100"/>
            <a:ext cx="10820400" cy="692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72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6632" y="114298"/>
            <a:ext cx="9604021" cy="67436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4096" rIns="0" bIns="0" rtlCol="0">
            <a:spAutoFit/>
          </a:bodyPr>
          <a:lstStyle/>
          <a:p>
            <a:pPr marL="6511925" marR="5080">
              <a:lnSpc>
                <a:spcPts val="4750"/>
              </a:lnSpc>
              <a:spcBef>
                <a:spcPts val="705"/>
              </a:spcBef>
            </a:pPr>
            <a:r>
              <a:rPr sz="4400" dirty="0">
                <a:latin typeface="Calibri Light"/>
                <a:cs typeface="Calibri Light"/>
              </a:rPr>
              <a:t>Les </a:t>
            </a:r>
            <a:r>
              <a:rPr sz="4400" spc="-25" dirty="0">
                <a:latin typeface="Calibri Light"/>
                <a:cs typeface="Calibri Light"/>
              </a:rPr>
              <a:t>Parlements </a:t>
            </a:r>
            <a:r>
              <a:rPr sz="4400" dirty="0">
                <a:latin typeface="Calibri Light"/>
                <a:cs typeface="Calibri Light"/>
              </a:rPr>
              <a:t>en </a:t>
            </a:r>
            <a:r>
              <a:rPr sz="4400" spc="-10" dirty="0">
                <a:latin typeface="Calibri Light"/>
                <a:cs typeface="Calibri Light"/>
              </a:rPr>
              <a:t>France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18108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9276" y="0"/>
            <a:ext cx="6719316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" y="0"/>
            <a:ext cx="6083808" cy="6858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3A2DE90-6711-0C4A-B237-B28A44FBBB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152400"/>
            <a:ext cx="5683888" cy="63338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8123" y="0"/>
            <a:ext cx="5635752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5114925" marR="5080">
              <a:lnSpc>
                <a:spcPct val="90000"/>
              </a:lnSpc>
              <a:spcBef>
                <a:spcPts val="575"/>
              </a:spcBef>
            </a:pPr>
            <a:r>
              <a:rPr sz="4000" spc="-25" dirty="0">
                <a:latin typeface="Calibri Light"/>
                <a:cs typeface="Calibri Light"/>
              </a:rPr>
              <a:t>Jean-</a:t>
            </a:r>
            <a:r>
              <a:rPr sz="4000" spc="-10" dirty="0">
                <a:latin typeface="Calibri Light"/>
                <a:cs typeface="Calibri Light"/>
              </a:rPr>
              <a:t>Baptiste</a:t>
            </a:r>
            <a:r>
              <a:rPr sz="4000" spc="-105" dirty="0">
                <a:latin typeface="Calibri Light"/>
                <a:cs typeface="Calibri Light"/>
              </a:rPr>
              <a:t> </a:t>
            </a:r>
            <a:r>
              <a:rPr sz="4000" spc="-10" dirty="0">
                <a:latin typeface="Calibri Light"/>
                <a:cs typeface="Calibri Light"/>
              </a:rPr>
              <a:t>Santerre, </a:t>
            </a:r>
            <a:r>
              <a:rPr sz="4000" i="1" dirty="0"/>
              <a:t>Le</a:t>
            </a:r>
            <a:r>
              <a:rPr sz="4000" i="1" spc="-30" dirty="0"/>
              <a:t> </a:t>
            </a:r>
            <a:r>
              <a:rPr sz="4000" i="1" dirty="0"/>
              <a:t>régent</a:t>
            </a:r>
            <a:r>
              <a:rPr sz="4000" i="1" spc="-40" dirty="0"/>
              <a:t> </a:t>
            </a:r>
            <a:r>
              <a:rPr sz="4000" i="1" spc="-10" dirty="0"/>
              <a:t>Philippe </a:t>
            </a:r>
            <a:r>
              <a:rPr sz="4000" i="1" dirty="0"/>
              <a:t>d'Orléans</a:t>
            </a:r>
            <a:r>
              <a:rPr sz="4000" dirty="0">
                <a:latin typeface="Calibri Light"/>
                <a:cs typeface="Calibri Light"/>
              </a:rPr>
              <a:t>,</a:t>
            </a:r>
            <a:r>
              <a:rPr sz="4000" spc="-155" dirty="0">
                <a:latin typeface="Calibri Light"/>
                <a:cs typeface="Calibri Light"/>
              </a:rPr>
              <a:t> </a:t>
            </a:r>
            <a:r>
              <a:rPr sz="4000" spc="-20" dirty="0">
                <a:latin typeface="Calibri Light"/>
                <a:cs typeface="Calibri Light"/>
              </a:rPr>
              <a:t>1717</a:t>
            </a:r>
            <a:endParaRPr sz="40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18"/>
            <a:ext cx="5425439" cy="68503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44</Words>
  <Application>Microsoft Office PowerPoint</Application>
  <PresentationFormat>Grand écran</PresentationFormat>
  <Paragraphs>6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Calibri</vt:lpstr>
      <vt:lpstr>Calibri Light</vt:lpstr>
      <vt:lpstr>Office Theme</vt:lpstr>
      <vt:lpstr>La France des Lumières 1715-1789</vt:lpstr>
      <vt:lpstr>Présentation PowerPoint</vt:lpstr>
      <vt:lpstr>Présentation PowerPoint</vt:lpstr>
      <vt:lpstr>Présentation PowerPoint</vt:lpstr>
      <vt:lpstr>Les Parlements en France</vt:lpstr>
      <vt:lpstr>Présentation PowerPoint</vt:lpstr>
      <vt:lpstr>Présentation PowerPoint</vt:lpstr>
      <vt:lpstr>Présentation PowerPoint</vt:lpstr>
      <vt:lpstr>Jean-Baptiste Santerre, Le régent Philippe d'Orléans, 1717</vt:lpstr>
      <vt:lpstr>Hyacinthe Rigaud, Louis XV, roi de France et de Navarre, 1720</vt:lpstr>
      <vt:lpstr>Joseph Siffred Duplessis, Louis XVI en costume de sacre, 1777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France des Lumières</dc:title>
  <dc:creator>Guillaume Mazeau</dc:creator>
  <cp:lastModifiedBy>Guillaume Mazeau</cp:lastModifiedBy>
  <cp:revision>3</cp:revision>
  <dcterms:created xsi:type="dcterms:W3CDTF">2025-09-15T11:46:52Z</dcterms:created>
  <dcterms:modified xsi:type="dcterms:W3CDTF">2025-09-16T10:00:14Z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2023-09-19T00:00:00Z</vt:filetime>
  </property>
  <property fmtid="{D5CDD505-2E9C-101B-9397-08002B2CF9AE}" pid="3" name="Creator">
    <vt:lpwstr>Impress</vt:lpwstr>
  </property>
  <property fmtid="{D5CDD505-2E9C-101B-9397-08002B2CF9AE}" pid="4" name="LastSaved">
    <vt:filetime>2025-09-15T00:00:00Z</vt:filetime>
  </property>
  <property fmtid="{D5CDD505-2E9C-101B-9397-08002B2CF9AE}" pid="5" name="Producer">
    <vt:lpwstr>ConvertAPI</vt:lpwstr>
  </property>
</Properties>
</file>