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33" r:id="rId3"/>
    <p:sldId id="414" r:id="rId4"/>
    <p:sldId id="421" r:id="rId5"/>
    <p:sldId id="424" r:id="rId6"/>
    <p:sldId id="431" r:id="rId7"/>
    <p:sldId id="425" r:id="rId8"/>
    <p:sldId id="429" r:id="rId9"/>
    <p:sldId id="430" r:id="rId10"/>
    <p:sldId id="426" r:id="rId11"/>
    <p:sldId id="427" r:id="rId12"/>
    <p:sldId id="428" r:id="rId13"/>
    <p:sldId id="432" r:id="rId14"/>
    <p:sldId id="422" r:id="rId15"/>
    <p:sldId id="423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3"/>
    <p:restoredTop sz="86501"/>
  </p:normalViewPr>
  <p:slideViewPr>
    <p:cSldViewPr snapToGrid="0" snapToObjects="1">
      <p:cViewPr varScale="1">
        <p:scale>
          <a:sx n="108" d="100"/>
          <a:sy n="108" d="100"/>
        </p:scale>
        <p:origin x="72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18D4A1ED-3429-4841-B4B4-F65C44D3B1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AD291C-10FA-3F41-817B-07DE18AB0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0F202-C6F0-0140-9CCB-D83E4C2035DD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B13950-837C-E642-AF59-097053319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168472-2985-DF49-A48B-89C85BD87F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242B1-0250-6144-8A53-8E78E56875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7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ABB4-F6C9-EA45-8C4A-7702F92FB34B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BD50E-BBEA-B64D-8268-520FFD08F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92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722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847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28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99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309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246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24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p. 51-53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42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25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p. 51-53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11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62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11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48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04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BD50E-BBEA-B64D-8268-520FFD08F12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79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BCD8C9-C0F3-4B48-8C20-F7E361CD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23EB5-41E6-B848-A752-E19C62FE7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E27BEF-8EAA-794F-AA7D-A84C4A4D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3EA-0E58-6F4F-B65B-A444B642798A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12A1A4-7A4F-434E-AE05-84EDD330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43E60F-F02B-164D-8B00-AF053207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B87-C3BB-9744-9E1E-C7DC7A6F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31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AC472-54E0-474D-8274-52842A8F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8D9E91-79B2-194A-9A2B-F91A2DF82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C26E57-0FC9-2B46-8E05-AA02776C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3EA-0E58-6F4F-B65B-A444B642798A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091026-A0AB-794F-9C01-9E5B51F4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71D1B8-ACE3-454A-AA1D-0DF4911F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B87-C3BB-9744-9E1E-C7DC7A6F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94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B15957-0ACE-B642-BAEB-5B5AF5D08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4C5603-DF7C-7448-AE43-E27DBF032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A80207-472D-E047-BFF6-D756DF95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3EA-0E58-6F4F-B65B-A444B642798A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408DE4-2DE4-274B-BF78-9FCF79C3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923DF4-4261-CC49-81E8-B8F369C3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B87-C3BB-9744-9E1E-C7DC7A6F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31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C77A6-40AF-F948-87DA-A35B44BC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22286-4076-FD4C-BD81-490CF55E1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3C158-FA4D-AF48-A818-4BB3A0D9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3EA-0E58-6F4F-B65B-A444B642798A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76E006-4909-8E41-B59B-82EFBB03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E035BA-0C9E-1F44-9FD4-3CCD456B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B87-C3BB-9744-9E1E-C7DC7A6F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7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3F3D8-2D5A-014E-A426-1067C3E6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3A450C-1C2E-6C42-9755-49B903BD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E931B-67DD-F942-8099-B5DE6ABE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3EA-0E58-6F4F-B65B-A444B642798A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60AE20-5586-4744-B3EE-6BA5C386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58B0C-28AB-D749-BB38-D633A1D1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B87-C3BB-9744-9E1E-C7DC7A6F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27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C864B-CA0E-6942-A4FD-AAA58FB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A1A984-07F9-E043-8E80-460AB463C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8C856A-9238-C34E-B6F8-C7635C758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0B86B0-D5EF-A041-B5D9-89022396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3EA-0E58-6F4F-B65B-A444B642798A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2DB345-47D7-8948-8AA1-E46E58EB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4F0750-7EED-2A44-A358-12FF7DA5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B87-C3BB-9744-9E1E-C7DC7A6F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60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81445-B6D8-FF4A-9F86-38CDA47A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D1B092-B309-AF42-883B-A7302D32D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112F2A-A13B-5147-87E6-89CA0842C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4A52C6-55F3-B047-A00B-2D0AD6788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77B88A-4CC9-A846-936C-9A2347A50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343F04-1296-F340-BD88-FA0CA1E2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3EA-0E58-6F4F-B65B-A444B642798A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170983-80E8-154B-81F9-ED3F9601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D52F16-0FFF-7D49-8705-CBAD404D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B87-C3BB-9744-9E1E-C7DC7A6F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86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23912-17CE-1648-9D7C-395DBA9F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F0609F-977D-6643-ADA2-BA699212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3EA-0E58-6F4F-B65B-A444B642798A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77ED42-5DF9-4B4A-8030-2131CEC0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81D53-1E4A-4C44-BB9C-D44ECE0B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B87-C3BB-9744-9E1E-C7DC7A6F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06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67F5DB-E087-E948-AA19-A245CAC1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3EA-0E58-6F4F-B65B-A444B642798A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4AE9C6-F77D-4A40-A719-E3E52B52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8DDD6E-930C-D94C-B6B7-4DC09A4C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B87-C3BB-9744-9E1E-C7DC7A6F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75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3E31B-EBC4-1844-97CC-0E331F0A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8F511-8E28-9A41-BB61-60B86BC44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9DA353-94BB-4B4B-A119-59A4A8C6C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80D350-766C-F441-B5F0-7F9E9204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3EA-0E58-6F4F-B65B-A444B642798A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D821BC-E412-424D-8B2E-097B386D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FD9378-57E2-A843-B4BF-7DFE4B1A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B87-C3BB-9744-9E1E-C7DC7A6F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08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0B8B5-138F-BD45-ACD6-2B37FC11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B2A74D8D-AD87-154D-A952-1B8F0FB05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350280-03C1-954E-B211-454D31F53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535278-85C0-064E-812F-4A3AAADE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43EA-0E58-6F4F-B65B-A444B642798A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36A025-2CB3-3042-8F9F-E13F7D13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80BD77-09EB-8741-BF85-890C69D2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3B87-C3BB-9744-9E1E-C7DC7A6F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81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FCAD51-EF12-8C41-A9D3-719DFDAE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D8DC4C-6A8C-404E-BDF5-C53EFC02A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C78132-1ED4-8A49-934F-FD92AB77D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43EA-0E58-6F4F-B65B-A444B642798A}" type="datetimeFigureOut">
              <a:rPr lang="fr-FR" smtClean="0"/>
              <a:t>20/12/2024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14535E-FA6C-134B-838E-DF398E299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0AC301-2883-A24C-888F-48F0D765C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3B87-C3BB-9744-9E1E-C7DC7A6FD2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72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C6408-BA24-2A42-BC4B-55F7AB09F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01492"/>
          </a:xfrm>
        </p:spPr>
        <p:txBody>
          <a:bodyPr>
            <a:normAutofit fontScale="90000"/>
          </a:bodyPr>
          <a:lstStyle/>
          <a:p>
            <a:r>
              <a:rPr lang="fr-FR" sz="3100" dirty="0">
                <a:solidFill>
                  <a:schemeClr val="bg1"/>
                </a:solidFill>
              </a:rPr>
              <a:t>Université Paris 1 Panthéon Sorbonne</a:t>
            </a:r>
            <a:br>
              <a:rPr lang="fr-FR" sz="3100" dirty="0">
                <a:solidFill>
                  <a:schemeClr val="bg1"/>
                </a:solidFill>
              </a:rPr>
            </a:br>
            <a:r>
              <a:rPr lang="fr-FR" sz="3100" dirty="0">
                <a:solidFill>
                  <a:schemeClr val="bg1"/>
                </a:solidFill>
              </a:rPr>
              <a:t>Cours Master 1 Science politique</a:t>
            </a:r>
            <a:br>
              <a:rPr lang="fr-FR" sz="3100" dirty="0">
                <a:solidFill>
                  <a:schemeClr val="bg1"/>
                </a:solidFill>
              </a:rPr>
            </a:br>
            <a:br>
              <a:rPr lang="fr-FR" sz="3100" dirty="0">
                <a:solidFill>
                  <a:schemeClr val="bg1"/>
                </a:solidFill>
              </a:rPr>
            </a:br>
            <a:r>
              <a:rPr lang="fr-FR" sz="3100" dirty="0">
                <a:solidFill>
                  <a:schemeClr val="bg1"/>
                </a:solidFill>
              </a:rPr>
              <a:t>« Recompositions et métamorphoses de l’action politique»</a:t>
            </a:r>
            <a:br>
              <a:rPr lang="fr-FR" sz="3100" dirty="0">
                <a:solidFill>
                  <a:schemeClr val="bg1"/>
                </a:solidFill>
              </a:rPr>
            </a:br>
            <a:r>
              <a:rPr lang="fr-FR" sz="3100" dirty="0">
                <a:solidFill>
                  <a:schemeClr val="bg1"/>
                </a:solidFill>
              </a:rPr>
              <a:t>Année 2024-2025</a:t>
            </a:r>
            <a:br>
              <a:rPr lang="fr-FR" sz="3600" dirty="0">
                <a:solidFill>
                  <a:schemeClr val="bg1"/>
                </a:solidFill>
              </a:rPr>
            </a:b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C8C6D2-7097-094E-A5B5-EEF35A83B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3855"/>
            <a:ext cx="9144000" cy="238760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L’extrême-droitisation de la France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Séance 8</a:t>
            </a:r>
          </a:p>
          <a:p>
            <a:r>
              <a:rPr lang="fr-FR" dirty="0">
                <a:solidFill>
                  <a:schemeClr val="bg1"/>
                </a:solidFill>
              </a:rPr>
              <a:t>Épilogue</a:t>
            </a:r>
          </a:p>
          <a:p>
            <a:r>
              <a:rPr lang="fr-FR" dirty="0">
                <a:solidFill>
                  <a:schemeClr val="bg1"/>
                </a:solidFill>
              </a:rPr>
              <a:t>La composante </a:t>
            </a:r>
            <a:r>
              <a:rPr lang="fr-FR" dirty="0" err="1">
                <a:solidFill>
                  <a:schemeClr val="bg1"/>
                </a:solidFill>
              </a:rPr>
              <a:t>masculiniste</a:t>
            </a:r>
            <a:r>
              <a:rPr lang="fr-FR" dirty="0">
                <a:solidFill>
                  <a:schemeClr val="bg1"/>
                </a:solidFill>
              </a:rPr>
              <a:t> de l’extrême-droitisation</a:t>
            </a:r>
          </a:p>
        </p:txBody>
      </p:sp>
    </p:spTree>
    <p:extLst>
      <p:ext uri="{BB962C8B-B14F-4D97-AF65-F5344CB8AC3E}">
        <p14:creationId xmlns:p14="http://schemas.microsoft.com/office/powerpoint/2010/main" val="319614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0679F-03FE-AA4B-2B34-52984EA4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09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déclassement masculin (le cas états-unien)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CCAEA-10C9-12E4-7842-A5A70FC9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769"/>
            <a:ext cx="10515600" cy="4834667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déclassement qui commence dans le système éducatif primaire et secondaire </a:t>
            </a:r>
          </a:p>
          <a:p>
            <a:pPr lvl="1"/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 By high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two-thirds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the top 10 percent of the class are girls,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about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two-thirds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bottom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decile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boys.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Schools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not set up for male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success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has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lifelong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national,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consequences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» (David Brooks, « Do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 », NYT, 6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2024)</a:t>
            </a:r>
          </a:p>
          <a:p>
            <a:pPr marL="457200" lvl="1" indent="0">
              <a:buNone/>
            </a:pPr>
            <a:endParaRPr lang="fr-FR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Opposition entre celles qui partent et « ceux qui restent »</a:t>
            </a:r>
          </a:p>
          <a:p>
            <a:pPr lvl="1"/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Opposition entre styles de vie</a:t>
            </a:r>
          </a:p>
          <a:p>
            <a:pPr lvl="1"/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Opposition entre idées : femmes plus exposées aux idées progressistes des campus</a:t>
            </a:r>
          </a:p>
          <a:p>
            <a:pPr lvl="1"/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Opposition qui traversent les classes (sauf peut-être la très haute bourgeoisie) et les races (ce qui explique le vote noir et latino en faveur de Trump)</a:t>
            </a:r>
          </a:p>
          <a:p>
            <a:endParaRPr lang="fr-F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2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0679F-03FE-AA4B-2B34-52984EA4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09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déclassement masculin (le cas états-unien)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CCAEA-10C9-12E4-7842-A5A70FC9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769"/>
            <a:ext cx="10515600" cy="4834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Society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worked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a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vast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segregation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system,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elevating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academically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gifted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everybody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long, the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diploma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divide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important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chasm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American life. High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graduates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nine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sooner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college-educated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people.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die of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opioid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overdoses at six times the rate.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marry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divorce more and are more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likely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have a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out of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wedlock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more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likely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obese. A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American Enterprise Institute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24 percent of people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graduated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high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have no close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friends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likely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grads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visit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public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spaces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join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groups and sports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leagues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speak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the right social justice jargon or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hold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sort of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luxury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markers of public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virtue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462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0679F-03FE-AA4B-2B34-52984EA4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09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déclassement masculin (le cas états-unien)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CCAEA-10C9-12E4-7842-A5A70FC9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769"/>
            <a:ext cx="10515600" cy="48346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Democratic Party has one job: to combat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inequality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great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chasm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inequality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right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noses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somehow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Democrats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didn’t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the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focused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racial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inequality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inequality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L.G.B.T.Q.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inequality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I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guess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hard to focus on class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inequality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a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multibillion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-dollar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endowment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do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greenwashing and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seminars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a major corporation. Donald Trump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monstrous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narcissist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there’s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off about an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educated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class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looks in the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mirror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society and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sees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itself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As the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veered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toward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identitarian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performance art, Donald Trump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jumped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class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war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Queens-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born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resentment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Manhattan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elites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dovetailed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magically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class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animosity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being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felt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rural people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country.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message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simple: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people have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betrayed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fr-FR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morons</a:t>
            </a: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boot. </a:t>
            </a:r>
          </a:p>
        </p:txBody>
      </p:sp>
    </p:spTree>
    <p:extLst>
      <p:ext uri="{BB962C8B-B14F-4D97-AF65-F5344CB8AC3E}">
        <p14:creationId xmlns:p14="http://schemas.microsoft.com/office/powerpoint/2010/main" val="295132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0679F-03FE-AA4B-2B34-52984EA4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09"/>
            <a:ext cx="10515600" cy="1325563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CCAEA-10C9-12E4-7842-A5A70FC9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769"/>
            <a:ext cx="10515600" cy="48346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8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430F8E0-CEC2-5841-ABC9-36E747F3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Des femmes d’extrême-droite ?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097599-2E2B-AB3E-5C03-F8EEB60C72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Emergence après la Manif pour tous (2012-2013) d’un militantisme féminin hostile au féminisme</a:t>
            </a:r>
          </a:p>
          <a:p>
            <a:r>
              <a:rPr lang="fr-FR" dirty="0">
                <a:solidFill>
                  <a:schemeClr val="bg2"/>
                </a:solidFill>
              </a:rPr>
              <a:t>Exemple : collectif les Caryatides, les </a:t>
            </a:r>
            <a:r>
              <a:rPr lang="fr-FR" dirty="0" err="1">
                <a:solidFill>
                  <a:schemeClr val="bg2"/>
                </a:solidFill>
              </a:rPr>
              <a:t>Antigones</a:t>
            </a:r>
            <a:r>
              <a:rPr lang="fr-FR" dirty="0">
                <a:solidFill>
                  <a:schemeClr val="bg2"/>
                </a:solidFill>
              </a:rPr>
              <a:t>, Collectif Némésis, etc.</a:t>
            </a:r>
          </a:p>
          <a:p>
            <a:r>
              <a:rPr lang="fr-FR" dirty="0">
                <a:solidFill>
                  <a:schemeClr val="bg2"/>
                </a:solidFill>
              </a:rPr>
              <a:t>Intellectuelles comme Marianne </a:t>
            </a:r>
            <a:r>
              <a:rPr lang="fr-FR" dirty="0" err="1">
                <a:solidFill>
                  <a:schemeClr val="bg2"/>
                </a:solidFill>
              </a:rPr>
              <a:t>Durano</a:t>
            </a:r>
            <a:r>
              <a:rPr lang="fr-FR" dirty="0">
                <a:solidFill>
                  <a:schemeClr val="bg2"/>
                </a:solidFill>
              </a:rPr>
              <a:t> ou Eugénie Bastié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A3444DF-A838-2BC2-31A5-BBF17B2D2D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81199" y="1825625"/>
            <a:ext cx="2698767" cy="4466924"/>
          </a:xfrm>
        </p:spPr>
      </p:pic>
    </p:spTree>
    <p:extLst>
      <p:ext uri="{BB962C8B-B14F-4D97-AF65-F5344CB8AC3E}">
        <p14:creationId xmlns:p14="http://schemas.microsoft.com/office/powerpoint/2010/main" val="1661193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430F8E0-CEC2-5841-ABC9-36E747F3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097599-2E2B-AB3E-5C03-F8EEB60C72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691CC1-8D82-4F64-A7AC-25817CB247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222" y="1825625"/>
            <a:ext cx="2791556" cy="4351338"/>
          </a:xfrm>
        </p:spPr>
      </p:pic>
    </p:spTree>
    <p:extLst>
      <p:ext uri="{BB962C8B-B14F-4D97-AF65-F5344CB8AC3E}">
        <p14:creationId xmlns:p14="http://schemas.microsoft.com/office/powerpoint/2010/main" val="411230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0679F-03FE-AA4B-2B34-52984EA4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09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CCAEA-10C9-12E4-7842-A5A70FC9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769"/>
            <a:ext cx="10515600" cy="4834667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Thèse de la séance : le masculinisme comme composante fondamentale du fascisme et de l’extrême-droite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Critique de la notion de </a:t>
            </a:r>
            <a:r>
              <a:rPr lang="fr-F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backlash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Définir le masculinisme : « M</a:t>
            </a:r>
            <a:r>
              <a:rPr lang="fr-FR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ouvement social qui se constitue en Occident à partir des années 1980 pour défendre les “droits des hommes” dans une société qu’ils estiment désormais dominée par les femmes. »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3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430F8E0-CEC2-5841-ABC9-36E747F3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097599-2E2B-AB3E-5C03-F8EEB60C72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Cadre psychanalytique et féministe (Luce </a:t>
            </a:r>
            <a:r>
              <a:rPr lang="fr-FR" dirty="0" err="1">
                <a:solidFill>
                  <a:schemeClr val="bg2"/>
                </a:solidFill>
              </a:rPr>
              <a:t>Irigaray</a:t>
            </a:r>
            <a:r>
              <a:rPr lang="fr-FR" dirty="0">
                <a:solidFill>
                  <a:schemeClr val="bg2"/>
                </a:solidFill>
              </a:rPr>
              <a:t>) d’analyse</a:t>
            </a: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>
                <a:solidFill>
                  <a:schemeClr val="bg2"/>
                </a:solidFill>
              </a:rPr>
              <a:t>Corpus des écrits de corps-francs ou d’écrivains proches de ces courants nationalistes pré-nazis (comme Ernst </a:t>
            </a:r>
            <a:r>
              <a:rPr lang="fr-FR" dirty="0" err="1">
                <a:solidFill>
                  <a:schemeClr val="bg2"/>
                </a:solidFill>
              </a:rPr>
              <a:t>jünger</a:t>
            </a:r>
            <a:r>
              <a:rPr lang="fr-FR" dirty="0">
                <a:solidFill>
                  <a:schemeClr val="bg2"/>
                </a:solidFill>
              </a:rPr>
              <a:t>, Ernst von Salomon)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409BBD-AF6F-B533-C19F-C425D13CFE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31354" y="1825625"/>
            <a:ext cx="2795292" cy="4351338"/>
          </a:xfrm>
        </p:spPr>
      </p:pic>
    </p:spTree>
    <p:extLst>
      <p:ext uri="{BB962C8B-B14F-4D97-AF65-F5344CB8AC3E}">
        <p14:creationId xmlns:p14="http://schemas.microsoft.com/office/powerpoint/2010/main" val="353784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0679F-03FE-AA4B-2B34-52984EA4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09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fascisme comme obsession masculine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CCAEA-10C9-12E4-7842-A5A70FC9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769"/>
            <a:ext cx="10515600" cy="4834667"/>
          </a:xfrm>
        </p:spPr>
        <p:txBody>
          <a:bodyPr>
            <a:normAutofit fontScale="92500" lnSpcReduction="20000"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Le nazisme n’est pas une idéologie politique,  pas un type d’État mais une « production de réalité liée à une forme de corporéité ».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dirty="0">
                <a:solidFill>
                  <a:schemeClr val="bg1"/>
                </a:solidFill>
              </a:rPr>
              <a:t>Démultiplication des associations d’hommes (</a:t>
            </a:r>
            <a:r>
              <a:rPr lang="fr-FR" sz="3200" dirty="0" err="1">
                <a:solidFill>
                  <a:schemeClr val="bg1"/>
                </a:solidFill>
              </a:rPr>
              <a:t>Männerbunde</a:t>
            </a:r>
            <a:r>
              <a:rPr lang="fr-FR" sz="3200" dirty="0">
                <a:solidFill>
                  <a:schemeClr val="bg1"/>
                </a:solidFill>
              </a:rPr>
              <a:t>) pendant l’entre-deux-guerres</a:t>
            </a: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dirty="0">
                <a:solidFill>
                  <a:schemeClr val="bg1"/>
                </a:solidFill>
              </a:rPr>
              <a:t>Concept d’« homme-soldat » </a:t>
            </a:r>
          </a:p>
          <a:p>
            <a:pPr lvl="1"/>
            <a:r>
              <a:rPr lang="fr-FR" sz="2800" dirty="0">
                <a:solidFill>
                  <a:schemeClr val="bg1"/>
                </a:solidFill>
              </a:rPr>
              <a:t>Dont le nombre et l’importance explosent après la Première guerre mondiale en Allemagne</a:t>
            </a:r>
          </a:p>
          <a:p>
            <a:pPr lvl="1"/>
            <a:r>
              <a:rPr lang="fr-FR" sz="2800" dirty="0">
                <a:solidFill>
                  <a:schemeClr val="bg1"/>
                </a:solidFill>
              </a:rPr>
              <a:t>Mais qui est une figure de tous les siècles sous domination du « mâle guerrier »</a:t>
            </a:r>
          </a:p>
        </p:txBody>
      </p:sp>
    </p:spTree>
    <p:extLst>
      <p:ext uri="{BB962C8B-B14F-4D97-AF65-F5344CB8AC3E}">
        <p14:creationId xmlns:p14="http://schemas.microsoft.com/office/powerpoint/2010/main" val="220391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0679F-03FE-AA4B-2B34-52984EA4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09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fantasmes des corps-francs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CCAEA-10C9-12E4-7842-A5A70FC9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769"/>
            <a:ext cx="10515600" cy="4834667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Motif de la « putain prolétarienne » (ou femme au pénis, sorcière, femme juive séductrice, etc.) qui a une arme cachée sous sa jupe et représente la communisme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Mythe de la flingueuse bolchévique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Figure honnie de Rosa Luxemburg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Héroïsation des mères (femmes blanches contre femmes rouges)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 plaisir de tuer des femmes</a:t>
            </a:r>
          </a:p>
        </p:txBody>
      </p:sp>
    </p:spTree>
    <p:extLst>
      <p:ext uri="{BB962C8B-B14F-4D97-AF65-F5344CB8AC3E}">
        <p14:creationId xmlns:p14="http://schemas.microsoft.com/office/powerpoint/2010/main" val="30709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430F8E0-CEC2-5841-ABC9-36E747F3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La maman et la putain : variations sur un thème </a:t>
            </a:r>
            <a:r>
              <a:rPr lang="fr-FR" b="1" dirty="0" err="1">
                <a:solidFill>
                  <a:schemeClr val="bg1"/>
                </a:solidFill>
              </a:rPr>
              <a:t>masculiniste</a:t>
            </a:r>
            <a:r>
              <a:rPr lang="fr-FR" b="1" dirty="0">
                <a:solidFill>
                  <a:schemeClr val="bg1"/>
                </a:solidFill>
              </a:rPr>
              <a:t> classique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072F6AE-BAF0-D699-CE4A-D14D851A81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56" y="1825625"/>
            <a:ext cx="3136887" cy="4351338"/>
          </a:xfrm>
          <a:prstGeom prst="rect">
            <a:avLst/>
          </a:prstGeo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E7EBD1C8-C340-BD41-660A-291268E2ED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106" y="1825625"/>
            <a:ext cx="31117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3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0679F-03FE-AA4B-2B34-52984EA4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09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fantasmes des corps-francs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CCAEA-10C9-12E4-7842-A5A70FC9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769"/>
            <a:ext cx="10515600" cy="4834667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Le culte de l’ascèse contre le plaisir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La haine de la masse : race contre masse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L’</a:t>
            </a:r>
            <a:r>
              <a:rPr lang="fr-FR" dirty="0" err="1">
                <a:solidFill>
                  <a:schemeClr val="bg1"/>
                </a:solidFill>
              </a:rPr>
              <a:t>homo-érotisme</a:t>
            </a:r>
            <a:r>
              <a:rPr lang="fr-FR" dirty="0">
                <a:solidFill>
                  <a:schemeClr val="bg1"/>
                </a:solidFill>
              </a:rPr>
              <a:t> des sociétés d’hommes (dans la sport, la chasse, aujourd’hui les clubs de tir, etc.)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Corporéité de l’homme nouveau fasciste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Mécanique en périphérie, doté d’une cuirasse : fait corps avec sa moto, son avion, son arme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Banalisé, impersonnel à l’intérieur</a:t>
            </a:r>
          </a:p>
          <a:p>
            <a:pPr lvl="1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5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430F8E0-CEC2-5841-ABC9-36E747F3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La société d’hommes et l’ascèse : deux images d’Hitler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7A524BD-1E05-3F10-602F-606470F741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219" y="1825625"/>
            <a:ext cx="2655562" cy="4351338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DD0A55-5851-DFBF-DAB9-FA10E4D41F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710" y="1825625"/>
            <a:ext cx="30965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430F8E0-CEC2-5841-ABC9-36E747F3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Portraits en homme-soldat de deux leaders nazis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182ED86-702A-8F1A-D223-C8513706FE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482" y="1825625"/>
            <a:ext cx="2515036" cy="4351338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7DF7A47-352B-A5B8-A876-EC0582A78B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064" y="1825625"/>
            <a:ext cx="27078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884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23185</TotalTime>
  <Words>904</Words>
  <Application>Microsoft Macintosh PowerPoint</Application>
  <PresentationFormat>Grand écran</PresentationFormat>
  <Paragraphs>79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Université Paris 1 Panthéon Sorbonne Cours Master 1 Science politique  « Recompositions et métamorphoses de l’action politique» Année 2024-2025 </vt:lpstr>
      <vt:lpstr>Introduction</vt:lpstr>
      <vt:lpstr>Présentation PowerPoint</vt:lpstr>
      <vt:lpstr>Le fascisme comme obsession masculine</vt:lpstr>
      <vt:lpstr>Les fantasmes des corps-francs</vt:lpstr>
      <vt:lpstr>La maman et la putain : variations sur un thème masculiniste classique</vt:lpstr>
      <vt:lpstr>Les fantasmes des corps-francs</vt:lpstr>
      <vt:lpstr>La société d’hommes et l’ascèse : deux images d’Hitler</vt:lpstr>
      <vt:lpstr>Portraits en homme-soldat de deux leaders nazis</vt:lpstr>
      <vt:lpstr>Le déclassement masculin (le cas états-unien)</vt:lpstr>
      <vt:lpstr>Le déclassement masculin (le cas états-unien)</vt:lpstr>
      <vt:lpstr>Le déclassement masculin (le cas états-unien)</vt:lpstr>
      <vt:lpstr>Présentation PowerPoint</vt:lpstr>
      <vt:lpstr>Des femmes d’extrême-droite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Université Paris 1 Panthéon Sorbonne Cours Licence 1 Science politique « Histoire des médias » </dc:title>
  <dc:creator>Laurent Jeanpierre</dc:creator>
  <cp:lastModifiedBy>Auteur</cp:lastModifiedBy>
  <cp:revision>263</cp:revision>
  <cp:lastPrinted>2022-09-15T06:44:26Z</cp:lastPrinted>
  <dcterms:created xsi:type="dcterms:W3CDTF">2020-09-20T14:16:59Z</dcterms:created>
  <dcterms:modified xsi:type="dcterms:W3CDTF">2024-12-20T14:56:47Z</dcterms:modified>
</cp:coreProperties>
</file>