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44" y="-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FBB7C3-84D3-4DEE-9283-361079603D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E67AA19-DA99-4AFE-B614-BB383C32C5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702AFD1-7359-4145-82AA-BFC9A4572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9F6C7-86CC-4EF4-A4ED-1CC7D9B28962}" type="datetimeFigureOut">
              <a:rPr lang="fr-FR" smtClean="0"/>
              <a:t>23/09/2025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CD26EFA-58C6-4404-AE89-AA6CDF027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F82AA14-F7D8-4A19-A81A-6A29C2AC0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BF1AB-61B5-4C5B-B8E7-096015F0C4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8525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16E429-5AED-4B75-8CEE-F682A690F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5C357CC-AB01-4D28-A369-862E1C4DEC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20ACDBD-3FA8-4D08-B782-37EF01BA5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9F6C7-86CC-4EF4-A4ED-1CC7D9B28962}" type="datetimeFigureOut">
              <a:rPr lang="fr-FR" smtClean="0"/>
              <a:t>23/09/2025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D6124E5-0937-40AD-83E1-19C32D2C8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90AD42F-C4F8-42C5-BF59-16A3E66B9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BF1AB-61B5-4C5B-B8E7-096015F0C4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6757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180B35C-44C7-4841-BA61-5D54D4E7C0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15FC749-DA1A-4347-BD25-3EB2ABC615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2014774-7A31-41DE-A82A-48F236D18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9F6C7-86CC-4EF4-A4ED-1CC7D9B28962}" type="datetimeFigureOut">
              <a:rPr lang="fr-FR" smtClean="0"/>
              <a:t>23/09/2025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CC6F8DC-8DB5-4323-BA9A-96BB1E836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A0AEC97-5628-4A1B-9116-641D2E8DE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BF1AB-61B5-4C5B-B8E7-096015F0C4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3129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7660CF-BCA1-4B9A-8EF0-7B6F3FB576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9067CF3-4964-4DD8-87E1-9A11BD7D58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E3F267F-7A3B-411E-86A2-8045343E3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9F6C7-86CC-4EF4-A4ED-1CC7D9B28962}" type="datetimeFigureOut">
              <a:rPr lang="fr-FR" smtClean="0"/>
              <a:t>23/09/2025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90DB6BD-25D8-4C38-9EBF-EB3F629AC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874C685-63B0-4E3C-BB81-5D22D00F9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BF1AB-61B5-4C5B-B8E7-096015F0C4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0858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25A7B9-AF8D-47F7-92BE-7BB83C7EA7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8E62600-FBF6-46D9-8820-8A00031BF5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66F4E76-2DA4-4B55-B8D2-A8B724D94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9F6C7-86CC-4EF4-A4ED-1CC7D9B28962}" type="datetimeFigureOut">
              <a:rPr lang="fr-FR" smtClean="0"/>
              <a:t>23/09/2025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DB8B0F8-26D7-4766-B3E7-B7F155720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147D150-8C2E-468D-97EF-73212A663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BF1AB-61B5-4C5B-B8E7-096015F0C4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432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62DC1D-E192-451E-96E2-B62B0C9E9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88AEE65-B30F-4572-93C7-E7A795B52B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3D1FD37-62A9-41C4-A627-8145FA91A6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8480AA0-603C-44EC-AA6B-BBEE0D80E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9F6C7-86CC-4EF4-A4ED-1CC7D9B28962}" type="datetimeFigureOut">
              <a:rPr lang="fr-FR" smtClean="0"/>
              <a:t>23/09/2025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EEAA8D9-E872-4DE0-818C-6B9FFD2AE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F52FF45-A1E7-4EF1-8EE5-8419909B3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BF1AB-61B5-4C5B-B8E7-096015F0C4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6270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FF6FE9-957D-4376-AEBA-515606FA7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B54CC60-4505-4AAD-BAA0-62D87BAA22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30CD7AE-06A0-409C-BD7A-8378A437CE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AFDDF29-CADA-4896-8962-ED52B3F474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D75AD8B-E42B-4B1D-9ABE-4306917CA6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F563FD3-8A62-4665-9650-04E21C26A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9F6C7-86CC-4EF4-A4ED-1CC7D9B28962}" type="datetimeFigureOut">
              <a:rPr lang="fr-FR" smtClean="0"/>
              <a:t>23/09/2025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A6454CC-6D92-4A8F-BA4C-893AE323A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8C36205-016B-489F-AB37-49DDB401E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BF1AB-61B5-4C5B-B8E7-096015F0C4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8872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012F2C-C103-4FD0-A693-77DC9D0CD9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9C53552-3D1C-48A6-9B6D-8A3548474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9F6C7-86CC-4EF4-A4ED-1CC7D9B28962}" type="datetimeFigureOut">
              <a:rPr lang="fr-FR" smtClean="0"/>
              <a:t>23/09/2025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D80EC0F-D19A-4EB0-A092-15AEFAFAD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8B90610-1FDD-4C85-A708-5DF9A1E5D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BF1AB-61B5-4C5B-B8E7-096015F0C4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3375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D82AE9F-CCBE-4156-A286-136F9C7AD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9F6C7-86CC-4EF4-A4ED-1CC7D9B28962}" type="datetimeFigureOut">
              <a:rPr lang="fr-FR" smtClean="0"/>
              <a:t>23/09/2025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DDEC157-784E-41C3-BD15-6B1FB3F19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D015FB9-12D8-4BA2-BCF6-FB603F92C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BF1AB-61B5-4C5B-B8E7-096015F0C4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271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CABE11-7BA7-4088-9043-A4C456482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769965A-F032-4987-9C85-CA32A9369D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D890FC6-FCC3-4490-87FB-F3CDFA1BB9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0AC028E-0131-478F-A2E5-DDCEC96E9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9F6C7-86CC-4EF4-A4ED-1CC7D9B28962}" type="datetimeFigureOut">
              <a:rPr lang="fr-FR" smtClean="0"/>
              <a:t>23/09/2025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4C1EFA0-AEE9-45AA-9E75-A12E5962F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975A645-5AE6-4FD2-ACB5-1F3D8C745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BF1AB-61B5-4C5B-B8E7-096015F0C4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2010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FD291F-24DE-43E1-BF41-1AA111EE3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92D2E26-FDF5-45A9-9639-19460FBC65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4F136D5-6245-45D4-BC1A-3813EFCFE2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B725226-6F7B-4B9C-A9CD-EFE8B8824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9F6C7-86CC-4EF4-A4ED-1CC7D9B28962}" type="datetimeFigureOut">
              <a:rPr lang="fr-FR" smtClean="0"/>
              <a:t>23/09/2025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069392B-7111-4947-A065-0EECF9291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7AAC3C0-DF19-4782-B9E5-7733C0154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BF1AB-61B5-4C5B-B8E7-096015F0C4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8199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48D8C53-ADC2-4F7A-87D2-E2967277B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028DF59-BD69-41D3-87F4-F4FD37F1C4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BA51476-5C45-4315-9CE6-9F0C4C113F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9F6C7-86CC-4EF4-A4ED-1CC7D9B28962}" type="datetimeFigureOut">
              <a:rPr lang="fr-FR" smtClean="0"/>
              <a:t>23/09/2025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96539B5-A84D-4209-80A0-D92E60776F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F53B4E2-0B90-41A5-B72C-5E604AAEE4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7BF1AB-61B5-4C5B-B8E7-096015F0C4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4142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B2ADC8-9388-4829-B48D-95C64F52470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16A56C5-79EC-4401-BD05-98CE07960A3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81677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AC92F6-DC50-4EE0-AC4D-3EF1CAB72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Alexandre </a:t>
            </a:r>
            <a:r>
              <a:rPr lang="fr-FR" dirty="0" err="1"/>
              <a:t>Dupilet</a:t>
            </a:r>
            <a:r>
              <a:rPr lang="fr-FR" dirty="0"/>
              <a:t>, « La fausse révolution du Régent », </a:t>
            </a:r>
            <a:r>
              <a:rPr lang="fr-FR" i="1" dirty="0"/>
              <a:t>L’Histoire</a:t>
            </a:r>
            <a:r>
              <a:rPr lang="fr-FR" dirty="0"/>
              <a:t>, 2011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F8D7EDE-CF7F-4177-B9D6-F5BBB04F2F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sz="3200" dirty="0"/>
              <a:t>-Image Régence: époque de joie, de désordre, de débauche</a:t>
            </a:r>
          </a:p>
          <a:p>
            <a:r>
              <a:rPr lang="fr-FR" sz="3200" dirty="0"/>
              <a:t>Incestueux, empoisonneur </a:t>
            </a:r>
          </a:p>
          <a:p>
            <a:r>
              <a:rPr lang="fr-FR" sz="3200" dirty="0" err="1"/>
              <a:t>Iibéral</a:t>
            </a:r>
            <a:r>
              <a:rPr lang="fr-FR" sz="3200" dirty="0"/>
              <a:t> = précurseur de la République, souverain modéré?</a:t>
            </a:r>
          </a:p>
          <a:p>
            <a:r>
              <a:rPr lang="fr-FR" sz="3200" dirty="0"/>
              <a:t>==TOUT EST FAUX</a:t>
            </a:r>
          </a:p>
          <a:p>
            <a:r>
              <a:rPr lang="fr-FR" sz="3200" dirty="0"/>
              <a:t>DUPILET: </a:t>
            </a:r>
          </a:p>
          <a:p>
            <a:r>
              <a:rPr lang="fr-FR" sz="3200" dirty="0"/>
              <a:t>- continuité avec LXIV manière autoritaire et personnelle de gouverner &gt;1717</a:t>
            </a:r>
          </a:p>
          <a:p>
            <a:r>
              <a:rPr lang="fr-FR" sz="3200" dirty="0"/>
              <a:t>- polysynodie modèle espagnol Ph V</a:t>
            </a:r>
          </a:p>
          <a:p>
            <a:r>
              <a:rPr lang="fr-FR" sz="3200" dirty="0"/>
              <a:t>- polysynodie système efficace = témoigne de la </a:t>
            </a:r>
            <a:r>
              <a:rPr lang="fr-FR" sz="3200" dirty="0" err="1"/>
              <a:t>dymanique</a:t>
            </a:r>
            <a:r>
              <a:rPr lang="fr-FR" sz="3200" dirty="0"/>
              <a:t> de rationalisation de l’organisation des institutions et de la pratique du pouvoir = participe aux Lumières</a:t>
            </a:r>
          </a:p>
        </p:txBody>
      </p:sp>
    </p:spTree>
    <p:extLst>
      <p:ext uri="{BB962C8B-B14F-4D97-AF65-F5344CB8AC3E}">
        <p14:creationId xmlns:p14="http://schemas.microsoft.com/office/powerpoint/2010/main" val="2579641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2DB6E7-C2CA-4239-BAA5-CE5A8FABB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INTRODUCTION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B4F1F2-2A65-4F2A-BED6-575CBE5832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Historiens réévaluent l’importance de la période de la Régence </a:t>
            </a:r>
          </a:p>
          <a:p>
            <a:r>
              <a:rPr lang="fr-FR" dirty="0"/>
              <a:t>Alexandre </a:t>
            </a:r>
            <a:r>
              <a:rPr lang="fr-FR" dirty="0" err="1"/>
              <a:t>Dupilet</a:t>
            </a:r>
            <a:endParaRPr lang="fr-FR" dirty="0"/>
          </a:p>
          <a:p>
            <a:r>
              <a:rPr lang="fr-FR" dirty="0"/>
              <a:t>- Ph Orléans (Régent) rompu avec la pratique du pouvoir absolu de LXIV, consensus, participation accrue des élites (noblesse d’épée)</a:t>
            </a:r>
          </a:p>
          <a:p>
            <a:r>
              <a:rPr lang="fr-FR" dirty="0"/>
              <a:t>- réformes </a:t>
            </a:r>
            <a:r>
              <a:rPr lang="fr-FR" dirty="0" err="1"/>
              <a:t>écos</a:t>
            </a:r>
            <a:r>
              <a:rPr lang="fr-FR" dirty="0"/>
              <a:t> et financières avec le système de Law</a:t>
            </a:r>
          </a:p>
          <a:p>
            <a:r>
              <a:rPr lang="fr-FR" dirty="0"/>
              <a:t>- importance du modèle libéral anglais (Glorieuse Révolution 1688 – monarchie parlementaire)</a:t>
            </a:r>
          </a:p>
          <a:p>
            <a:r>
              <a:rPr lang="fr-FR" dirty="0"/>
              <a:t>- religion inflexion = en faveur de la tolérance envers les jansénistes = catholiques rompent avec l’orthodoxie Clément XI = 1692 Pasquier Quesnel 101 propositions du Nouveau Testament = Bulle Unigenitus </a:t>
            </a:r>
          </a:p>
        </p:txBody>
      </p:sp>
    </p:spTree>
    <p:extLst>
      <p:ext uri="{BB962C8B-B14F-4D97-AF65-F5344CB8AC3E}">
        <p14:creationId xmlns:p14="http://schemas.microsoft.com/office/powerpoint/2010/main" val="1505160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43FF126-A61A-45BC-B7D0-CF11169499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72886"/>
            <a:ext cx="10515600" cy="5404077"/>
          </a:xfrm>
        </p:spPr>
        <p:txBody>
          <a:bodyPr>
            <a:normAutofit lnSpcReduction="10000"/>
          </a:bodyPr>
          <a:lstStyle/>
          <a:p>
            <a:r>
              <a:rPr lang="fr-FR" dirty="0"/>
              <a:t>Polysynodie = système de gvt roi gouverne avec 7 conseils – abbé de St Pierre, animateur club de l’Entresol Fénelon duc de St Simon = duc de Bourgogne </a:t>
            </a:r>
          </a:p>
          <a:p>
            <a:r>
              <a:rPr lang="fr-FR" dirty="0"/>
              <a:t>AUTEUR délégation parlement de Paris PARLEMENT=  cour de justice + cour administrative (COURS SOUVERAINES= parlements, chambres des comptes, cour des aides) CONSEIL D ETAT = édits, ordonnances déclarations royales (lettre patente) – enregistrement OU remontrance – lit de justice – exiler </a:t>
            </a:r>
          </a:p>
          <a:p>
            <a:r>
              <a:rPr lang="fr-FR" dirty="0"/>
              <a:t>7 </a:t>
            </a:r>
            <a:r>
              <a:rPr lang="fr-FR" dirty="0" err="1"/>
              <a:t>fev</a:t>
            </a:r>
            <a:r>
              <a:rPr lang="fr-FR" dirty="0"/>
              <a:t> 1718 Palais Royal</a:t>
            </a:r>
          </a:p>
          <a:p>
            <a:r>
              <a:rPr lang="fr-FR" dirty="0"/>
              <a:t>Jean Jacques de </a:t>
            </a:r>
            <a:r>
              <a:rPr lang="fr-FR" dirty="0" err="1"/>
              <a:t>Mesmes</a:t>
            </a:r>
            <a:r>
              <a:rPr lang="fr-FR" dirty="0"/>
              <a:t> 1</a:t>
            </a:r>
            <a:r>
              <a:rPr lang="fr-FR" baseline="30000" dirty="0"/>
              <a:t>er</a:t>
            </a:r>
            <a:r>
              <a:rPr lang="fr-FR" dirty="0"/>
              <a:t> pdt</a:t>
            </a:r>
          </a:p>
          <a:p>
            <a:r>
              <a:rPr lang="fr-FR" dirty="0"/>
              <a:t>CONTEXTE 1718 DEPUIS 3 ANS AU POUVOIR 3 ANS SYSTÈME DES CONSEILS  - DROIT DE REMONTRANCES SUPPRIME par LXIV 1673 rétabli le 2 sept 1715</a:t>
            </a:r>
          </a:p>
        </p:txBody>
      </p:sp>
    </p:spTree>
    <p:extLst>
      <p:ext uri="{BB962C8B-B14F-4D97-AF65-F5344CB8AC3E}">
        <p14:creationId xmlns:p14="http://schemas.microsoft.com/office/powerpoint/2010/main" val="2096947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45D944-90AC-4010-ABC0-A9AABF33B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1DB9FBF-A10E-4840-8B8C-0249032EBB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SUJET DU TEXTE CRITIQUE DE LA POLYSYNODIE attaque en règle </a:t>
            </a:r>
          </a:p>
          <a:p>
            <a:r>
              <a:rPr lang="fr-FR" dirty="0"/>
              <a:t>= libelles/pamphlets  </a:t>
            </a:r>
          </a:p>
          <a:p>
            <a:endParaRPr lang="fr-FR" dirty="0"/>
          </a:p>
          <a:p>
            <a:r>
              <a:rPr lang="fr-FR" dirty="0"/>
              <a:t>Consigne travail d’argumentation: « montrez que les parlementaires critiquent le système des conseils »</a:t>
            </a:r>
          </a:p>
          <a:p>
            <a:r>
              <a:rPr lang="fr-FR" dirty="0"/>
              <a:t>Méthode: </a:t>
            </a:r>
            <a:r>
              <a:rPr lang="fr-FR" dirty="0">
                <a:solidFill>
                  <a:srgbClr val="FF0000"/>
                </a:solidFill>
              </a:rPr>
              <a:t>1° argument clair avec mots à vous (pas de paraphrase) </a:t>
            </a:r>
            <a:r>
              <a:rPr lang="fr-FR" dirty="0">
                <a:solidFill>
                  <a:schemeClr val="accent6"/>
                </a:solidFill>
              </a:rPr>
              <a:t>2° citez un morceau du texte qui appuie/illustre votre argument </a:t>
            </a:r>
            <a:r>
              <a:rPr lang="fr-FR" dirty="0">
                <a:solidFill>
                  <a:schemeClr val="accent1"/>
                </a:solidFill>
              </a:rPr>
              <a:t>3°apportez une ou des connaissances qui viennent approfondir</a:t>
            </a:r>
            <a:r>
              <a:rPr lang="fr-FR">
                <a:solidFill>
                  <a:schemeClr val="accent1"/>
                </a:solidFill>
              </a:rPr>
              <a:t>, enrichir </a:t>
            </a:r>
            <a:r>
              <a:rPr lang="fr-FR" dirty="0">
                <a:solidFill>
                  <a:schemeClr val="accent1"/>
                </a:solidFill>
              </a:rPr>
              <a:t>votre argument</a:t>
            </a:r>
          </a:p>
        </p:txBody>
      </p:sp>
    </p:spTree>
    <p:extLst>
      <p:ext uri="{BB962C8B-B14F-4D97-AF65-F5344CB8AC3E}">
        <p14:creationId xmlns:p14="http://schemas.microsoft.com/office/powerpoint/2010/main" val="131629448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371</Words>
  <Application>Microsoft Office PowerPoint</Application>
  <PresentationFormat>Grand écran</PresentationFormat>
  <Paragraphs>26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Thème Office</vt:lpstr>
      <vt:lpstr>Présentation PowerPoint</vt:lpstr>
      <vt:lpstr>Alexandre Dupilet, « La fausse révolution du Régent », L’Histoire, 2011</vt:lpstr>
      <vt:lpstr>INTRODUCTION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Guillaume Mazeau</dc:creator>
  <cp:lastModifiedBy>Guillaume Mazeau</cp:lastModifiedBy>
  <cp:revision>9</cp:revision>
  <dcterms:created xsi:type="dcterms:W3CDTF">2025-09-23T13:09:42Z</dcterms:created>
  <dcterms:modified xsi:type="dcterms:W3CDTF">2025-09-23T14:46:34Z</dcterms:modified>
</cp:coreProperties>
</file>