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9" d="100"/>
          <a:sy n="59" d="100"/>
        </p:scale>
        <p:origin x="86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E4326A6-A328-4AB7-90D3-3E29CC48560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B1D82F72-A6C4-4010-9332-0523DEFCFAC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3EA0C32-2583-4663-A6B9-40278C105B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78D775-5654-40CA-8E5B-9E7B00775E88}" type="datetimeFigureOut">
              <a:rPr lang="fr-FR" smtClean="0"/>
              <a:t>01/10/2025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9188D27-2823-4C9F-84C1-B6C2D24ED0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F2073B4-79DF-4E31-B35A-2E1FEDF471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8B6FA6-BFF0-41B1-B597-E5D7516C3A3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578381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26DCB6A-FA7B-426C-84BD-40F4F2DB13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102CFED1-6B7B-4B76-BEA3-0DF5A071744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021B514-4313-4EAE-909B-523ED64C56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78D775-5654-40CA-8E5B-9E7B00775E88}" type="datetimeFigureOut">
              <a:rPr lang="fr-FR" smtClean="0"/>
              <a:t>01/10/2025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F29CB65-D56F-4596-8176-4A4172A905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24D9513-EBCC-4DCC-B5DF-0033C26DD0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8B6FA6-BFF0-41B1-B597-E5D7516C3A3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965735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62EB8B3F-0AEE-4FA9-B7EA-A5AD40C07B7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5A7143AF-190C-4735-839B-DD295FDD482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5EC3C5A-16BA-4435-B336-039B483B40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78D775-5654-40CA-8E5B-9E7B00775E88}" type="datetimeFigureOut">
              <a:rPr lang="fr-FR" smtClean="0"/>
              <a:t>01/10/2025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7188276-801C-4603-9FC2-49825DE090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D98939F-D76A-43AA-85DA-71EF2156E9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8B6FA6-BFF0-41B1-B597-E5D7516C3A3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625765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1D17EF7-2A1A-4B21-A3FA-459D702AB8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9FB7AE5-0D6D-40D8-BD90-81936C7CAC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E72A71C-65AF-447B-855C-E5DACC773A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78D775-5654-40CA-8E5B-9E7B00775E88}" type="datetimeFigureOut">
              <a:rPr lang="fr-FR" smtClean="0"/>
              <a:t>01/10/2025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712B198-A413-485D-9F42-9CC8FB7E68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D2F1F69-492E-432E-A793-1F2F19DFAE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8B6FA6-BFF0-41B1-B597-E5D7516C3A3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061814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5874085-3C33-4458-A38D-C47221E2EA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3D13BE7-450D-4AB4-B172-AB59DF59C9E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983B493-EC70-4A53-B896-5C1DB9F894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78D775-5654-40CA-8E5B-9E7B00775E88}" type="datetimeFigureOut">
              <a:rPr lang="fr-FR" smtClean="0"/>
              <a:t>01/10/2025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FED2C04-62B4-41C3-AB9D-8A749A3018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6C645D1-E0AC-4FFC-BF26-2A8179C992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8B6FA6-BFF0-41B1-B597-E5D7516C3A3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183786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9F7AE54-E5B6-44F3-A906-0BA443DED3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CEBF5A2-276C-4B52-83AC-0543A937E90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93557D45-A597-43FE-8D0B-AA18851A71F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9B197FEA-8336-4F47-AF46-4D02D8009B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78D775-5654-40CA-8E5B-9E7B00775E88}" type="datetimeFigureOut">
              <a:rPr lang="fr-FR" smtClean="0"/>
              <a:t>01/10/2025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3C233F3D-2923-4EC9-9645-CBA0DED90E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33CC7A08-E01B-4222-BCE2-D25478FBE9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8B6FA6-BFF0-41B1-B597-E5D7516C3A3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167220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D3F5F57-FA62-48FE-975E-859B59DA2D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CF47CFF8-73DC-41D2-B441-1DB09418721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FFB6EAF7-0F3D-4483-A867-0B81D11C7A6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919D9D95-B28F-4F6E-8CE5-D215E504C6F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84252E56-5649-4FE9-BF02-C619FEF3386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A5D62B6B-2C5F-4B08-A332-97CF9D1763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78D775-5654-40CA-8E5B-9E7B00775E88}" type="datetimeFigureOut">
              <a:rPr lang="fr-FR" smtClean="0"/>
              <a:t>01/10/2025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D78E9A76-78E9-48D1-BD48-E26BA75173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E1521B8B-0A3E-49A9-BCBC-FC247B6426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8B6FA6-BFF0-41B1-B597-E5D7516C3A3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048320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C3816EE-660B-4F98-985B-AE5AC394FF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F1027B15-382A-4BF1-A3E0-F3B79064C5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78D775-5654-40CA-8E5B-9E7B00775E88}" type="datetimeFigureOut">
              <a:rPr lang="fr-FR" smtClean="0"/>
              <a:t>01/10/2025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804FA568-A393-4C45-B976-CE500D3705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35E3354B-9ACA-4040-BC73-1F94C4CD05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8B6FA6-BFF0-41B1-B597-E5D7516C3A3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285363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963BB43B-BD4E-4ABC-B58A-BED7CE5C7B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78D775-5654-40CA-8E5B-9E7B00775E88}" type="datetimeFigureOut">
              <a:rPr lang="fr-FR" smtClean="0"/>
              <a:t>01/10/2025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0AE5227B-2DD6-4E41-BD68-5BF3C61F66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70498A91-B5AC-4C9A-8362-2ED0E5F5B6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8B6FA6-BFF0-41B1-B597-E5D7516C3A3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680945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35307F4-5906-41C3-B835-7F64BE2EF3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00E7A97-1CE2-4A65-BC2C-10FFB79912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D5608BB4-B049-4F20-9288-9C6AC71093F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B5EBD344-F6B5-4548-A3D7-F124287948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78D775-5654-40CA-8E5B-9E7B00775E88}" type="datetimeFigureOut">
              <a:rPr lang="fr-FR" smtClean="0"/>
              <a:t>01/10/2025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097B0403-309D-4D1F-B01C-4A46434D76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46F6DAC7-9D47-4EBE-8E4B-9A566662B1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8B6FA6-BFF0-41B1-B597-E5D7516C3A3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425687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072588A-C68D-4661-BF8F-500C955AE7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3CF9ABE9-82C6-4F92-AE4E-7EBC327EE52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A00C1B6C-2064-4CEA-85E9-82B2971F638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A257F8B4-B19E-4D21-BB23-E79EA9A78B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78D775-5654-40CA-8E5B-9E7B00775E88}" type="datetimeFigureOut">
              <a:rPr lang="fr-FR" smtClean="0"/>
              <a:t>01/10/2025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D0A30600-FAF1-4980-B9CE-015AAAF100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882737E4-D2F0-4F0B-AA60-EBF707A2F6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8B6FA6-BFF0-41B1-B597-E5D7516C3A3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459508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0B50FF4F-D9F6-406B-86D6-0B2C3C96FF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F475302E-6F44-4990-99EB-3714706D8AA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0581C4C-2387-40B0-BFA9-EA4602E3412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78D775-5654-40CA-8E5B-9E7B00775E88}" type="datetimeFigureOut">
              <a:rPr lang="fr-FR" smtClean="0"/>
              <a:t>01/10/2025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156A17D-1B83-4763-985B-12E47A3645A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AA27270-0633-4D9F-BD9D-C3BBF2F9AE6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8B6FA6-BFF0-41B1-B597-E5D7516C3A3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323852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01699E6-328D-40AF-B790-AA291FDCF4B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/>
              <a:t>Finances financiers et fiscalité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08488DCC-5B00-464F-BD13-1003F6B48FA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fr-FR" sz="3200" dirty="0"/>
              <a:t>Le préambule de l’édit d’établissement du Vingtième (1749)</a:t>
            </a:r>
          </a:p>
        </p:txBody>
      </p:sp>
    </p:spTree>
    <p:extLst>
      <p:ext uri="{BB962C8B-B14F-4D97-AF65-F5344CB8AC3E}">
        <p14:creationId xmlns:p14="http://schemas.microsoft.com/office/powerpoint/2010/main" val="39740614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9219C07-199E-4A44-A261-BEE00E1551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96686"/>
            <a:ext cx="10515600" cy="5480277"/>
          </a:xfrm>
        </p:spPr>
        <p:txBody>
          <a:bodyPr>
            <a:normAutofit lnSpcReduction="10000"/>
          </a:bodyPr>
          <a:lstStyle/>
          <a:p>
            <a:r>
              <a:rPr lang="fr-FR" b="1" dirty="0"/>
              <a:t>Nature</a:t>
            </a:r>
            <a:r>
              <a:rPr lang="fr-FR" dirty="0"/>
              <a:t> du texte : édit texte de loi, préambule</a:t>
            </a:r>
          </a:p>
          <a:p>
            <a:r>
              <a:rPr lang="fr-FR" b="1" dirty="0"/>
              <a:t>Auteur</a:t>
            </a:r>
            <a:r>
              <a:rPr lang="fr-FR" dirty="0"/>
              <a:t> JB Machault d’Arnouville </a:t>
            </a:r>
            <a:r>
              <a:rPr lang="fr-FR" dirty="0" err="1"/>
              <a:t>controleur</a:t>
            </a:r>
            <a:r>
              <a:rPr lang="fr-FR" dirty="0"/>
              <a:t> général des finances produit texte = lettre patente scellée expédiée dans parlements pour être vérifiée  depuis 1745</a:t>
            </a:r>
          </a:p>
          <a:p>
            <a:r>
              <a:rPr lang="fr-FR" b="1" dirty="0"/>
              <a:t>Destinataires</a:t>
            </a:r>
            <a:r>
              <a:rPr lang="fr-FR" dirty="0"/>
              <a:t> opinion publique mais d’abord les parlements qui sont chargés de vérifier les lois</a:t>
            </a:r>
          </a:p>
          <a:p>
            <a:r>
              <a:rPr lang="fr-FR" b="1" dirty="0"/>
              <a:t>CONTEXTE</a:t>
            </a:r>
            <a:r>
              <a:rPr lang="fr-FR" dirty="0"/>
              <a:t> : mai 1749 guerre des Succession d’Autriche (1740-48) Traités d’Aix la Chapelle = défaite pour la France rend territoires conquis = déficits très importants 1741-48 +1Milliard de livres or très </a:t>
            </a:r>
            <a:r>
              <a:rPr lang="fr-FR" dirty="0" err="1"/>
              <a:t>très</a:t>
            </a:r>
            <a:r>
              <a:rPr lang="fr-FR" dirty="0"/>
              <a:t> difficile pour l’Eta d’augmenter ses recettes = XVe = taille pour rembourser </a:t>
            </a:r>
            <a:r>
              <a:rPr lang="fr-FR" dirty="0" err="1"/>
              <a:t>dsépenses</a:t>
            </a:r>
            <a:r>
              <a:rPr lang="fr-FR" dirty="0"/>
              <a:t> guerre de 100 ans, 1695 capitation Guerre ligue d’Augsbourg 1710 10</a:t>
            </a:r>
            <a:r>
              <a:rPr lang="fr-FR" baseline="30000" dirty="0"/>
              <a:t>e</a:t>
            </a:r>
            <a:r>
              <a:rPr lang="fr-FR" dirty="0"/>
              <a:t> inventé universel 1741 rétabli</a:t>
            </a:r>
          </a:p>
          <a:p>
            <a:r>
              <a:rPr lang="fr-FR" dirty="0"/>
              <a:t>Autre Guerre de Succession de Pologne 1733-38</a:t>
            </a:r>
          </a:p>
        </p:txBody>
      </p:sp>
    </p:spTree>
    <p:extLst>
      <p:ext uri="{BB962C8B-B14F-4D97-AF65-F5344CB8AC3E}">
        <p14:creationId xmlns:p14="http://schemas.microsoft.com/office/powerpoint/2010/main" val="12373725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B4DA5E3-8654-4427-A080-1ED51FC268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947057"/>
            <a:ext cx="10515600" cy="5229906"/>
          </a:xfrm>
        </p:spPr>
        <p:txBody>
          <a:bodyPr/>
          <a:lstStyle/>
          <a:p>
            <a:r>
              <a:rPr lang="fr-FR" dirty="0"/>
              <a:t>« règne du feu roi » 1667-1715 une année/2 guerre </a:t>
            </a:r>
            <a:r>
              <a:rPr lang="fr-FR" dirty="0" err="1"/>
              <a:t>Guerre</a:t>
            </a:r>
            <a:r>
              <a:rPr lang="fr-FR" dirty="0"/>
              <a:t> de Dévolution-Guerre de Succession d’Espagne en passant par guerres de Hollandes et Guerre de la Ligue D’</a:t>
            </a:r>
            <a:r>
              <a:rPr lang="fr-FR" dirty="0" err="1"/>
              <a:t>Augsburg</a:t>
            </a:r>
            <a:r>
              <a:rPr lang="fr-FR" dirty="0"/>
              <a:t> 1688-97 = justifie l’endettement de l’Etat en déplaçant la </a:t>
            </a:r>
            <a:r>
              <a:rPr lang="fr-FR" dirty="0" err="1"/>
              <a:t>reponsabilité</a:t>
            </a:r>
            <a:r>
              <a:rPr lang="fr-FR" dirty="0"/>
              <a:t> sur l’héritage = en partie vrai 1719 3M dettes mais pas complètement = guerres Louis XV 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930372257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45</TotalTime>
  <Words>189</Words>
  <Application>Microsoft Office PowerPoint</Application>
  <PresentationFormat>Grand écran</PresentationFormat>
  <Paragraphs>8</Paragraphs>
  <Slides>3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Thème Office</vt:lpstr>
      <vt:lpstr>Finances financiers et fiscalité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Finances financiers et fiscalité</dc:title>
  <dc:creator>Guillaume Mazeau</dc:creator>
  <cp:lastModifiedBy>Guillaume Mazeau</cp:lastModifiedBy>
  <cp:revision>6</cp:revision>
  <dcterms:created xsi:type="dcterms:W3CDTF">2025-10-01T10:54:45Z</dcterms:created>
  <dcterms:modified xsi:type="dcterms:W3CDTF">2025-10-01T11:40:20Z</dcterms:modified>
</cp:coreProperties>
</file>