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2" r:id="rId5"/>
    <p:sldId id="264" r:id="rId6"/>
    <p:sldId id="273" r:id="rId7"/>
    <p:sldId id="265" r:id="rId8"/>
    <p:sldId id="257" r:id="rId9"/>
    <p:sldId id="258" r:id="rId10"/>
    <p:sldId id="259" r:id="rId11"/>
    <p:sldId id="260" r:id="rId12"/>
    <p:sldId id="261" r:id="rId13"/>
    <p:sldId id="271" r:id="rId14"/>
    <p:sldId id="272" r:id="rId15"/>
    <p:sldId id="263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4C015-ECE0-4A26-B25B-CA71F29C3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78B06E-68D3-4E65-A78F-1AB02C497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7A6353-0D8C-4A7A-B22F-D4D9C11C3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03B74F-8FC2-4BDD-AB2B-CC546D7B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95FC2D-F0D7-4508-836F-BB54726B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45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6DD692-8BD8-4E0C-8566-6EF2EB7A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420A3F-6C2B-48F6-9622-7AFBE1BB6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0CF3F-6472-4C77-BA6A-AB2098D3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7579B8-3483-4962-BDB0-C055001B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F20B76-2BCA-46C0-8EE4-34D03326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36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A3F1B65-4605-466F-BD68-0CB63B3581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FE54C9-A764-49E6-96E1-2FE52E07C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B9563-8E2A-4295-B180-FF188513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CA16E3-15C4-4357-914B-A6AAE366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F0FE09-79A9-4A11-8680-2893EC68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40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BD6476-2654-4CF9-ABD1-5E147AF5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15D72-A037-4A54-BEC7-B09616197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C561E5-B01D-48E0-BB14-8772EB09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86733-D618-49BB-B9B4-108716C6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D780FD-B1F6-4ECB-9AFC-7444B334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7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CFB96-9782-47C4-899D-DDC3AB5A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AD247D-F8B9-408E-92F8-FE02819A8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315C0A-065D-4983-AEB8-6059761E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979FEF-8AD0-4EB2-9739-10C65E43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10C884-5F6A-40D2-8748-7F847CF5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08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434E0-AD82-499D-84E8-4628126E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CEB5E4-7A1B-4F83-BE2D-8C7ECBBFB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B79ECA-DBBF-4C24-A3B9-4040E6B3F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B8133C-D7AD-4E07-81E8-AD708A48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AF5F7A-F409-4870-A678-4B43C5FD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FD355B-38D7-4D8A-BACE-484A136B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73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0958A9-0564-4124-B8A4-168A0285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D71C16-E401-4E08-B0A3-78F1A02C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3447DB-EC07-441E-8AF9-21B9FACD7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4D2E9C-D69F-41AF-A10B-F24DD3979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7A196B-1DE1-46FC-A20D-F4C83A326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BDFB12-6438-4D43-9F8B-41B7B5B6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203C6A-BAB3-4551-9A95-90A831DD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EDEB86C-6E1B-495B-B46D-A5646751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66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4234E-C25C-4194-B24A-B255C994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CB06F2-FCB7-44A6-A121-8BDD3E14A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E3F3C9-CB08-4CB8-8BED-08F40F41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19B110-D3DD-48F2-995B-71817E15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14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58E0FB-3A98-4242-BEC3-785373487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3C43B4-B98C-4DDF-99BC-F427F5467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188AD-1DBB-44AA-B043-7C7F9C7E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27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7DBBA-CAAC-42FA-B355-A1AE9851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A19CC1-084E-4408-AA7C-B339D6165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09D488-57FD-4484-971D-6C948731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81D447-EAFA-4CFD-9D16-543CB968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3FA95E-E053-4802-BA7A-DD3E51A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9356C4-EC5D-4324-84E8-EBD2F7CA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9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691B7-9D33-4B1B-90DB-1BFB2F58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3C3E81-0EEA-4CD0-B916-134EFC7E8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8B8E6-5971-49AF-BD50-840C5063C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B25CFC-7AE7-49F7-AAA0-85925544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EFB55E-1103-4422-9916-A0D143BE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E36A9E-C337-4F72-97C0-6F36AA26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65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902F1F-EE10-413E-8FE3-6002CF29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B10D10-238A-45C5-8105-73577805D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D9E254-98F8-4B99-8A12-6B8BC00AE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77195-A2E9-409B-A964-FD0BED72C869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68383C-4A9A-4D91-9FB3-956CBE013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6DCAF2-3F49-421D-8164-D898FE74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6620F-91E4-4966-A949-10356D0D1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9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BFE12-76F7-4620-8177-6985C8682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Face aux manipulations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BE373B-8B3D-4CEB-A299-4D9BBC8B2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6570"/>
            <a:ext cx="9144000" cy="1121229"/>
          </a:xfrm>
        </p:spPr>
        <p:txBody>
          <a:bodyPr/>
          <a:lstStyle/>
          <a:p>
            <a:r>
              <a:rPr lang="fr-FR" dirty="0"/>
              <a:t>L’histoire publique entre participation, </a:t>
            </a:r>
            <a:r>
              <a:rPr lang="fr-FR" dirty="0" err="1"/>
              <a:t>debunking</a:t>
            </a:r>
            <a:r>
              <a:rPr lang="fr-FR" dirty="0"/>
              <a:t>, vigilance et résistance</a:t>
            </a:r>
          </a:p>
        </p:txBody>
      </p:sp>
    </p:spTree>
    <p:extLst>
      <p:ext uri="{BB962C8B-B14F-4D97-AF65-F5344CB8AC3E}">
        <p14:creationId xmlns:p14="http://schemas.microsoft.com/office/powerpoint/2010/main" val="373046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BCA79-2826-416C-8EEF-61D563AC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7D17E0-DE5C-49EC-B938-5F3777819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408B2A-5797-45FC-8AE2-C8F802AD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9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13371-5E91-4EEB-8D30-3F9A0D43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BB8065-380E-47CE-BDE5-2BD7A5D8F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AF2AFF-F92D-432E-8E65-D6918E4D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" y="264319"/>
            <a:ext cx="8153400" cy="37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8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0B9FE-C33A-4AE7-9EA4-681433D5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614B4-49C8-46FC-89DB-2560D5A8D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9A6B30-522A-456B-9EB2-994FE90A4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1" t="8312" r="14911"/>
          <a:stretch/>
        </p:blipFill>
        <p:spPr>
          <a:xfrm>
            <a:off x="0" y="0"/>
            <a:ext cx="8556172" cy="5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6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265AE-4096-4A2C-B4D3-9034979D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8F83AF-7292-4281-9096-714A30EF0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FC46AE-F912-4FB8-BDC9-4C3AA3FFD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809"/>
          <a:stretch/>
        </p:blipFill>
        <p:spPr>
          <a:xfrm>
            <a:off x="3265715" y="0"/>
            <a:ext cx="3928664" cy="68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3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B4FA2-5DBA-1011-942F-278F181E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affiche, graphisme, livre&#10;&#10;Le contenu généré par l’IA peut être incorrect.">
            <a:extLst>
              <a:ext uri="{FF2B5EF4-FFF2-40B4-BE49-F238E27FC236}">
                <a16:creationId xmlns:a16="http://schemas.microsoft.com/office/drawing/2014/main" id="{73470936-DF85-75F8-ACB7-386846E72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0" y="86627"/>
            <a:ext cx="4355431" cy="6990466"/>
          </a:xfrm>
        </p:spPr>
      </p:pic>
    </p:spTree>
    <p:extLst>
      <p:ext uri="{BB962C8B-B14F-4D97-AF65-F5344CB8AC3E}">
        <p14:creationId xmlns:p14="http://schemas.microsoft.com/office/powerpoint/2010/main" val="599582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CF5A2-D25F-4D9C-B7AE-6E5B0540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9AD8F3-46FB-427F-914F-5D4921FE9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1743" cy="689962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1258AE-4758-4A38-BA2E-A0147B747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190"/>
          <a:stretch/>
        </p:blipFill>
        <p:spPr>
          <a:xfrm>
            <a:off x="4970706" y="182562"/>
            <a:ext cx="722129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7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236667-BAA2-40D9-80B3-3AFDBF86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77535A-14F4-4186-BBDE-0763383DC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4FDA80-6CF3-48F9-9604-EC9D4DE4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0D4614-94FD-43ED-85AF-BBC5209A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D411CE-753D-4187-B209-7396D53E9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16F231-7EC2-4F58-966F-30915C565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8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565A7A-9810-4C98-ADE0-1646BEB2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177C29-635E-4F03-A4E6-2599AA314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08EDD4-1B24-4EB6-AFB3-861E8E86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29FB2-549A-4ABA-85C7-54B8DAFA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92EC0-40DD-475F-9E61-A5934A506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Histotainment</a:t>
            </a:r>
            <a:r>
              <a:rPr lang="fr-FR" dirty="0"/>
              <a:t> (</a:t>
            </a:r>
            <a:r>
              <a:rPr lang="fr-FR" dirty="0" err="1"/>
              <a:t>history</a:t>
            </a:r>
            <a:r>
              <a:rPr lang="fr-FR" dirty="0"/>
              <a:t>/</a:t>
            </a:r>
            <a:r>
              <a:rPr lang="fr-FR" dirty="0" err="1"/>
              <a:t>entertainment</a:t>
            </a:r>
            <a:r>
              <a:rPr lang="fr-FR" dirty="0"/>
              <a:t>)</a:t>
            </a:r>
          </a:p>
          <a:p>
            <a:r>
              <a:rPr lang="fr-FR" dirty="0"/>
              <a:t>Wolfgang </a:t>
            </a:r>
            <a:r>
              <a:rPr lang="fr-FR" dirty="0" err="1"/>
              <a:t>Hardtwig</a:t>
            </a:r>
            <a:endParaRPr lang="fr-FR" dirty="0"/>
          </a:p>
          <a:p>
            <a:r>
              <a:rPr lang="fr-FR" dirty="0"/>
              <a:t>« L’histoire fait vendre »</a:t>
            </a:r>
          </a:p>
          <a:p>
            <a:r>
              <a:rPr lang="fr-FR" dirty="0"/>
              <a:t>L’histoire sert-elle à divertir?</a:t>
            </a:r>
          </a:p>
          <a:p>
            <a:r>
              <a:rPr lang="fr-FR" dirty="0"/>
              <a:t>L’histoire est-elle un patrimoine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1350E2-A605-49DD-9073-A91F18DC0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11" y="0"/>
            <a:ext cx="4839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CC42E-6467-4121-BA0F-5CC85E6F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L’historien: rôle social, rôle politique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D1BD70-4410-437A-9324-BEC3DE7D6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" y="1771900"/>
            <a:ext cx="4517571" cy="438204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956C25-D0A8-48F9-AFAC-2AAD31197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9" y="1690688"/>
            <a:ext cx="2802941" cy="4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43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ED3F0-1CE6-41CD-828A-694578701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0EAD6B-92B8-4E5B-BDA5-EEA62C32D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30D28A-6CF9-4F0C-865C-0CCBEA946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56" t="21307" r="1786" b="36558"/>
          <a:stretch/>
        </p:blipFill>
        <p:spPr>
          <a:xfrm>
            <a:off x="5366657" y="296486"/>
            <a:ext cx="6607630" cy="38836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1676E1-B3DA-47A7-8A22-26F14B7F9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11"/>
          <a:stretch/>
        </p:blipFill>
        <p:spPr>
          <a:xfrm>
            <a:off x="0" y="386897"/>
            <a:ext cx="6585746" cy="50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36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3BBDD-F75C-4D81-BC62-8C3B36E2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6156F10-0234-453E-B659-BB1429586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-70266"/>
            <a:ext cx="4103914" cy="713310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394D07-F51E-4044-B14F-CA1FCEA5A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254"/>
          <a:stretch/>
        </p:blipFill>
        <p:spPr>
          <a:xfrm>
            <a:off x="76200" y="-19288"/>
            <a:ext cx="4294963" cy="68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6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B27EC-3407-4834-B2A7-B599C47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CBEB16-315F-4DB1-8710-4E5C8EFD0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61" t="10649" r="22500" b="38117"/>
          <a:stretch/>
        </p:blipFill>
        <p:spPr>
          <a:xfrm>
            <a:off x="5225143" y="0"/>
            <a:ext cx="769243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19D241-B427-4319-B8F4-862625E7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6" t="7338" r="50000" b="8117"/>
          <a:stretch/>
        </p:blipFill>
        <p:spPr>
          <a:xfrm>
            <a:off x="-1" y="-531887"/>
            <a:ext cx="5225144" cy="75089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EC300C-C3E0-4B7E-A214-B45BAB24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913" y="3732325"/>
            <a:ext cx="6966857" cy="3193143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65181A16-FF9C-41F9-9191-07ED00BFB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66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CABA7-92CD-4D88-8ADE-F96EB959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F58D94D-6B48-4FD7-AEF8-E90145A8D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6" y="0"/>
            <a:ext cx="4201886" cy="6828066"/>
          </a:xfrm>
        </p:spPr>
      </p:pic>
    </p:spTree>
    <p:extLst>
      <p:ext uri="{BB962C8B-B14F-4D97-AF65-F5344CB8AC3E}">
        <p14:creationId xmlns:p14="http://schemas.microsoft.com/office/powerpoint/2010/main" val="3217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3EB6A-7DB4-437A-9264-ED16DC87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44EAA8-2E2C-4690-98C2-77114142D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8" y="365125"/>
            <a:ext cx="3694791" cy="598346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FC4560-ABA8-4A7E-AB4B-0E5194F5B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082" y="0"/>
            <a:ext cx="4178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5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1A741-50DB-482B-AF5A-6BDC306D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462159F-6ED7-4EC7-A2F0-B89F3E4B3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2" y="365124"/>
            <a:ext cx="4092071" cy="6295495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244922-B074-4113-993A-C7FB0518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51" y="0"/>
            <a:ext cx="490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48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46</Words>
  <Application>Microsoft Office PowerPoint</Application>
  <PresentationFormat>Grand écran</PresentationFormat>
  <Paragraphs>8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Face aux manipulations </vt:lpstr>
      <vt:lpstr>Présentation PowerPoint</vt:lpstr>
      <vt:lpstr>L’historien: rôle social, rôle politique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L’histoire publique</dc:title>
  <dc:creator>Guillaume Mazeau</dc:creator>
  <cp:lastModifiedBy>Guillaume Mazeau</cp:lastModifiedBy>
  <cp:revision>18</cp:revision>
  <dcterms:created xsi:type="dcterms:W3CDTF">2025-10-01T06:00:43Z</dcterms:created>
  <dcterms:modified xsi:type="dcterms:W3CDTF">2025-10-01T12:25:26Z</dcterms:modified>
</cp:coreProperties>
</file>