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282" r:id="rId3"/>
    <p:sldId id="280" r:id="rId4"/>
    <p:sldId id="281" r:id="rId5"/>
    <p:sldId id="284" r:id="rId6"/>
    <p:sldId id="285" r:id="rId7"/>
    <p:sldId id="286" r:id="rId8"/>
    <p:sldId id="271" r:id="rId9"/>
    <p:sldId id="273" r:id="rId10"/>
    <p:sldId id="27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3"/>
  </p:normalViewPr>
  <p:slideViewPr>
    <p:cSldViewPr snapToGrid="0">
      <p:cViewPr varScale="1">
        <p:scale>
          <a:sx n="88" d="100"/>
          <a:sy n="88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3FD332-54F1-B719-E0F4-D7D5D13A9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5DE8485-9CB4-CC94-EEE3-4D88F5331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D39FC3-B4C2-5FB8-0161-D6483F097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294194-3128-8454-8C1B-2E8E5C1A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342E07-5097-3C89-BA44-3C4A8253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18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78123-19A6-34EC-5DC7-CB5CBF5A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FAD00E-E4E0-CE84-D1EB-617B1841E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E10A2A-08FE-7381-0FA0-3C14DBDD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5FB317-D567-0B26-A7DD-E53E6637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0B90C7-7F12-91F2-204F-17B2D559D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9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1A98CDB-3AB1-3078-D42E-15C5689FC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E045DB-1982-4D7E-9AD8-6DFA7462D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CA457E-60BE-0CE5-AE7D-B61535D9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39DCB-A4E7-4FD4-DE3E-B21E4FA3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B18F39-F2A9-023A-3DB1-81665D18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1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1D3C8-4735-A1C4-2AC1-AA7C515E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50D853-419F-63DB-2684-760D883F9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AE0141-6DF4-BC8D-0EC4-62A5E345D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164034-51EF-2B86-B270-2EB0D3BB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7E17E8-9D81-1595-23BF-C1F8975E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94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4FB3F-ED5F-365C-1014-E24697D9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81A9E3-10B1-AF41-5365-D11445D38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469DE8-A5BB-87D7-CD52-9EAE2CB0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1AB73B-AE83-57E3-76DF-F9F72C0E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16DC8-5E0A-5FFD-7A2D-9512CCCE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26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47355-B38D-6785-8606-859A4664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4BD804-3D7C-F112-CA6B-3D93B4779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5D131CD-E9A6-9AB4-0D8D-F4FFC2CEC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DD52B0-2AE7-6713-F3E7-85E652913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5F93B-CF1A-D894-07B6-E602F96B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B7ECEA-6705-0699-F99B-277F03FA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68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458D3-4909-AC3D-E87D-453DE463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70930A-4FEA-58CC-7F0B-E90AC3282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EC7226-FAF3-175B-E22D-99A7631D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800DE92-074B-43D2-1D96-393476BB9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B84862-2B87-2C1C-58D7-DD579F074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179334-3FE9-690F-D1B1-FC63E850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63443A-34C3-0AF6-2C15-354B8800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726A11-7202-EC29-F91A-F1A7C2158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40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C4B87-D4F5-4062-6305-D1F19D48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00B57D-85E1-58D6-83E5-2A8D26FF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4A0F46-4A8A-20C7-C0BF-DE118560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3D5AA3-C911-5AED-BA6E-9097D9A7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04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071B48-14D5-1FE3-733A-A3426466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556F45-8236-32B6-DAC9-FDDE889A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BF091B-2D75-4C38-B8CC-C18746F79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68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841F95-B6D6-87E6-FF59-BBFA2B7C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DD528C-9E02-1638-75D5-2DD544EF6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AEBB3B-EEBF-23DD-5DAF-2D98A4C36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C9ABE-413A-E35A-16EA-08B52927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B07216-0031-1FD1-6BFD-3D7A15BA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2F30D0-011A-58DF-2B41-75ACBBE8D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6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F1B20-ACAB-C316-B754-C6369009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05F0C3-6CFC-4071-270C-640F04B4C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79C684D-D329-C783-CE8E-543EBF37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ED0805-BEF4-BA5B-86EA-62DD15EC0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229D1D-D551-A828-0FFD-D2945B74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8019E5-D557-BB30-13E5-FF87A953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88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088540-522A-2146-DED0-76CB2557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A70F36-2188-A289-2A83-941859888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3F07CC-8C86-F8D7-9688-DE91F8D7A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DC2D-8581-8843-930B-D05EA973262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9379C1-3440-2C58-7EB0-0CDF6534D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BC08B2-B6D1-98AF-2BCD-491BD7BBC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0A1EB-A959-A443-B1FB-C065CA52C6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0AA9D-26AD-90DD-9434-98875803F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Fabrique des idées politiques en Afrique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37C5C08-6DA3-112D-1C3A-A716FB1472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M2 2025-2026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FAC908-A216-B041-C6DF-BFC14B4DA5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-314636" y="-60468"/>
            <a:ext cx="12821271" cy="6978936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43EBC35-921F-25AB-042B-B60E74EE7DA5}"/>
              </a:ext>
            </a:extLst>
          </p:cNvPr>
          <p:cNvSpPr txBox="1">
            <a:spLocks/>
          </p:cNvSpPr>
          <p:nvPr/>
        </p:nvSpPr>
        <p:spPr>
          <a:xfrm>
            <a:off x="0" y="4692794"/>
            <a:ext cx="117420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300" b="1" dirty="0">
                <a:solidFill>
                  <a:srgbClr val="00386E"/>
                </a:solidFill>
                <a:latin typeface="Arial" panose="020B0604020202020204" pitchFamily="34" charset="0"/>
              </a:rPr>
              <a:t>S2 </a:t>
            </a:r>
          </a:p>
          <a:p>
            <a:r>
              <a:rPr lang="fr-FR" sz="4400" b="1" dirty="0">
                <a:solidFill>
                  <a:srgbClr val="00386E"/>
                </a:solidFill>
                <a:latin typeface="Arial" panose="020B0604020202020204" pitchFamily="34" charset="0"/>
              </a:rPr>
              <a:t>Savoir et pouvoir en contexte de conquête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558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367F1-F6F3-6896-9E3E-82CC3D89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F28A49B-45FC-2F61-6FCB-FE093F95B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533" y="436154"/>
            <a:ext cx="9332934" cy="6056721"/>
          </a:xfrm>
        </p:spPr>
      </p:pic>
    </p:spTree>
    <p:extLst>
      <p:ext uri="{BB962C8B-B14F-4D97-AF65-F5344CB8AC3E}">
        <p14:creationId xmlns:p14="http://schemas.microsoft.com/office/powerpoint/2010/main" val="62470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96BBA3-290D-D33C-6D85-2415DF449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8BAEFD41-4D6D-01BC-B76F-335F9C0B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Intro: Ce que parler veut dire… en contexte colonial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03310F-97D1-94E4-68D0-3F15CE361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42" y="1647606"/>
            <a:ext cx="3396224" cy="52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B1CFE-17AA-EB2A-1995-0F8AB202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8F9D8C-A6F4-40BF-4D66-51C59F668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768"/>
            <a:ext cx="10515600" cy="4351338"/>
          </a:xfrm>
        </p:spPr>
        <p:txBody>
          <a:bodyPr/>
          <a:lstStyle/>
          <a:p>
            <a:r>
              <a:rPr lang="fr-FR" dirty="0"/>
              <a:t>Langues africaines et colonisation des esprits: Retour sur texte Peterson</a:t>
            </a:r>
          </a:p>
          <a:p>
            <a:r>
              <a:rPr lang="fr-FR" dirty="0"/>
              <a:t>Mise en perspective avec </a:t>
            </a:r>
            <a:r>
              <a:rPr lang="fr-FR" b="0" i="0" u="none" strike="noStrike" dirty="0" err="1">
                <a:solidFill>
                  <a:srgbClr val="1F1F1F"/>
                </a:solidFill>
                <a:effectLst/>
                <a:latin typeface="Google Sans"/>
              </a:rPr>
              <a:t>Ngũgĩ</a:t>
            </a:r>
            <a:r>
              <a:rPr lang="fr-FR" dirty="0"/>
              <a:t> </a:t>
            </a:r>
            <a:r>
              <a:rPr lang="fr-FR" dirty="0" err="1"/>
              <a:t>wa</a:t>
            </a:r>
            <a:r>
              <a:rPr lang="fr-FR" dirty="0"/>
              <a:t> </a:t>
            </a:r>
            <a:r>
              <a:rPr lang="fr-FR" dirty="0" err="1"/>
              <a:t>Thiong’o</a:t>
            </a:r>
            <a:r>
              <a:rPr lang="fr-FR" dirty="0"/>
              <a:t> et Jack Goody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AB7887-9772-3D65-4B99-89588EF30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77" y="2977243"/>
            <a:ext cx="2429755" cy="39052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E266EA5-9B2B-6553-BCE0-4B55C66A3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083" y="3006500"/>
            <a:ext cx="6497918" cy="3905249"/>
          </a:xfrm>
          <a:prstGeom prst="rect">
            <a:avLst/>
          </a:prstGeom>
        </p:spPr>
      </p:pic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998AA230-77E9-B049-A04D-E4F1572CE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48" y="3638437"/>
            <a:ext cx="1542505" cy="192813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110EB1A-EA41-7910-9C75-918B2A7F25AD}"/>
              </a:ext>
            </a:extLst>
          </p:cNvPr>
          <p:cNvSpPr txBox="1"/>
          <p:nvPr/>
        </p:nvSpPr>
        <p:spPr>
          <a:xfrm>
            <a:off x="209676" y="5667912"/>
            <a:ext cx="24297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/>
              <a:t>Richard Lepsius 1810-1884</a:t>
            </a:r>
          </a:p>
        </p:txBody>
      </p:sp>
    </p:spTree>
    <p:extLst>
      <p:ext uri="{BB962C8B-B14F-4D97-AF65-F5344CB8AC3E}">
        <p14:creationId xmlns:p14="http://schemas.microsoft.com/office/powerpoint/2010/main" val="243373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A22C22-BB77-CDFF-6513-E1F8C374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Décentrements…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89E57-8C72-1AD6-78DB-21A06632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Doyle Shane. “The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Flowers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Knowledge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Power and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Ecology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Precolonial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Bunyoro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.” </a:t>
            </a:r>
            <a:r>
              <a:rPr lang="fr-F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History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fr-FR" sz="1800" b="0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Africa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30 (2003): 107–116.</a:t>
            </a:r>
          </a:p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Lefebvre, Camille.« Itinéraires de sable : Parole, geste et écrit au Soudan central au XIXe siècle ». 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Annales. Histoire, Sciences Sociales,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2009/4 64e année, 2009. p.797-824.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44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81AAB-F9A6-15C9-E287-E9844983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intellectuels à la lisière de la colonisation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04A63C-D4D8-EF6D-2CDD-1D004E019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2441EC-57B5-10D0-BDB0-05D7D0A3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1603375"/>
            <a:ext cx="32639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2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68B4FA-7B65-8CEE-E0EF-8C20158F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Orature</a:t>
            </a:r>
            <a:r>
              <a:rPr lang="fr-FR" dirty="0"/>
              <a:t>, Pio </a:t>
            </a:r>
            <a:r>
              <a:rPr lang="fr-FR" dirty="0" err="1"/>
              <a:t>Zirimu</a:t>
            </a:r>
            <a:endParaRPr lang="fr-FR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74C4DB9-21EC-C2EC-DF3E-1AD024D22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811" y="1825625"/>
            <a:ext cx="6154378" cy="4351338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88F7D4D-75ED-9468-DDD1-F46AD44B7D4E}"/>
              </a:ext>
            </a:extLst>
          </p:cNvPr>
          <p:cNvSpPr txBox="1"/>
          <p:nvPr/>
        </p:nvSpPr>
        <p:spPr>
          <a:xfrm>
            <a:off x="9419771" y="5442857"/>
            <a:ext cx="200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Portrait par </a:t>
            </a:r>
            <a:r>
              <a:rPr lang="fr-FR" dirty="0" err="1"/>
              <a:t>Enam</a:t>
            </a:r>
            <a:r>
              <a:rPr lang="fr-FR" dirty="0"/>
              <a:t> </a:t>
            </a:r>
            <a:r>
              <a:rPr lang="fr-FR" dirty="0" err="1"/>
              <a:t>Bosoka</a:t>
            </a:r>
            <a:r>
              <a:rPr lang="fr-FR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368250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6EE608-46CB-2FFC-029A-31160BE07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940F2-D653-D00D-FB63-1CB127D850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0" i="0" u="none" strike="noStrike" dirty="0">
                <a:solidFill>
                  <a:srgbClr val="000000"/>
                </a:solidFill>
                <a:effectLst/>
                <a:latin typeface="GT America Standard"/>
              </a:rPr>
              <a:t>Barber, Karin. “Preliminary Notes on Audiences in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GT America Standard"/>
              </a:rPr>
              <a:t>Africa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GT America Standard"/>
              </a:rPr>
              <a:t>.” 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GT America Standard"/>
              </a:rPr>
              <a:t>Africa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GT America Standard"/>
              </a:rPr>
              <a:t>: Journal of the International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GT America Standard"/>
              </a:rPr>
              <a:t>African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GT America Standard"/>
              </a:rPr>
              <a:t> Institute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GT America Standard"/>
              </a:rPr>
              <a:t> 67, no. 3 (1997): 347–62.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8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CACC30-F00F-5B7C-9FDA-0DE310EE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Recherche collective: discussion sur sujets possibles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E401E16-8DA5-54EE-3BFB-BBC2BA00D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6205" y="1800291"/>
            <a:ext cx="3879589" cy="3879589"/>
          </a:xfrm>
        </p:spPr>
      </p:pic>
    </p:spTree>
    <p:extLst>
      <p:ext uri="{BB962C8B-B14F-4D97-AF65-F5344CB8AC3E}">
        <p14:creationId xmlns:p14="http://schemas.microsoft.com/office/powerpoint/2010/main" val="4215538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55727-8BD7-9046-CB7E-4E0334132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59" y="390177"/>
            <a:ext cx="5099137" cy="1325563"/>
          </a:xfrm>
        </p:spPr>
        <p:txBody>
          <a:bodyPr/>
          <a:lstStyle/>
          <a:p>
            <a:r>
              <a:rPr lang="fr-FR" dirty="0"/>
              <a:t>Exercice sur matériau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590C73-A024-655A-291C-47CCBA249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242359"/>
            <a:ext cx="4779960" cy="6373281"/>
          </a:xfrm>
        </p:spPr>
      </p:pic>
    </p:spTree>
    <p:extLst>
      <p:ext uri="{BB962C8B-B14F-4D97-AF65-F5344CB8AC3E}">
        <p14:creationId xmlns:p14="http://schemas.microsoft.com/office/powerpoint/2010/main" val="41761584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175</Words>
  <Application>Microsoft Macintosh PowerPoint</Application>
  <PresentationFormat>Grand écran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GT America Standard</vt:lpstr>
      <vt:lpstr>Thème Office</vt:lpstr>
      <vt:lpstr>Fabrique des idées politiques en Afrique</vt:lpstr>
      <vt:lpstr>Intro: Ce que parler veut dire… en contexte colonial</vt:lpstr>
      <vt:lpstr>Présentation PowerPoint</vt:lpstr>
      <vt:lpstr>Décentrements… </vt:lpstr>
      <vt:lpstr>Les intellectuels à la lisière de la colonisation</vt:lpstr>
      <vt:lpstr>Orature, Pio Zirimu</vt:lpstr>
      <vt:lpstr>Présentation PowerPoint</vt:lpstr>
      <vt:lpstr>Recherche collective: discussion sur sujets possibles</vt:lpstr>
      <vt:lpstr>Exercice sur matériau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</cp:revision>
  <dcterms:created xsi:type="dcterms:W3CDTF">2025-10-03T06:29:24Z</dcterms:created>
  <dcterms:modified xsi:type="dcterms:W3CDTF">2025-10-03T09:33:14Z</dcterms:modified>
</cp:coreProperties>
</file>