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A4DE81-02CE-4BAC-965C-49BDFBCA9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83F248-5EE6-4D35-958A-FB3F1391D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7FB872-7338-44AB-A9F2-3B1AE3614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1C7135-A491-4447-A53D-093F283E4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E2B642-1A5A-4953-AE16-F08FB3843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3574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6F1CA1-1B1E-43DB-B564-36FCBD198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D7166E2-30B5-4A88-9255-1BCF4E00A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D9895C-5671-4592-B6AA-4898E2A0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7F83D9-DC69-44FA-800C-63CA5FF45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77B7E6-EEB0-4C78-8052-0F3DC21D8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00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F4197A6-FBE2-4890-8B7E-A68D903C2F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70FFE26-5AB5-49EB-9F89-C880D0053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7E58E5-9899-4646-81F3-01D3C71A0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A130D0-4A9E-4F9C-8921-12E18C6C6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97B125-0E1D-4428-9E4A-E1C0975AE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300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96C294-C9C2-48C0-AD5E-25B515B31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2E0FA3-6A14-4821-B221-A0252C5D4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96FBB3-54AC-4356-A000-16FBA103A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351FC-4423-4D6E-B1D9-C44A051D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07BCB4-1830-4DD4-9761-3F94D2C65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99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DA08E9-CCC1-4F5E-B717-AD1C70F5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B27BED-A2F6-4A46-9AD6-4165B4FAC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6D5C62-4703-448B-A680-A87F5F164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375164-D06C-4849-8BF6-9FC54535D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FAFD9F-A009-45E6-98A9-7BCE8CE99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08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C65483-F8C2-4C32-8926-39DF3690E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86F19D-74E0-468D-B111-C6C57C49E8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DE85FFA-6A22-4C73-A63E-3AF84FF59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2BD27A-24E2-45FB-A1AF-940582E3B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657187-72AA-4474-9558-1805125A9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947F1A-95B1-49D3-8AEC-3E1554B45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54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EF1C4B-26E8-4621-890A-4BBA753C8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7E201C-B4CA-4060-88D9-061ADC12E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02F2D1A-C137-4D76-8BAC-750429470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A532B07-622D-4E21-8B84-2605DEE29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C08C621-D62E-40FB-9CFB-7154F550F2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8406D40-9B10-4C1F-81E2-255F1CA7C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BDB978C-63E1-44A4-852D-B84140BE0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631EDAE-AE93-40B7-A30F-9D014431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014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16B755-EC6A-459A-8984-ED1DBB0F0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0F62CC3-8F7F-4FAB-9CC6-0A2721F02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83E95B1-0456-4FA1-8499-D0DCBE158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D9EA1-1FEA-4867-9680-B4FE077A4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159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C6E9DD1-8D23-4CA6-9E25-BE7A42B25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94F4EE1-4E6A-48E6-8F9C-D8ED6407D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87245E-2F17-4D7A-9E92-5C65969B1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093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641791-4FD4-4D18-BFF7-E2DF8FEC1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F56C9D-AB61-458D-B41A-DA273E905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065CE23-326D-41E6-9530-9CC3A7694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5843E-C4D6-4991-AE1B-3FD1DAC48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262FD6-AE47-401D-AF61-3692488AA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2667505-B797-4F0B-AB76-3A7E4BCAF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68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F75789-BB78-4860-B27C-33070C0FF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51F5D55-FF63-4CEC-B088-CAB2729847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D400B7D-A7CC-45A5-AAFD-FBEF6C59B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15612B-60C6-484F-88C8-F534AA578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25B4A1-18EB-41DE-8952-D8B02B02D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7E44ED-0A97-4315-B4F8-466D54C24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746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75E4E47-3896-4C86-B788-544F10B41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80651A-459C-4955-81FB-C623795A6B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00F7EB-0D92-4D05-A68F-337756C02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2D7C9-CA4A-4662-B05E-6DBB65D2659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7E4850-1386-40CD-917A-54B116498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1C526C-065C-4894-B722-2DF29495F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E7FA3-CA10-4B38-8C0E-AA190872BF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614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D998D5-55C6-4240-B4DA-DD264B283E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7200" dirty="0"/>
              <a:t>FINANCES FINANCIERS ET FISCALITE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40DF97-A4C1-4083-829C-4262A7CDF6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2706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879EBA-CC5D-46C2-B020-64582E9C7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E9584A-6BDD-4C78-800B-7B71DB8DA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4">
            <a:extLst>
              <a:ext uri="{FF2B5EF4-FFF2-40B4-BE49-F238E27FC236}">
                <a16:creationId xmlns:a16="http://schemas.microsoft.com/office/drawing/2014/main" id="{015B71A2-BD3E-40CD-9C49-56AF27BE0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5229" y="14056"/>
            <a:ext cx="6117771" cy="6819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891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34E1B8-E440-4CE6-B02C-5895AE6F8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Préambule de l’édit d’établissement du 20e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DF5EFD-C004-4DE1-B604-B0BAB5CB6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/>
              <a:t>Accroche</a:t>
            </a:r>
          </a:p>
          <a:p>
            <a:r>
              <a:rPr lang="fr-FR" b="1" dirty="0">
                <a:solidFill>
                  <a:srgbClr val="FF0000"/>
                </a:solidFill>
              </a:rPr>
              <a:t>Nature du doc </a:t>
            </a:r>
            <a:r>
              <a:rPr lang="fr-FR" dirty="0">
                <a:solidFill>
                  <a:srgbClr val="FF0000"/>
                </a:solidFill>
              </a:rPr>
              <a:t>: édit – préambule </a:t>
            </a:r>
          </a:p>
          <a:p>
            <a:r>
              <a:rPr lang="fr-FR" b="1" dirty="0">
                <a:solidFill>
                  <a:srgbClr val="FF0000"/>
                </a:solidFill>
              </a:rPr>
              <a:t>Destinataire</a:t>
            </a:r>
            <a:r>
              <a:rPr lang="fr-FR" dirty="0">
                <a:solidFill>
                  <a:srgbClr val="FF0000"/>
                </a:solidFill>
              </a:rPr>
              <a:t> = Parlements – Mais le « Public » Michael Kwass </a:t>
            </a:r>
            <a:r>
              <a:rPr lang="fr-FR" i="1" dirty="0" err="1">
                <a:solidFill>
                  <a:srgbClr val="FF0000"/>
                </a:solidFill>
              </a:rPr>
              <a:t>Privilege</a:t>
            </a:r>
            <a:r>
              <a:rPr lang="fr-FR" i="1" dirty="0">
                <a:solidFill>
                  <a:srgbClr val="FF0000"/>
                </a:solidFill>
              </a:rPr>
              <a:t> and </a:t>
            </a:r>
            <a:r>
              <a:rPr lang="fr-FR" i="1" dirty="0" err="1">
                <a:solidFill>
                  <a:srgbClr val="FF0000"/>
                </a:solidFill>
              </a:rPr>
              <a:t>Politics</a:t>
            </a:r>
            <a:r>
              <a:rPr lang="fr-FR" i="1" dirty="0">
                <a:solidFill>
                  <a:srgbClr val="FF0000"/>
                </a:solidFill>
              </a:rPr>
              <a:t> pf Taxations in 18th France</a:t>
            </a:r>
            <a:r>
              <a:rPr lang="fr-FR" dirty="0">
                <a:solidFill>
                  <a:srgbClr val="FF0000"/>
                </a:solidFill>
              </a:rPr>
              <a:t> : hérauts </a:t>
            </a:r>
          </a:p>
          <a:p>
            <a:r>
              <a:rPr lang="fr-FR" b="1" dirty="0">
                <a:solidFill>
                  <a:srgbClr val="FF0000"/>
                </a:solidFill>
              </a:rPr>
              <a:t>Destinateur</a:t>
            </a:r>
            <a:r>
              <a:rPr lang="fr-FR" dirty="0">
                <a:solidFill>
                  <a:srgbClr val="FF0000"/>
                </a:solidFill>
              </a:rPr>
              <a:t> JB Machault d’Arnouville 1745 successeur d’Orry</a:t>
            </a:r>
          </a:p>
          <a:p>
            <a:r>
              <a:rPr lang="fr-FR" b="1" dirty="0">
                <a:solidFill>
                  <a:schemeClr val="accent6"/>
                </a:solidFill>
              </a:rPr>
              <a:t>Contexte</a:t>
            </a:r>
            <a:r>
              <a:rPr lang="fr-FR" dirty="0">
                <a:solidFill>
                  <a:schemeClr val="accent6"/>
                </a:solidFill>
              </a:rPr>
              <a:t> mai 1749 = deux guerres Succession de Pologne 1733-38 + Guerre des Succession d’Autriche 1740-48 = importants </a:t>
            </a:r>
            <a:r>
              <a:rPr lang="fr-FR" dirty="0" err="1">
                <a:solidFill>
                  <a:schemeClr val="accent6"/>
                </a:solidFill>
              </a:rPr>
              <a:t>déficitts</a:t>
            </a:r>
            <a:r>
              <a:rPr lang="fr-FR" dirty="0">
                <a:solidFill>
                  <a:schemeClr val="accent6"/>
                </a:solidFill>
              </a:rPr>
              <a:t> 1741-48 1,1M + mécontentements 1741 10</a:t>
            </a:r>
            <a:r>
              <a:rPr lang="fr-FR" baseline="30000" dirty="0">
                <a:solidFill>
                  <a:schemeClr val="accent6"/>
                </a:solidFill>
              </a:rPr>
              <a:t>e</a:t>
            </a:r>
            <a:r>
              <a:rPr lang="fr-FR" dirty="0">
                <a:solidFill>
                  <a:schemeClr val="accent6"/>
                </a:solidFill>
              </a:rPr>
              <a:t> est rétabli, pensions suspendues  + Impopularité Louis XV Pompadour</a:t>
            </a:r>
          </a:p>
          <a:p>
            <a:r>
              <a:rPr lang="fr-FR" b="1" dirty="0">
                <a:solidFill>
                  <a:schemeClr val="accent1"/>
                </a:solidFill>
              </a:rPr>
              <a:t>Résumé</a:t>
            </a:r>
            <a:r>
              <a:rPr lang="fr-FR" dirty="0">
                <a:solidFill>
                  <a:schemeClr val="accent1"/>
                </a:solidFill>
              </a:rPr>
              <a:t> du texte 2-3 lignes</a:t>
            </a:r>
          </a:p>
          <a:p>
            <a:r>
              <a:rPr lang="fr-FR" b="1" dirty="0">
                <a:solidFill>
                  <a:schemeClr val="accent1"/>
                </a:solidFill>
              </a:rPr>
              <a:t>Problématique</a:t>
            </a:r>
          </a:p>
          <a:p>
            <a:r>
              <a:rPr lang="fr-FR" b="1" dirty="0"/>
              <a:t>Annonce du Plan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16780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92</Words>
  <Application>Microsoft Office PowerPoint</Application>
  <PresentationFormat>Grand écran</PresentationFormat>
  <Paragraphs>10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FINANCES FINANCIERS ET FISCALITE </vt:lpstr>
      <vt:lpstr>Présentation PowerPoint</vt:lpstr>
      <vt:lpstr>Préambule de l’édit d’établissement du 20e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Mazeau</dc:creator>
  <cp:lastModifiedBy>Guillaume Mazeau</cp:lastModifiedBy>
  <cp:revision>5</cp:revision>
  <dcterms:created xsi:type="dcterms:W3CDTF">2025-10-07T09:38:48Z</dcterms:created>
  <dcterms:modified xsi:type="dcterms:W3CDTF">2025-10-07T14:39:21Z</dcterms:modified>
</cp:coreProperties>
</file>