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9" r:id="rId2"/>
    <p:sldId id="260" r:id="rId3"/>
  </p:sldIdLst>
  <p:sldSz cx="12192000" cy="6858000"/>
  <p:notesSz cx="6858000" cy="9144000"/>
  <p:defaultTextStyle>
    <a:defPPr rtl="0"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0C69AFE-48AE-8E49-CAFC-76A14D8EAB9E}" v="6" dt="2025-09-26T12:47:55.95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4" autoAdjust="0"/>
    <p:restoredTop sz="94989" autoAdjust="0"/>
  </p:normalViewPr>
  <p:slideViewPr>
    <p:cSldViewPr snapToGrid="0">
      <p:cViewPr varScale="1">
        <p:scale>
          <a:sx n="119" d="100"/>
          <a:sy n="119" d="100"/>
        </p:scale>
        <p:origin x="9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3" d="100"/>
          <a:sy n="93" d="100"/>
        </p:scale>
        <p:origin x="3708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419F53EA-F482-478C-A149-AC1FFE07C7B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2DD54A1-E3D8-4068-A21E-CA4F310DB04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C7FF3D-C5F5-4AC3-8F18-E8B53B43BF30}" type="datetime1">
              <a:rPr lang="fr-FR" smtClean="0"/>
              <a:t>26/09/2025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4AAA2CD-8B31-40E2-9C28-63CE51E7F9F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6FABA94-0B94-490D-822B-7DC6B3A9E4F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B8D298-A79E-416D-8301-EE0BFB96C4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808142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noProof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7DEC79-C634-472A-AE71-2FB2E246F3A4}" type="datetime1">
              <a:rPr lang="fr-FR" smtClean="0"/>
              <a:pPr/>
              <a:t>26/09/2025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noProof="0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noProof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A61D08-A544-4DEF-9451-4774D4FA6D9C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378188435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rtlCol="0" anchor="b">
            <a:normAutofit/>
          </a:bodyPr>
          <a:lstStyle>
            <a:lvl1pPr algn="l">
              <a:defRPr sz="6600"/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 rtlCol="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fr-FR" noProof="0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8CB228C-EF1F-4920-9494-709A53769A52}" type="datetime1">
              <a:rPr lang="fr-FR" noProof="0" smtClean="0"/>
              <a:t>26/09/2025</a:t>
            </a:fld>
            <a:endParaRPr lang="fr-FR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 rtlCol="0"/>
          <a:lstStyle/>
          <a:p>
            <a:pPr rtl="0"/>
            <a:endParaRPr lang="fr-FR" noProof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 rtlCol="0"/>
          <a:lstStyle/>
          <a:p>
            <a:pPr rtl="0"/>
            <a:fld id="{6D22F896-40B5-4ADD-8801-0D06FADFA095}" type="slidenum">
              <a:rPr lang="fr-FR" noProof="0" smtClean="0"/>
              <a:t>‹N°›</a:t>
            </a:fld>
            <a:endParaRPr lang="fr-FR" noProof="0"/>
          </a:p>
        </p:txBody>
      </p:sp>
      <p:cxnSp>
        <p:nvCxnSpPr>
          <p:cNvPr id="15" name="Connecteur droit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u texte vertical 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/>
          <a:lstStyle/>
          <a:p>
            <a:pPr lvl="0" rtl="0"/>
            <a:r>
              <a:rPr lang="fr-FR" noProof="0"/>
              <a:t>Modifiez les styles du texte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AC7854F-F5D8-4DF9-88AF-B95C867C07E6}" type="datetime1">
              <a:rPr lang="fr-FR" noProof="0" smtClean="0"/>
              <a:t>26/09/2025</a:t>
            </a:fld>
            <a:endParaRPr lang="fr-FR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fr-FR" noProof="0" smtClean="0"/>
              <a:t>‹N°›</a:t>
            </a:fld>
            <a:endParaRPr lang="fr-FR" noProof="0"/>
          </a:p>
        </p:txBody>
      </p:sp>
      <p:cxnSp>
        <p:nvCxnSpPr>
          <p:cNvPr id="26" name="Connecteur droit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 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 rtlCol="0"/>
          <a:lstStyle>
            <a:lvl1pPr algn="l">
              <a:defRPr/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u texte vertical 2"/>
          <p:cNvSpPr>
            <a:spLocks noGrp="1"/>
          </p:cNvSpPr>
          <p:nvPr>
            <p:ph type="body" orient="vert" idx="1" hasCustomPrompt="1"/>
          </p:nvPr>
        </p:nvSpPr>
        <p:spPr>
          <a:xfrm>
            <a:off x="1444672" y="798973"/>
            <a:ext cx="7828830" cy="4659889"/>
          </a:xfrm>
        </p:spPr>
        <p:txBody>
          <a:bodyPr vert="eaVert" rtlCol="0"/>
          <a:lstStyle/>
          <a:p>
            <a:pPr lvl="0" rtl="0"/>
            <a:r>
              <a:rPr lang="fr-FR" noProof="0"/>
              <a:t>Modifiez les styles du texte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00BB2E1-6F74-4D9D-B390-DC6360267DF6}" type="datetime1">
              <a:rPr lang="fr-FR" noProof="0" smtClean="0"/>
              <a:t>26/09/2025</a:t>
            </a:fld>
            <a:endParaRPr lang="fr-FR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fr-FR" noProof="0" smtClean="0"/>
              <a:t>‹N°›</a:t>
            </a:fld>
            <a:endParaRPr lang="fr-FR" noProof="0"/>
          </a:p>
        </p:txBody>
      </p:sp>
      <p:cxnSp>
        <p:nvCxnSpPr>
          <p:cNvPr id="15" name="Connecteur droit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/>
        <p:txBody>
          <a:bodyPr rtlCol="0" anchor="t"/>
          <a:lstStyle/>
          <a:p>
            <a:pPr lvl="0" rtl="0"/>
            <a:r>
              <a:rPr lang="fr-FR" noProof="0"/>
              <a:t>Modifiez les styles du texte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5E078CC-60ED-4E98-BE8B-D9F158CDA348}" type="datetime1">
              <a:rPr lang="fr-FR" noProof="0" smtClean="0"/>
              <a:t>26/09/2025</a:t>
            </a:fld>
            <a:endParaRPr lang="fr-FR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fr-FR" noProof="0" smtClean="0"/>
              <a:t>‹N°›</a:t>
            </a:fld>
            <a:endParaRPr lang="fr-FR" noProof="0"/>
          </a:p>
        </p:txBody>
      </p:sp>
      <p:cxnSp>
        <p:nvCxnSpPr>
          <p:cNvPr id="33" name="Connecteur droit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rtlCol="0" anchor="b">
            <a:normAutofit/>
          </a:bodyPr>
          <a:lstStyle>
            <a:lvl1pPr algn="l">
              <a:defRPr sz="3600"/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1454239" y="3806195"/>
            <a:ext cx="8630446" cy="1012929"/>
          </a:xfrm>
        </p:spPr>
        <p:txBody>
          <a:bodyPr tIns="91440" rtlCol="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fr-FR" noProof="0"/>
              <a:t>Modifiez les styles du texte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82946FF-A091-47C4-B909-49247B84F023}" type="datetime1">
              <a:rPr lang="fr-FR" noProof="0" smtClean="0"/>
              <a:t>26/09/2025</a:t>
            </a:fld>
            <a:endParaRPr lang="fr-FR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fr-FR" noProof="0" smtClean="0"/>
              <a:t>‹N°›</a:t>
            </a:fld>
            <a:endParaRPr lang="fr-FR" noProof="0"/>
          </a:p>
        </p:txBody>
      </p:sp>
      <p:cxnSp>
        <p:nvCxnSpPr>
          <p:cNvPr id="15" name="Connecteur droit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 rtlCol="0"/>
          <a:lstStyle/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 hasCustomPrompt="1"/>
          </p:nvPr>
        </p:nvSpPr>
        <p:spPr>
          <a:xfrm>
            <a:off x="1447331" y="2010878"/>
            <a:ext cx="4645152" cy="3448595"/>
          </a:xfrm>
        </p:spPr>
        <p:txBody>
          <a:bodyPr rtlCol="0"/>
          <a:lstStyle/>
          <a:p>
            <a:pPr lvl="0" rtl="0"/>
            <a:r>
              <a:rPr lang="fr-FR" noProof="0"/>
              <a:t>Modifiez les styles du texte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 hasCustomPrompt="1"/>
          </p:nvPr>
        </p:nvSpPr>
        <p:spPr>
          <a:xfrm>
            <a:off x="6413771" y="2017343"/>
            <a:ext cx="4645152" cy="3441520"/>
          </a:xfrm>
        </p:spPr>
        <p:txBody>
          <a:bodyPr rtlCol="0"/>
          <a:lstStyle/>
          <a:p>
            <a:pPr lvl="0" rtl="0"/>
            <a:r>
              <a:rPr lang="fr-FR" noProof="0"/>
              <a:t>Modifiez les styles du texte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813F872-B07E-4D3D-9FF5-95882E508B02}" type="datetime1">
              <a:rPr lang="fr-FR" noProof="0" smtClean="0"/>
              <a:t>26/09/2025</a:t>
            </a:fld>
            <a:endParaRPr lang="fr-FR" noProof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fr-FR" noProof="0" smtClean="0"/>
              <a:t>‹N°›</a:t>
            </a:fld>
            <a:endParaRPr lang="fr-FR" noProof="0"/>
          </a:p>
        </p:txBody>
      </p:sp>
      <p:cxnSp>
        <p:nvCxnSpPr>
          <p:cNvPr id="35" name="Connecteur droit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 rtlCol="0"/>
          <a:lstStyle/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1447191" y="2019549"/>
            <a:ext cx="4645152" cy="801943"/>
          </a:xfrm>
        </p:spPr>
        <p:txBody>
          <a:bodyPr rtlCol="0"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r-FR" noProof="0"/>
              <a:t>Modifiez les styles du texte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 hasCustomPrompt="1"/>
          </p:nvPr>
        </p:nvSpPr>
        <p:spPr>
          <a:xfrm>
            <a:off x="1447191" y="2824269"/>
            <a:ext cx="4645152" cy="2644457"/>
          </a:xfrm>
        </p:spPr>
        <p:txBody>
          <a:bodyPr rtlCol="0"/>
          <a:lstStyle/>
          <a:p>
            <a:pPr lvl="0" rtl="0"/>
            <a:r>
              <a:rPr lang="fr-FR" noProof="0"/>
              <a:t>Modifiez les styles du texte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 hasCustomPrompt="1"/>
          </p:nvPr>
        </p:nvSpPr>
        <p:spPr>
          <a:xfrm>
            <a:off x="6412362" y="2023003"/>
            <a:ext cx="4645152" cy="802237"/>
          </a:xfrm>
        </p:spPr>
        <p:txBody>
          <a:bodyPr rtlCol="0"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r-FR" noProof="0"/>
              <a:t>Modifiez les styles du texte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 hasCustomPrompt="1"/>
          </p:nvPr>
        </p:nvSpPr>
        <p:spPr>
          <a:xfrm>
            <a:off x="6412362" y="2821491"/>
            <a:ext cx="4645152" cy="2637371"/>
          </a:xfrm>
        </p:spPr>
        <p:txBody>
          <a:bodyPr rtlCol="0"/>
          <a:lstStyle/>
          <a:p>
            <a:pPr lvl="0" rtl="0"/>
            <a:r>
              <a:rPr lang="fr-FR" noProof="0"/>
              <a:t>Modifiez les styles du texte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66CF3E7-8327-4338-819B-EA552EED6D71}" type="datetime1">
              <a:rPr lang="fr-FR" noProof="0" smtClean="0"/>
              <a:t>26/09/2025</a:t>
            </a:fld>
            <a:endParaRPr lang="fr-FR" noProof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fr-FR" noProof="0" smtClean="0"/>
              <a:t>‹N°›</a:t>
            </a:fld>
            <a:endParaRPr lang="fr-FR" noProof="0"/>
          </a:p>
        </p:txBody>
      </p:sp>
      <p:cxnSp>
        <p:nvCxnSpPr>
          <p:cNvPr id="29" name="Connecteur droit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uniqu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599657E-0662-4D79-8828-DA9139323C80}" type="datetime1">
              <a:rPr lang="fr-FR" noProof="0" smtClean="0"/>
              <a:t>26/09/2025</a:t>
            </a:fld>
            <a:endParaRPr lang="fr-FR" noProof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fr-FR" noProof="0" smtClean="0"/>
              <a:t>‹N°›</a:t>
            </a:fld>
            <a:endParaRPr lang="fr-FR" noProof="0"/>
          </a:p>
        </p:txBody>
      </p:sp>
      <p:cxnSp>
        <p:nvCxnSpPr>
          <p:cNvPr id="25" name="Connecteur droit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18AFE6F-10DA-46C3-A49E-27F68F071EC8}" type="datetime1">
              <a:rPr lang="fr-FR" noProof="0" smtClean="0"/>
              <a:t>26/09/2025</a:t>
            </a:fld>
            <a:endParaRPr lang="fr-FR" noProof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fr-FR" noProof="0" smtClean="0"/>
              <a:t>‹N°›</a:t>
            </a:fld>
            <a:endParaRPr lang="fr-FR" noProof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rtlCol="0" anchor="b">
            <a:normAutofit/>
          </a:bodyPr>
          <a:lstStyle>
            <a:lvl1pPr algn="l">
              <a:defRPr sz="2400"/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5043714" y="798974"/>
            <a:ext cx="6012470" cy="4658826"/>
          </a:xfrm>
        </p:spPr>
        <p:txBody>
          <a:bodyPr rtlCol="0" anchor="ctr"/>
          <a:lstStyle/>
          <a:p>
            <a:pPr lvl="0" rtl="0"/>
            <a:r>
              <a:rPr lang="fr-FR" noProof="0"/>
              <a:t>Modifiez les styles du texte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 hasCustomPrompt="1"/>
          </p:nvPr>
        </p:nvSpPr>
        <p:spPr>
          <a:xfrm>
            <a:off x="1444671" y="3205491"/>
            <a:ext cx="3275013" cy="2248181"/>
          </a:xfrm>
        </p:spPr>
        <p:txBody>
          <a:bodyPr rtlCol="0"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fr-FR" noProof="0"/>
              <a:t>Modifiez les styles du texte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EEF6281-5ACC-43E8-B61C-C1BECF115942}" type="datetime1">
              <a:rPr lang="fr-FR" noProof="0" smtClean="0"/>
              <a:t>26/09/2025</a:t>
            </a:fld>
            <a:endParaRPr lang="fr-FR" noProof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fr-FR" noProof="0" smtClean="0"/>
              <a:t>‹N°›</a:t>
            </a:fld>
            <a:endParaRPr lang="fr-FR" noProof="0"/>
          </a:p>
        </p:txBody>
      </p:sp>
      <p:cxnSp>
        <p:nvCxnSpPr>
          <p:cNvPr id="17" name="Connecteur droit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e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rtlCol="0" anchor="b">
            <a:normAutofit/>
          </a:bodyPr>
          <a:lstStyle>
            <a:lvl1pPr>
              <a:defRPr sz="3200"/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’image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rtlCol="0"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fr-FR" noProof="0"/>
              <a:t>Cliquez sur l’icône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 hasCustomPrompt="1"/>
          </p:nvPr>
        </p:nvSpPr>
        <p:spPr>
          <a:xfrm>
            <a:off x="1450329" y="3145992"/>
            <a:ext cx="5524404" cy="2003742"/>
          </a:xfrm>
        </p:spPr>
        <p:txBody>
          <a:bodyPr rtlCol="0"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fr-FR" noProof="0"/>
              <a:t>Modifiez les styles du texte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 rtlCol="0"/>
          <a:lstStyle>
            <a:lvl1pPr algn="l">
              <a:defRPr/>
            </a:lvl1pPr>
          </a:lstStyle>
          <a:p>
            <a:pPr rtl="0"/>
            <a:fld id="{3DFC6E80-1E63-44AB-A42A-92EC9C13D265}" type="datetime1">
              <a:rPr lang="fr-FR" noProof="0" smtClean="0"/>
              <a:t>26/09/2025</a:t>
            </a:fld>
            <a:endParaRPr lang="fr-FR" noProof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 rtlCol="0"/>
          <a:lstStyle/>
          <a:p>
            <a:pPr rtl="0"/>
            <a:endParaRPr lang="fr-FR" noProof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fr-FR" noProof="0" smtClean="0"/>
              <a:t>‹N°›</a:t>
            </a:fld>
            <a:endParaRPr lang="fr-FR" noProof="0"/>
          </a:p>
        </p:txBody>
      </p:sp>
      <p:cxnSp>
        <p:nvCxnSpPr>
          <p:cNvPr id="31" name="Connecteur droit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Imag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fr-FR" noProof="0" dirty="0"/>
              <a:t>Modifiez les styles du texte du masque</a:t>
            </a:r>
          </a:p>
          <a:p>
            <a:pPr lvl="1" rtl="0"/>
            <a:r>
              <a:rPr lang="fr-FR" noProof="0" dirty="0"/>
              <a:t>Deuxième niveau</a:t>
            </a:r>
          </a:p>
          <a:p>
            <a:pPr lvl="2" rtl="0"/>
            <a:r>
              <a:rPr lang="fr-FR" noProof="0" dirty="0"/>
              <a:t>Troisième niveau</a:t>
            </a:r>
          </a:p>
          <a:p>
            <a:pPr lvl="3" rtl="0"/>
            <a:r>
              <a:rPr lang="fr-FR" noProof="0" dirty="0"/>
              <a:t>Quatrième niveau</a:t>
            </a:r>
          </a:p>
          <a:p>
            <a:pPr lvl="4" rtl="0"/>
            <a:r>
              <a:rPr lang="fr-FR" noProof="0" dirty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7C99894C-1F98-4697-B9D6-894BE514B1DC}" type="datetime1">
              <a:rPr lang="fr-FR" noProof="0" smtClean="0"/>
              <a:t>26/09/2025</a:t>
            </a:fld>
            <a:endParaRPr lang="fr-FR" noProof="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fr-FR" noProof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pPr rtl="0"/>
            <a:fld id="{6D22F896-40B5-4ADD-8801-0D06FADFA095}" type="slidenum">
              <a:rPr lang="fr-FR" noProof="0" smtClean="0"/>
              <a:pPr/>
              <a:t>‹N°›</a:t>
            </a:fld>
            <a:endParaRPr lang="fr-FR" noProof="0"/>
          </a:p>
        </p:txBody>
      </p:sp>
      <p:cxnSp>
        <p:nvCxnSpPr>
          <p:cNvPr id="10" name="Connecteur droit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63C748C-967B-4A7B-A90F-3EDD0F485A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3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0143637-4934-44E4-B909-BAF1E7B279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4062127" cy="68580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863A597C-9662-4B91-BEFF-84E4A48657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9683" y="1240076"/>
            <a:ext cx="2727813" cy="4584527"/>
          </a:xfrm>
        </p:spPr>
        <p:txBody>
          <a:bodyPr>
            <a:normAutofit/>
          </a:bodyPr>
          <a:lstStyle/>
          <a:p>
            <a:r>
              <a:rPr lang="fr-FR">
                <a:solidFill>
                  <a:srgbClr val="FFFFFF"/>
                </a:solidFill>
              </a:rPr>
              <a:t>Quel sont les attendus en fin de master 1 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AF3A62C-470E-48EB-91BD-0405BB273D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5594" y="1240077"/>
            <a:ext cx="6034827" cy="4916465"/>
          </a:xfrm>
        </p:spPr>
        <p:txBody>
          <a:bodyPr anchor="t">
            <a:normAutofit/>
          </a:bodyPr>
          <a:lstStyle/>
          <a:p>
            <a:pPr>
              <a:lnSpc>
                <a:spcPct val="110000"/>
              </a:lnSpc>
            </a:pPr>
            <a:r>
              <a:rPr lang="fr-FR" sz="1700">
                <a:ea typeface="+mn-lt"/>
                <a:cs typeface="+mn-lt"/>
              </a:rPr>
              <a:t>Identifier l’information scientifique et connaître ses modalités de production et de diffusion </a:t>
            </a:r>
          </a:p>
          <a:p>
            <a:pPr>
              <a:lnSpc>
                <a:spcPct val="110000"/>
              </a:lnSpc>
            </a:pPr>
            <a:r>
              <a:rPr lang="fr-FR" sz="1700">
                <a:ea typeface="+mn-lt"/>
                <a:cs typeface="+mn-lt"/>
              </a:rPr>
              <a:t>Faire une recherche bibliographique scientifique de façon autonome </a:t>
            </a:r>
          </a:p>
          <a:p>
            <a:pPr>
              <a:lnSpc>
                <a:spcPct val="110000"/>
              </a:lnSpc>
            </a:pPr>
            <a:r>
              <a:rPr lang="fr-FR" sz="1700">
                <a:ea typeface="+mn-lt"/>
                <a:cs typeface="+mn-lt"/>
              </a:rPr>
              <a:t>Lire et synthétiser un texte scientifique </a:t>
            </a:r>
          </a:p>
          <a:p>
            <a:pPr>
              <a:lnSpc>
                <a:spcPct val="110000"/>
              </a:lnSpc>
            </a:pPr>
            <a:r>
              <a:rPr lang="fr-FR" sz="1700">
                <a:ea typeface="+mn-lt"/>
                <a:cs typeface="+mn-lt"/>
              </a:rPr>
              <a:t>Envisager une amorce de problématique en lien avec le cadre théorique choisi</a:t>
            </a:r>
          </a:p>
          <a:p>
            <a:pPr>
              <a:lnSpc>
                <a:spcPct val="110000"/>
              </a:lnSpc>
            </a:pPr>
            <a:r>
              <a:rPr lang="fr-FR" sz="1700">
                <a:ea typeface="+mn-lt"/>
                <a:cs typeface="+mn-lt"/>
              </a:rPr>
              <a:t>Savoir utiliser un logiciel de référencement de la bibliographie (ex : Zotero)</a:t>
            </a:r>
          </a:p>
          <a:p>
            <a:pPr>
              <a:lnSpc>
                <a:spcPct val="110000"/>
              </a:lnSpc>
            </a:pPr>
            <a:r>
              <a:rPr lang="fr-FR" sz="1700"/>
              <a:t>Mettre en forme un document selon les normes universitaires</a:t>
            </a:r>
          </a:p>
          <a:p>
            <a:pPr>
              <a:lnSpc>
                <a:spcPct val="110000"/>
              </a:lnSpc>
            </a:pPr>
            <a:r>
              <a:rPr lang="fr-FR" sz="1700">
                <a:ea typeface="+mn-lt"/>
                <a:cs typeface="+mn-lt"/>
              </a:rPr>
              <a:t>Présenter sa recherche d’une manière synthétique et argumentée à l'oral</a:t>
            </a:r>
            <a:endParaRPr lang="fr-FR" sz="1700"/>
          </a:p>
          <a:p>
            <a:pPr>
              <a:lnSpc>
                <a:spcPct val="110000"/>
              </a:lnSpc>
            </a:pPr>
            <a:endParaRPr lang="fr-FR" sz="1700"/>
          </a:p>
        </p:txBody>
      </p:sp>
    </p:spTree>
    <p:extLst>
      <p:ext uri="{BB962C8B-B14F-4D97-AF65-F5344CB8AC3E}">
        <p14:creationId xmlns:p14="http://schemas.microsoft.com/office/powerpoint/2010/main" val="41607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4000"/>
                <a:satMod val="80000"/>
                <a:lumMod val="106000"/>
              </a:schemeClr>
            </a:gs>
            <a:gs pos="100000">
              <a:schemeClr val="bg1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0BEA558-F216-40CD-BE4E-A80618B9D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</p:spPr>
        <p:txBody>
          <a:bodyPr>
            <a:normAutofit/>
          </a:bodyPr>
          <a:lstStyle/>
          <a:p>
            <a:r>
              <a:rPr lang="fr-FR" dirty="0"/>
              <a:t>évaluation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81BC728-2254-4AE2-9C8B-86A32F90FD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450613"/>
          </a:xfrm>
        </p:spPr>
        <p:txBody>
          <a:bodyPr>
            <a:normAutofit/>
          </a:bodyPr>
          <a:lstStyle/>
          <a:p>
            <a:r>
              <a:rPr lang="fr-FR" b="1" dirty="0"/>
              <a:t>Cours de Méthodologie de la recherche</a:t>
            </a:r>
            <a:r>
              <a:rPr lang="fr-FR" dirty="0"/>
              <a:t> : rédaction d'une amorce de problématique, accompagnée de trois notions commentées, d'un index iconographique commenté (au moins 8 œuvres, chacune commentée en quelques lignes) ainsi que d'une bibliographie préparatoire</a:t>
            </a:r>
            <a:endParaRPr lang="fr-FR" dirty="0">
              <a:solidFill>
                <a:srgbClr val="000000"/>
              </a:solidFill>
            </a:endParaRPr>
          </a:p>
          <a:p>
            <a:r>
              <a:rPr lang="fr-FR" b="1" dirty="0"/>
              <a:t>Cours d'Actualité de la recherche et de la création </a:t>
            </a:r>
            <a:r>
              <a:rPr lang="fr-FR" dirty="0"/>
              <a:t>: rédaction de deux fiches de lecture incorporant une citation chacune. </a:t>
            </a:r>
            <a:endParaRPr lang="fr-FR"/>
          </a:p>
          <a:p>
            <a:pPr marL="0" indent="0">
              <a:buNone/>
            </a:pPr>
            <a:r>
              <a:rPr lang="fr-FR" dirty="0"/>
              <a:t>Chacun de ces écrits devra répondre en tous points aux attendus de mise en forme scientifiques tels qu'ils sont formulés dans le document disponible sur l'EPI du cours.</a:t>
            </a:r>
          </a:p>
        </p:txBody>
      </p:sp>
    </p:spTree>
    <p:extLst>
      <p:ext uri="{BB962C8B-B14F-4D97-AF65-F5344CB8AC3E}">
        <p14:creationId xmlns:p14="http://schemas.microsoft.com/office/powerpoint/2010/main" val="373028109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Galerie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TF10001119</Template>
  <TotalTime>0</TotalTime>
  <Words>1</Words>
  <Application>Microsoft Office PowerPoint</Application>
  <PresentationFormat>Grand écran</PresentationFormat>
  <Paragraphs>1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Galerie</vt:lpstr>
      <vt:lpstr>Quel sont les attendus en fin de master 1 ?</vt:lpstr>
      <vt:lpstr>évaluation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/>
  <cp:lastModifiedBy/>
  <cp:revision>107</cp:revision>
  <dcterms:created xsi:type="dcterms:W3CDTF">2021-09-22T19:37:55Z</dcterms:created>
  <dcterms:modified xsi:type="dcterms:W3CDTF">2025-09-26T12:48:04Z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5c20be7-c3a5-46e3-9158-fa8a02ce2395_Enabled">
    <vt:lpwstr>true</vt:lpwstr>
  </property>
  <property fmtid="{D5CDD505-2E9C-101B-9397-08002B2CF9AE}" pid="3" name="MSIP_Label_d5c20be7-c3a5-46e3-9158-fa8a02ce2395_SetDate">
    <vt:lpwstr>2024-09-04T16:53:03Z</vt:lpwstr>
  </property>
  <property fmtid="{D5CDD505-2E9C-101B-9397-08002B2CF9AE}" pid="4" name="MSIP_Label_d5c20be7-c3a5-46e3-9158-fa8a02ce2395_Method">
    <vt:lpwstr>Standard</vt:lpwstr>
  </property>
  <property fmtid="{D5CDD505-2E9C-101B-9397-08002B2CF9AE}" pid="5" name="MSIP_Label_d5c20be7-c3a5-46e3-9158-fa8a02ce2395_Name">
    <vt:lpwstr>defa4170-0d19-0005-0004-bc88714345d2</vt:lpwstr>
  </property>
  <property fmtid="{D5CDD505-2E9C-101B-9397-08002B2CF9AE}" pid="6" name="MSIP_Label_d5c20be7-c3a5-46e3-9158-fa8a02ce2395_SiteId">
    <vt:lpwstr>8c6f9078-037e-4261-a583-52a944e55f7f</vt:lpwstr>
  </property>
  <property fmtid="{D5CDD505-2E9C-101B-9397-08002B2CF9AE}" pid="7" name="MSIP_Label_d5c20be7-c3a5-46e3-9158-fa8a02ce2395_ActionId">
    <vt:lpwstr>3e75c01e-20b6-4e4f-b86c-09fba18233cc</vt:lpwstr>
  </property>
  <property fmtid="{D5CDD505-2E9C-101B-9397-08002B2CF9AE}" pid="8" name="MSIP_Label_d5c20be7-c3a5-46e3-9158-fa8a02ce2395_ContentBits">
    <vt:lpwstr>0</vt:lpwstr>
  </property>
</Properties>
</file>