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5398DE-FDBC-4B34-8FFB-2CF61B6551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4DDBF0F-1901-495E-A90E-ADC372B768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A4047F-C408-404A-AEE7-853FB1881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34B0-3C3B-48BF-937F-E70803A6FE47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23CB62-E708-4A4A-AD67-C9FEE7A09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C1ECC5-654E-48DF-923A-D04810809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78AF-BE9F-4648-A5EA-EA9C69AF2A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625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A1F906-DB67-4880-81BC-76445D6CB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4DDEFE7-6B47-47A9-AED8-4C8032DE2B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E02117-9853-4FA5-899B-04936913C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34B0-3C3B-48BF-937F-E70803A6FE47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9BF70D-5110-4A25-8F40-84061724A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30527A-41A2-450A-A2AA-7C3FBA5EB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78AF-BE9F-4648-A5EA-EA9C69AF2A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8298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280E6A1-A683-48E1-95C5-4A18B0154F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806B380-D19F-42BF-B757-7793D07156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996EFF-4890-444F-BE09-DF91A6B05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34B0-3C3B-48BF-937F-E70803A6FE47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A71403-FE20-4D7E-8112-B2213F8EF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6DB37C-9FF7-4E84-83EC-FC6289CFF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78AF-BE9F-4648-A5EA-EA9C69AF2A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373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D2E878-0F70-47F0-BCA6-FE91C8EFF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61805F-DFE2-4A52-8098-FA8D3C7F5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9BD38D-A67D-4F23-B04E-21B83DD8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34B0-3C3B-48BF-937F-E70803A6FE47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9488A0-C382-4C82-9E44-29A2D46C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365AAF-CA16-4B19-ABBC-D705EFB24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78AF-BE9F-4648-A5EA-EA9C69AF2A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795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DE2941-4F1E-4D1F-B9B1-3E739FF30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278C73-ACD8-4886-BF23-42502E05F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4F930A-0184-4EBD-94BD-5788A7BDF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34B0-3C3B-48BF-937F-E70803A6FE47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8F9134-177B-41B7-B055-5B698448F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F1FEF5-A669-4F69-9FF0-ACB4DC227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78AF-BE9F-4648-A5EA-EA9C69AF2A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8238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D627E1-4D80-4A1A-B6F7-8D4529533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1D7A38-7EBF-4D68-A6BC-85588FEA22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C802995-AB62-4507-AD73-0B72519D3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C57461-E723-4B0D-B5B0-FB222D7B9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34B0-3C3B-48BF-937F-E70803A6FE47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56DCB7-C527-4363-AFA9-0256863F9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F4B63F6-7648-49A7-806B-035B5D7F4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78AF-BE9F-4648-A5EA-EA9C69AF2A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5530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438EB4-44C2-4D5C-903E-B66D1CC0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F3BC2F-75EE-4B1F-9B0A-DAE0A61F9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3975783-D665-48BD-9CE0-7390F9A98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185DF31-03BB-4E69-A66B-0C70CA058B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F105C88-97DB-4757-B9A4-644383C904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973C17B-2D61-48F2-B24B-382B16158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34B0-3C3B-48BF-937F-E70803A6FE47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24445D6-1CCA-4583-9B98-FDB853401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1BB072C-218B-4850-80C9-777500705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78AF-BE9F-4648-A5EA-EA9C69AF2A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08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3FA5FC-6D79-4299-9168-FA1B6F4D4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E19B75-61A9-41DA-BBAC-71EAB871D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34B0-3C3B-48BF-937F-E70803A6FE47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66BD30D-B0DB-4718-A175-75A03C3DB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747423E-A71F-482C-83BE-B5F2A3637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78AF-BE9F-4648-A5EA-EA9C69AF2A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34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E5941A9-7728-4B3F-BC6E-041B07B51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34B0-3C3B-48BF-937F-E70803A6FE47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191AB2A-6373-4073-AC01-E53DA251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78F66E-7184-4EF4-8E47-FEAA6B9D0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78AF-BE9F-4648-A5EA-EA9C69AF2A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213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73D10A-70F6-41C7-8A27-FE608DAC6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61B10B-AC63-4AF8-AA0A-0DD035437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B10CFD-E11F-4989-BD7B-CA5E7B308B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487462D-20FD-4285-B5E9-228C5531F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34B0-3C3B-48BF-937F-E70803A6FE47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6B34807-B5F8-4025-84F1-A60069095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3C9942D-7B16-490F-AE22-7B1C063D5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78AF-BE9F-4648-A5EA-EA9C69AF2A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168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305CE4-24BE-4535-85B4-287EAE067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81D6591-F609-41ED-A192-8C406D48FA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A6F6D37-2F02-4DA0-A60E-EA0D2520F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362E2A-D80E-4685-B0C3-B2317B336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34B0-3C3B-48BF-937F-E70803A6FE47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CA4978-950D-46D9-B7FF-A72B2C11E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6D694D-8C93-46B4-8882-540BF79DB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78AF-BE9F-4648-A5EA-EA9C69AF2A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9381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0693ED2-EFD1-4613-A163-4FCE9E04E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8F89A3-177C-4561-84F9-B60C96F3E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F9343B-DF3B-4DF2-9AA0-2F14FB28F7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B34B0-3C3B-48BF-937F-E70803A6FE47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CDFA35-8371-48C0-B821-449CE33E01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11D4C3-47FC-4754-8954-E56B675564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E78AF-BE9F-4648-A5EA-EA9C69AF2A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936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4395BC-98E9-44C7-B5EF-E13AE45507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GUERRE ET POLITIQUE ETRANGERE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17F25C8-AFE1-4E56-AFAA-8F4B39929D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3835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693B4A-4D96-4F5F-9F97-DC53C426B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4914"/>
            <a:ext cx="10515600" cy="5502049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Louis Philippe de Ségur noblesse d’épée militaire Périgord père marquis de Ségur 1781 édit </a:t>
            </a:r>
          </a:p>
          <a:p>
            <a:r>
              <a:rPr lang="fr-FR" dirty="0"/>
              <a:t>CHOISEUL: encadrement administratif. Approvisionnement munitionnaires = Régie administration civile = nouveaux administrateurs + recrutement 1760 + fidéliser 1763 6-8 ans 1764 ordonnance bas off et soldats exemptés capitation, primes au mérite, </a:t>
            </a:r>
          </a:p>
          <a:p>
            <a:r>
              <a:rPr lang="fr-FR" dirty="0"/>
              <a:t>+ formation militaire entraînements +enseignement Ségur = « </a:t>
            </a:r>
            <a:r>
              <a:rPr lang="fr-FR" b="1" dirty="0"/>
              <a:t>drill</a:t>
            </a:r>
            <a:r>
              <a:rPr lang="fr-FR" dirty="0"/>
              <a:t> » Michel Foucault « corps dociles » « biopouvoir » </a:t>
            </a:r>
          </a:p>
          <a:p>
            <a:r>
              <a:rPr lang="fr-FR" dirty="0"/>
              <a:t>Ecole militaire 1751 &gt;1764 exercice à la prussienne</a:t>
            </a:r>
          </a:p>
          <a:p>
            <a:r>
              <a:rPr lang="fr-FR" dirty="0"/>
              <a:t>=&gt; SEGUR critique mitigé</a:t>
            </a:r>
          </a:p>
          <a:p>
            <a:r>
              <a:rPr lang="fr-FR" dirty="0"/>
              <a:t>Discipline 1762 casernement des troupes = lieux disciplinaire tutelle du ministère sur les régiments = capitaines moins de responsabilités + revalorisé du grade de major 1761</a:t>
            </a:r>
          </a:p>
        </p:txBody>
      </p:sp>
    </p:spTree>
    <p:extLst>
      <p:ext uri="{BB962C8B-B14F-4D97-AF65-F5344CB8AC3E}">
        <p14:creationId xmlns:p14="http://schemas.microsoft.com/office/powerpoint/2010/main" val="704788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072C62-024D-494C-8C16-6ABDBD2F1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5286"/>
            <a:ext cx="10515600" cy="5251677"/>
          </a:xfrm>
        </p:spPr>
        <p:txBody>
          <a:bodyPr/>
          <a:lstStyle/>
          <a:p>
            <a:r>
              <a:rPr lang="fr-FR" dirty="0"/>
              <a:t>&gt; Dans quelle mesure cet extrait révèle-t-il l’influence des Lumières sur le fait militaire au milieu du XVIIIe siècle? </a:t>
            </a:r>
          </a:p>
          <a:p>
            <a:r>
              <a:rPr lang="fr-FR" dirty="0"/>
              <a:t>1° </a:t>
            </a:r>
            <a:r>
              <a:rPr lang="fr-FR" dirty="0">
                <a:solidFill>
                  <a:srgbClr val="FF0000"/>
                </a:solidFill>
              </a:rPr>
              <a:t>argument</a:t>
            </a:r>
          </a:p>
          <a:p>
            <a:r>
              <a:rPr lang="fr-FR" dirty="0"/>
              <a:t>2°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référence</a:t>
            </a:r>
            <a:r>
              <a:rPr lang="fr-FR" dirty="0"/>
              <a:t> </a:t>
            </a:r>
          </a:p>
          <a:p>
            <a:r>
              <a:rPr lang="fr-FR" dirty="0"/>
              <a:t>3° </a:t>
            </a:r>
            <a:r>
              <a:rPr lang="fr-FR" dirty="0">
                <a:solidFill>
                  <a:schemeClr val="accent1"/>
                </a:solidFill>
              </a:rPr>
              <a:t>commentaire</a:t>
            </a:r>
          </a:p>
        </p:txBody>
      </p:sp>
    </p:spTree>
    <p:extLst>
      <p:ext uri="{BB962C8B-B14F-4D97-AF65-F5344CB8AC3E}">
        <p14:creationId xmlns:p14="http://schemas.microsoft.com/office/powerpoint/2010/main" val="18958141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147</Words>
  <Application>Microsoft Office PowerPoint</Application>
  <PresentationFormat>Grand écran</PresentationFormat>
  <Paragraphs>11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GUERRE ET POLITIQUE ETRANGERE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GUERRE ET POLITIQUE ETRANGERE</dc:title>
  <dc:creator>Guillaume Mazeau</dc:creator>
  <cp:lastModifiedBy>Guillaume Mazeau</cp:lastModifiedBy>
  <cp:revision>6</cp:revision>
  <dcterms:created xsi:type="dcterms:W3CDTF">2025-10-14T13:33:12Z</dcterms:created>
  <dcterms:modified xsi:type="dcterms:W3CDTF">2025-10-14T14:42:19Z</dcterms:modified>
</cp:coreProperties>
</file>