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2" r:id="rId3"/>
    <p:sldId id="279" r:id="rId4"/>
    <p:sldId id="270" r:id="rId5"/>
    <p:sldId id="294" r:id="rId6"/>
    <p:sldId id="295" r:id="rId7"/>
    <p:sldId id="271" r:id="rId8"/>
    <p:sldId id="298" r:id="rId9"/>
    <p:sldId id="305" r:id="rId10"/>
    <p:sldId id="300" r:id="rId11"/>
    <p:sldId id="302" r:id="rId12"/>
    <p:sldId id="296" r:id="rId13"/>
    <p:sldId id="303" r:id="rId14"/>
    <p:sldId id="299" r:id="rId15"/>
    <p:sldId id="304" r:id="rId16"/>
    <p:sldId id="272" r:id="rId17"/>
    <p:sldId id="273" r:id="rId18"/>
    <p:sldId id="292" r:id="rId19"/>
    <p:sldId id="293" r:id="rId20"/>
    <p:sldId id="291" r:id="rId21"/>
    <p:sldId id="278"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88" autoAdjust="0"/>
    <p:restoredTop sz="94660"/>
  </p:normalViewPr>
  <p:slideViewPr>
    <p:cSldViewPr>
      <p:cViewPr varScale="1">
        <p:scale>
          <a:sx n="69" d="100"/>
          <a:sy n="69" d="100"/>
        </p:scale>
        <p:origin x="-14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52646-D60F-4900-B68C-8D5B71929FD7}" type="datetimeFigureOut">
              <a:rPr lang="fr-FR" smtClean="0"/>
              <a:pPr/>
              <a:t>06/11/2025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8C79E0-5563-4B98-B144-F409B43DC108}" type="slidenum">
              <a:rPr lang="fr-FR" smtClean="0"/>
              <a:pPr/>
              <a:t>‹N°›</a:t>
            </a:fld>
            <a:endParaRPr lang="fr-FR"/>
          </a:p>
        </p:txBody>
      </p:sp>
    </p:spTree>
    <p:extLst>
      <p:ext uri="{BB962C8B-B14F-4D97-AF65-F5344CB8AC3E}">
        <p14:creationId xmlns:p14="http://schemas.microsoft.com/office/powerpoint/2010/main" val="4169739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1pPr>
            <a:lvl2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2pPr>
            <a:lvl3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3pPr>
            <a:lvl4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4pPr>
            <a:lvl5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9pPr>
          </a:lstStyle>
          <a:p>
            <a:fld id="{32D935C5-7F84-4D60-AC94-A3263C77D42A}" type="slidenum">
              <a:rPr lang="fr-FR" altLang="fr-FR">
                <a:solidFill>
                  <a:srgbClr val="000000"/>
                </a:solidFill>
                <a:latin typeface="Calibri" pitchFamily="34" charset="0"/>
              </a:rPr>
              <a:pPr/>
              <a:t>5</a:t>
            </a:fld>
            <a:endParaRPr lang="fr-FR" altLang="fr-FR">
              <a:solidFill>
                <a:srgbClr val="000000"/>
              </a:solidFill>
              <a:latin typeface="Calibri" pitchFamily="34" charset="0"/>
            </a:endParaRPr>
          </a:p>
        </p:txBody>
      </p:sp>
      <p:sp>
        <p:nvSpPr>
          <p:cNvPr id="46083" name="Text Box 1"/>
          <p:cNvSpPr txBox="1">
            <a:spLocks noChangeArrowheads="1"/>
          </p:cNvSpPr>
          <p:nvPr/>
        </p:nvSpPr>
        <p:spPr bwMode="auto">
          <a:xfrm>
            <a:off x="3883642" y="8684900"/>
            <a:ext cx="2962930" cy="44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3335" tIns="48534" rIns="93335" bIns="48534" anchor="b"/>
          <a:lstStyle>
            <a:lvl1pPr defTabSz="407988">
              <a:tabLst>
                <a:tab pos="0" algn="l"/>
                <a:tab pos="463550" algn="l"/>
                <a:tab pos="930275" algn="l"/>
                <a:tab pos="1395413" algn="l"/>
                <a:tab pos="1860550" algn="l"/>
                <a:tab pos="2327275" algn="l"/>
                <a:tab pos="2792413" algn="l"/>
                <a:tab pos="3259138" algn="l"/>
                <a:tab pos="3724275" algn="l"/>
                <a:tab pos="4191000" algn="l"/>
                <a:tab pos="4656138" algn="l"/>
                <a:tab pos="5122863" algn="l"/>
                <a:tab pos="5588000" algn="l"/>
                <a:tab pos="6054725" algn="l"/>
                <a:tab pos="6519863" algn="l"/>
                <a:tab pos="6986588" algn="l"/>
                <a:tab pos="7453313" algn="l"/>
                <a:tab pos="7918450" algn="l"/>
                <a:tab pos="8383588" algn="l"/>
                <a:tab pos="8850313" algn="l"/>
                <a:tab pos="9317038" algn="l"/>
              </a:tabLst>
              <a:defRPr>
                <a:solidFill>
                  <a:schemeClr val="tx1"/>
                </a:solidFill>
                <a:latin typeface="Arial" charset="0"/>
                <a:ea typeface="Lucida Sans Unicode" pitchFamily="34" charset="0"/>
                <a:cs typeface="Lucida Sans Unicode" pitchFamily="34" charset="0"/>
              </a:defRPr>
            </a:lvl1pPr>
            <a:lvl2pPr defTabSz="407988">
              <a:tabLst>
                <a:tab pos="0" algn="l"/>
                <a:tab pos="463550" algn="l"/>
                <a:tab pos="930275" algn="l"/>
                <a:tab pos="1395413" algn="l"/>
                <a:tab pos="1860550" algn="l"/>
                <a:tab pos="2327275" algn="l"/>
                <a:tab pos="2792413" algn="l"/>
                <a:tab pos="3259138" algn="l"/>
                <a:tab pos="3724275" algn="l"/>
                <a:tab pos="4191000" algn="l"/>
                <a:tab pos="4656138" algn="l"/>
                <a:tab pos="5122863" algn="l"/>
                <a:tab pos="5588000" algn="l"/>
                <a:tab pos="6054725" algn="l"/>
                <a:tab pos="6519863" algn="l"/>
                <a:tab pos="6986588" algn="l"/>
                <a:tab pos="7453313" algn="l"/>
                <a:tab pos="7918450" algn="l"/>
                <a:tab pos="8383588" algn="l"/>
                <a:tab pos="8850313" algn="l"/>
                <a:tab pos="9317038" algn="l"/>
              </a:tabLst>
              <a:defRPr>
                <a:solidFill>
                  <a:schemeClr val="tx1"/>
                </a:solidFill>
                <a:latin typeface="Arial" charset="0"/>
                <a:ea typeface="Lucida Sans Unicode" pitchFamily="34" charset="0"/>
                <a:cs typeface="Lucida Sans Unicode" pitchFamily="34" charset="0"/>
              </a:defRPr>
            </a:lvl2pPr>
            <a:lvl3pPr defTabSz="407988">
              <a:tabLst>
                <a:tab pos="0" algn="l"/>
                <a:tab pos="463550" algn="l"/>
                <a:tab pos="930275" algn="l"/>
                <a:tab pos="1395413" algn="l"/>
                <a:tab pos="1860550" algn="l"/>
                <a:tab pos="2327275" algn="l"/>
                <a:tab pos="2792413" algn="l"/>
                <a:tab pos="3259138" algn="l"/>
                <a:tab pos="3724275" algn="l"/>
                <a:tab pos="4191000" algn="l"/>
                <a:tab pos="4656138" algn="l"/>
                <a:tab pos="5122863" algn="l"/>
                <a:tab pos="5588000" algn="l"/>
                <a:tab pos="6054725" algn="l"/>
                <a:tab pos="6519863" algn="l"/>
                <a:tab pos="6986588" algn="l"/>
                <a:tab pos="7453313" algn="l"/>
                <a:tab pos="7918450" algn="l"/>
                <a:tab pos="8383588" algn="l"/>
                <a:tab pos="8850313" algn="l"/>
                <a:tab pos="9317038" algn="l"/>
              </a:tabLst>
              <a:defRPr>
                <a:solidFill>
                  <a:schemeClr val="tx1"/>
                </a:solidFill>
                <a:latin typeface="Arial" charset="0"/>
                <a:ea typeface="Lucida Sans Unicode" pitchFamily="34" charset="0"/>
                <a:cs typeface="Lucida Sans Unicode" pitchFamily="34" charset="0"/>
              </a:defRPr>
            </a:lvl3pPr>
            <a:lvl4pPr defTabSz="407988">
              <a:tabLst>
                <a:tab pos="0" algn="l"/>
                <a:tab pos="463550" algn="l"/>
                <a:tab pos="930275" algn="l"/>
                <a:tab pos="1395413" algn="l"/>
                <a:tab pos="1860550" algn="l"/>
                <a:tab pos="2327275" algn="l"/>
                <a:tab pos="2792413" algn="l"/>
                <a:tab pos="3259138" algn="l"/>
                <a:tab pos="3724275" algn="l"/>
                <a:tab pos="4191000" algn="l"/>
                <a:tab pos="4656138" algn="l"/>
                <a:tab pos="5122863" algn="l"/>
                <a:tab pos="5588000" algn="l"/>
                <a:tab pos="6054725" algn="l"/>
                <a:tab pos="6519863" algn="l"/>
                <a:tab pos="6986588" algn="l"/>
                <a:tab pos="7453313" algn="l"/>
                <a:tab pos="7918450" algn="l"/>
                <a:tab pos="8383588" algn="l"/>
                <a:tab pos="8850313" algn="l"/>
                <a:tab pos="9317038" algn="l"/>
              </a:tabLst>
              <a:defRPr>
                <a:solidFill>
                  <a:schemeClr val="tx1"/>
                </a:solidFill>
                <a:latin typeface="Arial" charset="0"/>
                <a:ea typeface="Lucida Sans Unicode" pitchFamily="34" charset="0"/>
                <a:cs typeface="Lucida Sans Unicode" pitchFamily="34" charset="0"/>
              </a:defRPr>
            </a:lvl4pPr>
            <a:lvl5pPr defTabSz="407988">
              <a:tabLst>
                <a:tab pos="0" algn="l"/>
                <a:tab pos="463550" algn="l"/>
                <a:tab pos="930275" algn="l"/>
                <a:tab pos="1395413" algn="l"/>
                <a:tab pos="1860550" algn="l"/>
                <a:tab pos="2327275" algn="l"/>
                <a:tab pos="2792413" algn="l"/>
                <a:tab pos="3259138" algn="l"/>
                <a:tab pos="3724275" algn="l"/>
                <a:tab pos="4191000" algn="l"/>
                <a:tab pos="4656138" algn="l"/>
                <a:tab pos="5122863" algn="l"/>
                <a:tab pos="5588000" algn="l"/>
                <a:tab pos="6054725" algn="l"/>
                <a:tab pos="6519863" algn="l"/>
                <a:tab pos="6986588" algn="l"/>
                <a:tab pos="7453313" algn="l"/>
                <a:tab pos="7918450" algn="l"/>
                <a:tab pos="8383588" algn="l"/>
                <a:tab pos="8850313" algn="l"/>
                <a:tab pos="9317038"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0" algn="l"/>
                <a:tab pos="463550" algn="l"/>
                <a:tab pos="930275" algn="l"/>
                <a:tab pos="1395413" algn="l"/>
                <a:tab pos="1860550" algn="l"/>
                <a:tab pos="2327275" algn="l"/>
                <a:tab pos="2792413" algn="l"/>
                <a:tab pos="3259138" algn="l"/>
                <a:tab pos="3724275" algn="l"/>
                <a:tab pos="4191000" algn="l"/>
                <a:tab pos="4656138" algn="l"/>
                <a:tab pos="5122863" algn="l"/>
                <a:tab pos="5588000" algn="l"/>
                <a:tab pos="6054725" algn="l"/>
                <a:tab pos="6519863" algn="l"/>
                <a:tab pos="6986588" algn="l"/>
                <a:tab pos="7453313" algn="l"/>
                <a:tab pos="7918450" algn="l"/>
                <a:tab pos="8383588" algn="l"/>
                <a:tab pos="8850313" algn="l"/>
                <a:tab pos="9317038"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0" algn="l"/>
                <a:tab pos="463550" algn="l"/>
                <a:tab pos="930275" algn="l"/>
                <a:tab pos="1395413" algn="l"/>
                <a:tab pos="1860550" algn="l"/>
                <a:tab pos="2327275" algn="l"/>
                <a:tab pos="2792413" algn="l"/>
                <a:tab pos="3259138" algn="l"/>
                <a:tab pos="3724275" algn="l"/>
                <a:tab pos="4191000" algn="l"/>
                <a:tab pos="4656138" algn="l"/>
                <a:tab pos="5122863" algn="l"/>
                <a:tab pos="5588000" algn="l"/>
                <a:tab pos="6054725" algn="l"/>
                <a:tab pos="6519863" algn="l"/>
                <a:tab pos="6986588" algn="l"/>
                <a:tab pos="7453313" algn="l"/>
                <a:tab pos="7918450" algn="l"/>
                <a:tab pos="8383588" algn="l"/>
                <a:tab pos="8850313" algn="l"/>
                <a:tab pos="9317038"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0" algn="l"/>
                <a:tab pos="463550" algn="l"/>
                <a:tab pos="930275" algn="l"/>
                <a:tab pos="1395413" algn="l"/>
                <a:tab pos="1860550" algn="l"/>
                <a:tab pos="2327275" algn="l"/>
                <a:tab pos="2792413" algn="l"/>
                <a:tab pos="3259138" algn="l"/>
                <a:tab pos="3724275" algn="l"/>
                <a:tab pos="4191000" algn="l"/>
                <a:tab pos="4656138" algn="l"/>
                <a:tab pos="5122863" algn="l"/>
                <a:tab pos="5588000" algn="l"/>
                <a:tab pos="6054725" algn="l"/>
                <a:tab pos="6519863" algn="l"/>
                <a:tab pos="6986588" algn="l"/>
                <a:tab pos="7453313" algn="l"/>
                <a:tab pos="7918450" algn="l"/>
                <a:tab pos="8383588" algn="l"/>
                <a:tab pos="8850313" algn="l"/>
                <a:tab pos="9317038"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0" algn="l"/>
                <a:tab pos="463550" algn="l"/>
                <a:tab pos="930275" algn="l"/>
                <a:tab pos="1395413" algn="l"/>
                <a:tab pos="1860550" algn="l"/>
                <a:tab pos="2327275" algn="l"/>
                <a:tab pos="2792413" algn="l"/>
                <a:tab pos="3259138" algn="l"/>
                <a:tab pos="3724275" algn="l"/>
                <a:tab pos="4191000" algn="l"/>
                <a:tab pos="4656138" algn="l"/>
                <a:tab pos="5122863" algn="l"/>
                <a:tab pos="5588000" algn="l"/>
                <a:tab pos="6054725" algn="l"/>
                <a:tab pos="6519863" algn="l"/>
                <a:tab pos="6986588" algn="l"/>
                <a:tab pos="7453313" algn="l"/>
                <a:tab pos="7918450" algn="l"/>
                <a:tab pos="8383588" algn="l"/>
                <a:tab pos="8850313" algn="l"/>
                <a:tab pos="9317038" algn="l"/>
              </a:tabLst>
              <a:defRPr>
                <a:solidFill>
                  <a:schemeClr val="tx1"/>
                </a:solidFill>
                <a:latin typeface="Arial" charset="0"/>
                <a:ea typeface="Lucida Sans Unicode" pitchFamily="34" charset="0"/>
                <a:cs typeface="Lucida Sans Unicode" pitchFamily="34" charset="0"/>
              </a:defRPr>
            </a:lvl9pPr>
          </a:lstStyle>
          <a:p>
            <a:pPr algn="r" eaLnBrk="1">
              <a:lnSpc>
                <a:spcPct val="93000"/>
              </a:lnSpc>
              <a:buSzPct val="100000"/>
              <a:buFont typeface="Times New Roman" pitchFamily="18" charset="0"/>
              <a:buNone/>
            </a:pPr>
            <a:fld id="{56C5AD09-2AE5-4D95-8882-0F4AA9F6E0BC}" type="slidenum">
              <a:rPr lang="fr-FR" altLang="fr-FR" sz="1300">
                <a:solidFill>
                  <a:srgbClr val="000000"/>
                </a:solidFill>
              </a:rPr>
              <a:pPr algn="r" eaLnBrk="1">
                <a:lnSpc>
                  <a:spcPct val="93000"/>
                </a:lnSpc>
                <a:buSzPct val="100000"/>
                <a:buFont typeface="Times New Roman" pitchFamily="18" charset="0"/>
                <a:buNone/>
              </a:pPr>
              <a:t>5</a:t>
            </a:fld>
            <a:endParaRPr lang="fr-FR" altLang="fr-FR" sz="1300">
              <a:solidFill>
                <a:srgbClr val="000000"/>
              </a:solidFill>
            </a:endParaRPr>
          </a:p>
        </p:txBody>
      </p:sp>
      <p:sp>
        <p:nvSpPr>
          <p:cNvPr id="46084" name="Rectangle 2"/>
          <p:cNvSpPr>
            <a:spLocks noGrp="1" noRot="1" noChangeAspect="1" noChangeArrowheads="1" noTextEdit="1"/>
          </p:cNvSpPr>
          <p:nvPr>
            <p:ph type="sldImg"/>
          </p:nvPr>
        </p:nvSpPr>
        <p:spPr>
          <a:xfrm>
            <a:off x="878269" y="685728"/>
            <a:ext cx="5098199" cy="3424248"/>
          </a:xfrm>
          <a:solidFill>
            <a:srgbClr val="FFFFFF"/>
          </a:solidFill>
        </p:spPr>
      </p:sp>
      <p:sp>
        <p:nvSpPr>
          <p:cNvPr id="46085" name="Rectangle 3"/>
          <p:cNvSpPr>
            <a:spLocks noGrp="1" noChangeArrowheads="1"/>
          </p:cNvSpPr>
          <p:nvPr>
            <p:ph type="body" idx="1"/>
          </p:nvPr>
        </p:nvSpPr>
        <p:spPr>
          <a:xfrm>
            <a:off x="685637" y="4343912"/>
            <a:ext cx="5481829" cy="4111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1pPr>
            <a:lvl2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2pPr>
            <a:lvl3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3pPr>
            <a:lvl4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4pPr>
            <a:lvl5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9pPr>
          </a:lstStyle>
          <a:p>
            <a:fld id="{F33119F1-8FF4-4FBA-90FA-7D58BC580387}" type="slidenum">
              <a:rPr lang="en-GB" altLang="fr-FR">
                <a:solidFill>
                  <a:srgbClr val="000000"/>
                </a:solidFill>
                <a:latin typeface="Times New Roman" pitchFamily="18" charset="0"/>
              </a:rPr>
              <a:pPr/>
              <a:t>6</a:t>
            </a:fld>
            <a:endParaRPr lang="en-GB" altLang="fr-FR">
              <a:solidFill>
                <a:srgbClr val="000000"/>
              </a:solidFill>
              <a:latin typeface="Times New Roman" pitchFamily="18" charset="0"/>
            </a:endParaRPr>
          </a:p>
        </p:txBody>
      </p:sp>
      <p:sp>
        <p:nvSpPr>
          <p:cNvPr id="47107" name="Text Box 1"/>
          <p:cNvSpPr txBox="1">
            <a:spLocks noChangeArrowheads="1"/>
          </p:cNvSpPr>
          <p:nvPr/>
        </p:nvSpPr>
        <p:spPr bwMode="auto">
          <a:xfrm>
            <a:off x="3883643" y="8684899"/>
            <a:ext cx="2972724"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837" tIns="42555" rIns="81837" bIns="42555" anchor="b"/>
          <a:lstStyle>
            <a:lvl1pPr marL="196850" indent="-196850"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1pPr>
            <a:lvl2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2pPr>
            <a:lvl3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3pPr>
            <a:lvl4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4pPr>
            <a:lvl5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9pPr>
          </a:lstStyle>
          <a:p>
            <a:pPr algn="r" eaLnBrk="1">
              <a:buClr>
                <a:srgbClr val="000000"/>
              </a:buClr>
              <a:buSzPct val="45000"/>
              <a:buFont typeface="Wingdings" pitchFamily="2" charset="2"/>
              <a:buNone/>
            </a:pPr>
            <a:fld id="{43A2784C-FB15-4843-9996-A3168AC261D3}" type="slidenum">
              <a:rPr lang="en-GB" altLang="fr-FR" sz="1100">
                <a:solidFill>
                  <a:srgbClr val="000000"/>
                </a:solidFill>
              </a:rPr>
              <a:pPr algn="r" eaLnBrk="1">
                <a:buClr>
                  <a:srgbClr val="000000"/>
                </a:buClr>
                <a:buSzPct val="45000"/>
                <a:buFont typeface="Wingdings" pitchFamily="2" charset="2"/>
                <a:buNone/>
              </a:pPr>
              <a:t>6</a:t>
            </a:fld>
            <a:endParaRPr lang="en-GB" altLang="fr-FR" sz="1100">
              <a:solidFill>
                <a:srgbClr val="000000"/>
              </a:solidFill>
            </a:endParaRPr>
          </a:p>
        </p:txBody>
      </p:sp>
      <p:sp>
        <p:nvSpPr>
          <p:cNvPr id="47108" name="Text Box 2"/>
          <p:cNvSpPr txBox="1">
            <a:spLocks noChangeArrowheads="1"/>
          </p:cNvSpPr>
          <p:nvPr/>
        </p:nvSpPr>
        <p:spPr bwMode="auto">
          <a:xfrm>
            <a:off x="3883643" y="8684899"/>
            <a:ext cx="2972724"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1689" tIns="37318" rIns="71689" bIns="37318" anchor="b"/>
          <a:lstStyle>
            <a:lvl1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1pPr>
            <a:lvl2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2pPr>
            <a:lvl3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3pPr>
            <a:lvl4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4pPr>
            <a:lvl5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9pPr>
          </a:lstStyle>
          <a:p>
            <a:pPr algn="r" eaLnBrk="1">
              <a:buSzPct val="100000"/>
            </a:pPr>
            <a:fld id="{BA6FF05D-ED1C-4FF3-BF9F-716CD023F6D7}" type="slidenum">
              <a:rPr lang="fr-FR" altLang="fr-FR" sz="1000">
                <a:solidFill>
                  <a:srgbClr val="000000"/>
                </a:solidFill>
              </a:rPr>
              <a:pPr algn="r" eaLnBrk="1">
                <a:buSzPct val="100000"/>
              </a:pPr>
              <a:t>6</a:t>
            </a:fld>
            <a:endParaRPr lang="fr-FR" altLang="fr-FR" sz="1000">
              <a:solidFill>
                <a:srgbClr val="000000"/>
              </a:solidFill>
            </a:endParaRPr>
          </a:p>
        </p:txBody>
      </p:sp>
      <p:sp>
        <p:nvSpPr>
          <p:cNvPr id="47109" name="Text Box 3"/>
          <p:cNvSpPr txBox="1">
            <a:spLocks noChangeArrowheads="1"/>
          </p:cNvSpPr>
          <p:nvPr/>
        </p:nvSpPr>
        <p:spPr bwMode="auto">
          <a:xfrm>
            <a:off x="3883642" y="8684900"/>
            <a:ext cx="2962930" cy="44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1689" tIns="37318" rIns="71689" bIns="37318" anchor="b"/>
          <a:lstStyle>
            <a:lvl1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1pPr>
            <a:lvl2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2pPr>
            <a:lvl3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3pPr>
            <a:lvl4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4pPr>
            <a:lvl5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9pPr>
          </a:lstStyle>
          <a:p>
            <a:pPr algn="r" eaLnBrk="1">
              <a:buSzPct val="100000"/>
            </a:pPr>
            <a:fld id="{8DF1297E-369A-4EF6-82F4-1DE8A08D79D0}" type="slidenum">
              <a:rPr lang="fr-FR" altLang="fr-FR" sz="1000">
                <a:solidFill>
                  <a:srgbClr val="000000"/>
                </a:solidFill>
              </a:rPr>
              <a:pPr algn="r" eaLnBrk="1">
                <a:buSzPct val="100000"/>
              </a:pPr>
              <a:t>6</a:t>
            </a:fld>
            <a:endParaRPr lang="fr-FR" altLang="fr-FR" sz="1000">
              <a:solidFill>
                <a:srgbClr val="000000"/>
              </a:solidFill>
            </a:endParaRPr>
          </a:p>
        </p:txBody>
      </p:sp>
      <p:sp>
        <p:nvSpPr>
          <p:cNvPr id="47110" name="Rectangle 4"/>
          <p:cNvSpPr>
            <a:spLocks noGrp="1" noRot="1" noChangeAspect="1" noChangeArrowheads="1" noTextEdit="1"/>
          </p:cNvSpPr>
          <p:nvPr>
            <p:ph type="sldImg"/>
          </p:nvPr>
        </p:nvSpPr>
        <p:spPr>
          <a:xfrm>
            <a:off x="879901" y="685728"/>
            <a:ext cx="5098198" cy="3424248"/>
          </a:xfrm>
          <a:solidFill>
            <a:srgbClr val="FFFFFF"/>
          </a:solidFill>
          <a:ln>
            <a:solidFill>
              <a:srgbClr val="000000"/>
            </a:solidFill>
            <a:miter lim="800000"/>
            <a:headEnd/>
            <a:tailEnd/>
          </a:ln>
        </p:spPr>
      </p:sp>
      <p:sp>
        <p:nvSpPr>
          <p:cNvPr id="47111" name="Rectangle 5"/>
          <p:cNvSpPr>
            <a:spLocks noGrp="1" noChangeArrowheads="1"/>
          </p:cNvSpPr>
          <p:nvPr>
            <p:ph type="body" idx="1"/>
          </p:nvPr>
        </p:nvSpPr>
        <p:spPr>
          <a:xfrm>
            <a:off x="685637" y="4343912"/>
            <a:ext cx="5481829" cy="4111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Lst>
            </a:pPr>
            <a:endParaRPr lang="fr-FR" altLang="fr-FR" sz="2000" smtClean="0">
              <a:latin typeface="Arial" charset="0"/>
              <a:ea typeface="Lucida Sans Unicode" pitchFamily="34" charset="0"/>
              <a:cs typeface="Lucida Sans Unicode"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1pPr>
            <a:lvl2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2pPr>
            <a:lvl3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3pPr>
            <a:lvl4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4pPr>
            <a:lvl5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9pPr>
          </a:lstStyle>
          <a:p>
            <a:fld id="{F33119F1-8FF4-4FBA-90FA-7D58BC580387}" type="slidenum">
              <a:rPr lang="en-GB" altLang="fr-FR">
                <a:solidFill>
                  <a:srgbClr val="000000"/>
                </a:solidFill>
                <a:latin typeface="Times New Roman" pitchFamily="18" charset="0"/>
              </a:rPr>
              <a:pPr/>
              <a:t>8</a:t>
            </a:fld>
            <a:endParaRPr lang="en-GB" altLang="fr-FR">
              <a:solidFill>
                <a:srgbClr val="000000"/>
              </a:solidFill>
              <a:latin typeface="Times New Roman" pitchFamily="18" charset="0"/>
            </a:endParaRPr>
          </a:p>
        </p:txBody>
      </p:sp>
      <p:sp>
        <p:nvSpPr>
          <p:cNvPr id="47107" name="Text Box 1"/>
          <p:cNvSpPr txBox="1">
            <a:spLocks noChangeArrowheads="1"/>
          </p:cNvSpPr>
          <p:nvPr/>
        </p:nvSpPr>
        <p:spPr bwMode="auto">
          <a:xfrm>
            <a:off x="3883643" y="8684899"/>
            <a:ext cx="2972724"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837" tIns="42555" rIns="81837" bIns="42555" anchor="b"/>
          <a:lstStyle>
            <a:lvl1pPr marL="196850" indent="-196850"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1pPr>
            <a:lvl2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2pPr>
            <a:lvl3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3pPr>
            <a:lvl4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4pPr>
            <a:lvl5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9pPr>
          </a:lstStyle>
          <a:p>
            <a:pPr algn="r" eaLnBrk="1">
              <a:buClr>
                <a:srgbClr val="000000"/>
              </a:buClr>
              <a:buSzPct val="45000"/>
              <a:buFont typeface="Wingdings" pitchFamily="2" charset="2"/>
              <a:buNone/>
            </a:pPr>
            <a:fld id="{43A2784C-FB15-4843-9996-A3168AC261D3}" type="slidenum">
              <a:rPr lang="en-GB" altLang="fr-FR" sz="1100">
                <a:solidFill>
                  <a:srgbClr val="000000"/>
                </a:solidFill>
              </a:rPr>
              <a:pPr algn="r" eaLnBrk="1">
                <a:buClr>
                  <a:srgbClr val="000000"/>
                </a:buClr>
                <a:buSzPct val="45000"/>
                <a:buFont typeface="Wingdings" pitchFamily="2" charset="2"/>
                <a:buNone/>
              </a:pPr>
              <a:t>8</a:t>
            </a:fld>
            <a:endParaRPr lang="en-GB" altLang="fr-FR" sz="1100">
              <a:solidFill>
                <a:srgbClr val="000000"/>
              </a:solidFill>
            </a:endParaRPr>
          </a:p>
        </p:txBody>
      </p:sp>
      <p:sp>
        <p:nvSpPr>
          <p:cNvPr id="47108" name="Text Box 2"/>
          <p:cNvSpPr txBox="1">
            <a:spLocks noChangeArrowheads="1"/>
          </p:cNvSpPr>
          <p:nvPr/>
        </p:nvSpPr>
        <p:spPr bwMode="auto">
          <a:xfrm>
            <a:off x="3883643" y="8684899"/>
            <a:ext cx="2972724"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1689" tIns="37318" rIns="71689" bIns="37318" anchor="b"/>
          <a:lstStyle>
            <a:lvl1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1pPr>
            <a:lvl2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2pPr>
            <a:lvl3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3pPr>
            <a:lvl4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4pPr>
            <a:lvl5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9pPr>
          </a:lstStyle>
          <a:p>
            <a:pPr algn="r" eaLnBrk="1">
              <a:buSzPct val="100000"/>
            </a:pPr>
            <a:fld id="{BA6FF05D-ED1C-4FF3-BF9F-716CD023F6D7}" type="slidenum">
              <a:rPr lang="fr-FR" altLang="fr-FR" sz="1000">
                <a:solidFill>
                  <a:srgbClr val="000000"/>
                </a:solidFill>
              </a:rPr>
              <a:pPr algn="r" eaLnBrk="1">
                <a:buSzPct val="100000"/>
              </a:pPr>
              <a:t>8</a:t>
            </a:fld>
            <a:endParaRPr lang="fr-FR" altLang="fr-FR" sz="1000">
              <a:solidFill>
                <a:srgbClr val="000000"/>
              </a:solidFill>
            </a:endParaRPr>
          </a:p>
        </p:txBody>
      </p:sp>
      <p:sp>
        <p:nvSpPr>
          <p:cNvPr id="47109" name="Text Box 3"/>
          <p:cNvSpPr txBox="1">
            <a:spLocks noChangeArrowheads="1"/>
          </p:cNvSpPr>
          <p:nvPr/>
        </p:nvSpPr>
        <p:spPr bwMode="auto">
          <a:xfrm>
            <a:off x="3883642" y="8684900"/>
            <a:ext cx="2962930" cy="44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1689" tIns="37318" rIns="71689" bIns="37318" anchor="b"/>
          <a:lstStyle>
            <a:lvl1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1pPr>
            <a:lvl2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2pPr>
            <a:lvl3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3pPr>
            <a:lvl4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4pPr>
            <a:lvl5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9pPr>
          </a:lstStyle>
          <a:p>
            <a:pPr algn="r" eaLnBrk="1">
              <a:buSzPct val="100000"/>
            </a:pPr>
            <a:fld id="{8DF1297E-369A-4EF6-82F4-1DE8A08D79D0}" type="slidenum">
              <a:rPr lang="fr-FR" altLang="fr-FR" sz="1000">
                <a:solidFill>
                  <a:srgbClr val="000000"/>
                </a:solidFill>
              </a:rPr>
              <a:pPr algn="r" eaLnBrk="1">
                <a:buSzPct val="100000"/>
              </a:pPr>
              <a:t>8</a:t>
            </a:fld>
            <a:endParaRPr lang="fr-FR" altLang="fr-FR" sz="1000">
              <a:solidFill>
                <a:srgbClr val="000000"/>
              </a:solidFill>
            </a:endParaRPr>
          </a:p>
        </p:txBody>
      </p:sp>
      <p:sp>
        <p:nvSpPr>
          <p:cNvPr id="47110" name="Rectangle 4"/>
          <p:cNvSpPr>
            <a:spLocks noGrp="1" noRot="1" noChangeAspect="1" noChangeArrowheads="1" noTextEdit="1"/>
          </p:cNvSpPr>
          <p:nvPr>
            <p:ph type="sldImg"/>
          </p:nvPr>
        </p:nvSpPr>
        <p:spPr>
          <a:xfrm>
            <a:off x="1146175" y="685800"/>
            <a:ext cx="4565650" cy="3424238"/>
          </a:xfrm>
          <a:solidFill>
            <a:srgbClr val="FFFFFF"/>
          </a:solidFill>
          <a:ln>
            <a:solidFill>
              <a:srgbClr val="000000"/>
            </a:solidFill>
            <a:miter lim="800000"/>
            <a:headEnd/>
            <a:tailEnd/>
          </a:ln>
        </p:spPr>
      </p:sp>
      <p:sp>
        <p:nvSpPr>
          <p:cNvPr id="47111" name="Rectangle 5"/>
          <p:cNvSpPr>
            <a:spLocks noGrp="1" noChangeArrowheads="1"/>
          </p:cNvSpPr>
          <p:nvPr>
            <p:ph type="body" idx="1"/>
          </p:nvPr>
        </p:nvSpPr>
        <p:spPr>
          <a:xfrm>
            <a:off x="685637" y="4343912"/>
            <a:ext cx="5481829" cy="4111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Lst>
            </a:pPr>
            <a:endParaRPr lang="fr-FR" altLang="fr-FR" sz="2000" smtClean="0">
              <a:latin typeface="Arial" charset="0"/>
              <a:ea typeface="Lucida Sans Unicode" pitchFamily="34" charset="0"/>
              <a:cs typeface="Lucida Sans Unicode"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1pPr>
            <a:lvl2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2pPr>
            <a:lvl3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3pPr>
            <a:lvl4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4pPr>
            <a:lvl5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9pPr>
          </a:lstStyle>
          <a:p>
            <a:fld id="{F33119F1-8FF4-4FBA-90FA-7D58BC580387}" type="slidenum">
              <a:rPr lang="en-GB" altLang="fr-FR">
                <a:solidFill>
                  <a:srgbClr val="000000"/>
                </a:solidFill>
                <a:latin typeface="Times New Roman" pitchFamily="18" charset="0"/>
              </a:rPr>
              <a:pPr/>
              <a:t>11</a:t>
            </a:fld>
            <a:endParaRPr lang="en-GB" altLang="fr-FR">
              <a:solidFill>
                <a:srgbClr val="000000"/>
              </a:solidFill>
              <a:latin typeface="Times New Roman" pitchFamily="18" charset="0"/>
            </a:endParaRPr>
          </a:p>
        </p:txBody>
      </p:sp>
      <p:sp>
        <p:nvSpPr>
          <p:cNvPr id="47107" name="Text Box 1"/>
          <p:cNvSpPr txBox="1">
            <a:spLocks noChangeArrowheads="1"/>
          </p:cNvSpPr>
          <p:nvPr/>
        </p:nvSpPr>
        <p:spPr bwMode="auto">
          <a:xfrm>
            <a:off x="3883643" y="8684899"/>
            <a:ext cx="2972724"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837" tIns="42555" rIns="81837" bIns="42555" anchor="b"/>
          <a:lstStyle>
            <a:lvl1pPr marL="196850" indent="-196850"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1pPr>
            <a:lvl2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2pPr>
            <a:lvl3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3pPr>
            <a:lvl4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4pPr>
            <a:lvl5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9pPr>
          </a:lstStyle>
          <a:p>
            <a:pPr algn="r" eaLnBrk="1">
              <a:buClr>
                <a:srgbClr val="000000"/>
              </a:buClr>
              <a:buSzPct val="45000"/>
              <a:buFont typeface="Wingdings" pitchFamily="2" charset="2"/>
              <a:buNone/>
            </a:pPr>
            <a:fld id="{43A2784C-FB15-4843-9996-A3168AC261D3}" type="slidenum">
              <a:rPr lang="en-GB" altLang="fr-FR" sz="1100">
                <a:solidFill>
                  <a:srgbClr val="000000"/>
                </a:solidFill>
              </a:rPr>
              <a:pPr algn="r" eaLnBrk="1">
                <a:buClr>
                  <a:srgbClr val="000000"/>
                </a:buClr>
                <a:buSzPct val="45000"/>
                <a:buFont typeface="Wingdings" pitchFamily="2" charset="2"/>
                <a:buNone/>
              </a:pPr>
              <a:t>11</a:t>
            </a:fld>
            <a:endParaRPr lang="en-GB" altLang="fr-FR" sz="1100">
              <a:solidFill>
                <a:srgbClr val="000000"/>
              </a:solidFill>
            </a:endParaRPr>
          </a:p>
        </p:txBody>
      </p:sp>
      <p:sp>
        <p:nvSpPr>
          <p:cNvPr id="47108" name="Text Box 2"/>
          <p:cNvSpPr txBox="1">
            <a:spLocks noChangeArrowheads="1"/>
          </p:cNvSpPr>
          <p:nvPr/>
        </p:nvSpPr>
        <p:spPr bwMode="auto">
          <a:xfrm>
            <a:off x="3883643" y="8684899"/>
            <a:ext cx="2972724"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1689" tIns="37318" rIns="71689" bIns="37318" anchor="b"/>
          <a:lstStyle>
            <a:lvl1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1pPr>
            <a:lvl2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2pPr>
            <a:lvl3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3pPr>
            <a:lvl4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4pPr>
            <a:lvl5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9pPr>
          </a:lstStyle>
          <a:p>
            <a:pPr algn="r" eaLnBrk="1">
              <a:buSzPct val="100000"/>
            </a:pPr>
            <a:fld id="{BA6FF05D-ED1C-4FF3-BF9F-716CD023F6D7}" type="slidenum">
              <a:rPr lang="fr-FR" altLang="fr-FR" sz="1000">
                <a:solidFill>
                  <a:srgbClr val="000000"/>
                </a:solidFill>
              </a:rPr>
              <a:pPr algn="r" eaLnBrk="1">
                <a:buSzPct val="100000"/>
              </a:pPr>
              <a:t>11</a:t>
            </a:fld>
            <a:endParaRPr lang="fr-FR" altLang="fr-FR" sz="1000">
              <a:solidFill>
                <a:srgbClr val="000000"/>
              </a:solidFill>
            </a:endParaRPr>
          </a:p>
        </p:txBody>
      </p:sp>
      <p:sp>
        <p:nvSpPr>
          <p:cNvPr id="47109" name="Text Box 3"/>
          <p:cNvSpPr txBox="1">
            <a:spLocks noChangeArrowheads="1"/>
          </p:cNvSpPr>
          <p:nvPr/>
        </p:nvSpPr>
        <p:spPr bwMode="auto">
          <a:xfrm>
            <a:off x="3883642" y="8684900"/>
            <a:ext cx="2962930" cy="44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1689" tIns="37318" rIns="71689" bIns="37318" anchor="b"/>
          <a:lstStyle>
            <a:lvl1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1pPr>
            <a:lvl2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2pPr>
            <a:lvl3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3pPr>
            <a:lvl4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4pPr>
            <a:lvl5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9pPr>
          </a:lstStyle>
          <a:p>
            <a:pPr algn="r" eaLnBrk="1">
              <a:buSzPct val="100000"/>
            </a:pPr>
            <a:fld id="{8DF1297E-369A-4EF6-82F4-1DE8A08D79D0}" type="slidenum">
              <a:rPr lang="fr-FR" altLang="fr-FR" sz="1000">
                <a:solidFill>
                  <a:srgbClr val="000000"/>
                </a:solidFill>
              </a:rPr>
              <a:pPr algn="r" eaLnBrk="1">
                <a:buSzPct val="100000"/>
              </a:pPr>
              <a:t>11</a:t>
            </a:fld>
            <a:endParaRPr lang="fr-FR" altLang="fr-FR" sz="1000">
              <a:solidFill>
                <a:srgbClr val="000000"/>
              </a:solidFill>
            </a:endParaRPr>
          </a:p>
        </p:txBody>
      </p:sp>
      <p:sp>
        <p:nvSpPr>
          <p:cNvPr id="47110" name="Rectangle 4"/>
          <p:cNvSpPr>
            <a:spLocks noGrp="1" noRot="1" noChangeAspect="1" noChangeArrowheads="1" noTextEdit="1"/>
          </p:cNvSpPr>
          <p:nvPr>
            <p:ph type="sldImg"/>
          </p:nvPr>
        </p:nvSpPr>
        <p:spPr>
          <a:xfrm>
            <a:off x="1146175" y="685800"/>
            <a:ext cx="4565650" cy="3424238"/>
          </a:xfrm>
          <a:solidFill>
            <a:srgbClr val="FFFFFF"/>
          </a:solidFill>
          <a:ln>
            <a:solidFill>
              <a:srgbClr val="000000"/>
            </a:solidFill>
            <a:miter lim="800000"/>
            <a:headEnd/>
            <a:tailEnd/>
          </a:ln>
        </p:spPr>
      </p:sp>
      <p:sp>
        <p:nvSpPr>
          <p:cNvPr id="47111" name="Rectangle 5"/>
          <p:cNvSpPr>
            <a:spLocks noGrp="1" noChangeArrowheads="1"/>
          </p:cNvSpPr>
          <p:nvPr>
            <p:ph type="body" idx="1"/>
          </p:nvPr>
        </p:nvSpPr>
        <p:spPr>
          <a:xfrm>
            <a:off x="685637" y="4343912"/>
            <a:ext cx="5481829" cy="4111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Lst>
            </a:pPr>
            <a:endParaRPr lang="fr-FR" altLang="fr-FR" sz="2000" smtClean="0">
              <a:latin typeface="Arial" charset="0"/>
              <a:ea typeface="Lucida Sans Unicode" pitchFamily="34" charset="0"/>
              <a:cs typeface="Lucida Sans Unicode"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1pPr>
            <a:lvl2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2pPr>
            <a:lvl3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3pPr>
            <a:lvl4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4pPr>
            <a:lvl5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9pPr>
          </a:lstStyle>
          <a:p>
            <a:fld id="{F33119F1-8FF4-4FBA-90FA-7D58BC580387}" type="slidenum">
              <a:rPr lang="en-GB" altLang="fr-FR">
                <a:solidFill>
                  <a:srgbClr val="000000"/>
                </a:solidFill>
                <a:latin typeface="Times New Roman" pitchFamily="18" charset="0"/>
              </a:rPr>
              <a:pPr/>
              <a:t>13</a:t>
            </a:fld>
            <a:endParaRPr lang="en-GB" altLang="fr-FR">
              <a:solidFill>
                <a:srgbClr val="000000"/>
              </a:solidFill>
              <a:latin typeface="Times New Roman" pitchFamily="18" charset="0"/>
            </a:endParaRPr>
          </a:p>
        </p:txBody>
      </p:sp>
      <p:sp>
        <p:nvSpPr>
          <p:cNvPr id="47107" name="Text Box 1"/>
          <p:cNvSpPr txBox="1">
            <a:spLocks noChangeArrowheads="1"/>
          </p:cNvSpPr>
          <p:nvPr/>
        </p:nvSpPr>
        <p:spPr bwMode="auto">
          <a:xfrm>
            <a:off x="3883643" y="8684899"/>
            <a:ext cx="2972724"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837" tIns="42555" rIns="81837" bIns="42555" anchor="b"/>
          <a:lstStyle>
            <a:lvl1pPr marL="196850" indent="-196850"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1pPr>
            <a:lvl2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2pPr>
            <a:lvl3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3pPr>
            <a:lvl4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4pPr>
            <a:lvl5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9pPr>
          </a:lstStyle>
          <a:p>
            <a:pPr algn="r" eaLnBrk="1">
              <a:buClr>
                <a:srgbClr val="000000"/>
              </a:buClr>
              <a:buSzPct val="45000"/>
              <a:buFont typeface="Wingdings" pitchFamily="2" charset="2"/>
              <a:buNone/>
            </a:pPr>
            <a:fld id="{43A2784C-FB15-4843-9996-A3168AC261D3}" type="slidenum">
              <a:rPr lang="en-GB" altLang="fr-FR" sz="1100">
                <a:solidFill>
                  <a:srgbClr val="000000"/>
                </a:solidFill>
              </a:rPr>
              <a:pPr algn="r" eaLnBrk="1">
                <a:buClr>
                  <a:srgbClr val="000000"/>
                </a:buClr>
                <a:buSzPct val="45000"/>
                <a:buFont typeface="Wingdings" pitchFamily="2" charset="2"/>
                <a:buNone/>
              </a:pPr>
              <a:t>13</a:t>
            </a:fld>
            <a:endParaRPr lang="en-GB" altLang="fr-FR" sz="1100">
              <a:solidFill>
                <a:srgbClr val="000000"/>
              </a:solidFill>
            </a:endParaRPr>
          </a:p>
        </p:txBody>
      </p:sp>
      <p:sp>
        <p:nvSpPr>
          <p:cNvPr id="47108" name="Text Box 2"/>
          <p:cNvSpPr txBox="1">
            <a:spLocks noChangeArrowheads="1"/>
          </p:cNvSpPr>
          <p:nvPr/>
        </p:nvSpPr>
        <p:spPr bwMode="auto">
          <a:xfrm>
            <a:off x="3883643" y="8684899"/>
            <a:ext cx="2972724"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1689" tIns="37318" rIns="71689" bIns="37318" anchor="b"/>
          <a:lstStyle>
            <a:lvl1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1pPr>
            <a:lvl2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2pPr>
            <a:lvl3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3pPr>
            <a:lvl4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4pPr>
            <a:lvl5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9pPr>
          </a:lstStyle>
          <a:p>
            <a:pPr algn="r" eaLnBrk="1">
              <a:buSzPct val="100000"/>
            </a:pPr>
            <a:fld id="{BA6FF05D-ED1C-4FF3-BF9F-716CD023F6D7}" type="slidenum">
              <a:rPr lang="fr-FR" altLang="fr-FR" sz="1000">
                <a:solidFill>
                  <a:srgbClr val="000000"/>
                </a:solidFill>
              </a:rPr>
              <a:pPr algn="r" eaLnBrk="1">
                <a:buSzPct val="100000"/>
              </a:pPr>
              <a:t>13</a:t>
            </a:fld>
            <a:endParaRPr lang="fr-FR" altLang="fr-FR" sz="1000">
              <a:solidFill>
                <a:srgbClr val="000000"/>
              </a:solidFill>
            </a:endParaRPr>
          </a:p>
        </p:txBody>
      </p:sp>
      <p:sp>
        <p:nvSpPr>
          <p:cNvPr id="47109" name="Text Box 3"/>
          <p:cNvSpPr txBox="1">
            <a:spLocks noChangeArrowheads="1"/>
          </p:cNvSpPr>
          <p:nvPr/>
        </p:nvSpPr>
        <p:spPr bwMode="auto">
          <a:xfrm>
            <a:off x="3883642" y="8684900"/>
            <a:ext cx="2962930" cy="44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1689" tIns="37318" rIns="71689" bIns="37318" anchor="b"/>
          <a:lstStyle>
            <a:lvl1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1pPr>
            <a:lvl2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2pPr>
            <a:lvl3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3pPr>
            <a:lvl4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4pPr>
            <a:lvl5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9pPr>
          </a:lstStyle>
          <a:p>
            <a:pPr algn="r" eaLnBrk="1">
              <a:buSzPct val="100000"/>
            </a:pPr>
            <a:fld id="{8DF1297E-369A-4EF6-82F4-1DE8A08D79D0}" type="slidenum">
              <a:rPr lang="fr-FR" altLang="fr-FR" sz="1000">
                <a:solidFill>
                  <a:srgbClr val="000000"/>
                </a:solidFill>
              </a:rPr>
              <a:pPr algn="r" eaLnBrk="1">
                <a:buSzPct val="100000"/>
              </a:pPr>
              <a:t>13</a:t>
            </a:fld>
            <a:endParaRPr lang="fr-FR" altLang="fr-FR" sz="1000">
              <a:solidFill>
                <a:srgbClr val="000000"/>
              </a:solidFill>
            </a:endParaRPr>
          </a:p>
        </p:txBody>
      </p:sp>
      <p:sp>
        <p:nvSpPr>
          <p:cNvPr id="47110" name="Rectangle 4"/>
          <p:cNvSpPr>
            <a:spLocks noGrp="1" noRot="1" noChangeAspect="1" noChangeArrowheads="1" noTextEdit="1"/>
          </p:cNvSpPr>
          <p:nvPr>
            <p:ph type="sldImg"/>
          </p:nvPr>
        </p:nvSpPr>
        <p:spPr>
          <a:xfrm>
            <a:off x="1146175" y="685800"/>
            <a:ext cx="4565650" cy="3424238"/>
          </a:xfrm>
          <a:solidFill>
            <a:srgbClr val="FFFFFF"/>
          </a:solidFill>
          <a:ln>
            <a:solidFill>
              <a:srgbClr val="000000"/>
            </a:solidFill>
            <a:miter lim="800000"/>
            <a:headEnd/>
            <a:tailEnd/>
          </a:ln>
        </p:spPr>
      </p:sp>
      <p:sp>
        <p:nvSpPr>
          <p:cNvPr id="47111" name="Rectangle 5"/>
          <p:cNvSpPr>
            <a:spLocks noGrp="1" noChangeArrowheads="1"/>
          </p:cNvSpPr>
          <p:nvPr>
            <p:ph type="body" idx="1"/>
          </p:nvPr>
        </p:nvSpPr>
        <p:spPr>
          <a:xfrm>
            <a:off x="685637" y="4343912"/>
            <a:ext cx="5481829" cy="4111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Lst>
            </a:pPr>
            <a:endParaRPr lang="fr-FR" altLang="fr-FR" sz="2000" smtClean="0">
              <a:latin typeface="Arial" charset="0"/>
              <a:ea typeface="Lucida Sans Unicode" pitchFamily="34" charset="0"/>
              <a:cs typeface="Lucida Sans Unicode"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1pPr>
            <a:lvl2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2pPr>
            <a:lvl3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3pPr>
            <a:lvl4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4pPr>
            <a:lvl5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9pPr>
          </a:lstStyle>
          <a:p>
            <a:fld id="{F33119F1-8FF4-4FBA-90FA-7D58BC580387}" type="slidenum">
              <a:rPr lang="en-GB" altLang="fr-FR">
                <a:solidFill>
                  <a:srgbClr val="000000"/>
                </a:solidFill>
                <a:latin typeface="Times New Roman" pitchFamily="18" charset="0"/>
              </a:rPr>
              <a:pPr/>
              <a:t>15</a:t>
            </a:fld>
            <a:endParaRPr lang="en-GB" altLang="fr-FR">
              <a:solidFill>
                <a:srgbClr val="000000"/>
              </a:solidFill>
              <a:latin typeface="Times New Roman" pitchFamily="18" charset="0"/>
            </a:endParaRPr>
          </a:p>
        </p:txBody>
      </p:sp>
      <p:sp>
        <p:nvSpPr>
          <p:cNvPr id="47107" name="Text Box 1"/>
          <p:cNvSpPr txBox="1">
            <a:spLocks noChangeArrowheads="1"/>
          </p:cNvSpPr>
          <p:nvPr/>
        </p:nvSpPr>
        <p:spPr bwMode="auto">
          <a:xfrm>
            <a:off x="3883643" y="8684899"/>
            <a:ext cx="2972724"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837" tIns="42555" rIns="81837" bIns="42555" anchor="b"/>
          <a:lstStyle>
            <a:lvl1pPr marL="196850" indent="-196850"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1pPr>
            <a:lvl2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2pPr>
            <a:lvl3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3pPr>
            <a:lvl4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4pPr>
            <a:lvl5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9pPr>
          </a:lstStyle>
          <a:p>
            <a:pPr algn="r" eaLnBrk="1">
              <a:buClr>
                <a:srgbClr val="000000"/>
              </a:buClr>
              <a:buSzPct val="45000"/>
              <a:buFont typeface="Wingdings" pitchFamily="2" charset="2"/>
              <a:buNone/>
            </a:pPr>
            <a:fld id="{43A2784C-FB15-4843-9996-A3168AC261D3}" type="slidenum">
              <a:rPr lang="en-GB" altLang="fr-FR" sz="1100">
                <a:solidFill>
                  <a:srgbClr val="000000"/>
                </a:solidFill>
              </a:rPr>
              <a:pPr algn="r" eaLnBrk="1">
                <a:buClr>
                  <a:srgbClr val="000000"/>
                </a:buClr>
                <a:buSzPct val="45000"/>
                <a:buFont typeface="Wingdings" pitchFamily="2" charset="2"/>
                <a:buNone/>
              </a:pPr>
              <a:t>15</a:t>
            </a:fld>
            <a:endParaRPr lang="en-GB" altLang="fr-FR" sz="1100">
              <a:solidFill>
                <a:srgbClr val="000000"/>
              </a:solidFill>
            </a:endParaRPr>
          </a:p>
        </p:txBody>
      </p:sp>
      <p:sp>
        <p:nvSpPr>
          <p:cNvPr id="47108" name="Text Box 2"/>
          <p:cNvSpPr txBox="1">
            <a:spLocks noChangeArrowheads="1"/>
          </p:cNvSpPr>
          <p:nvPr/>
        </p:nvSpPr>
        <p:spPr bwMode="auto">
          <a:xfrm>
            <a:off x="3883643" y="8684899"/>
            <a:ext cx="2972724"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1689" tIns="37318" rIns="71689" bIns="37318" anchor="b"/>
          <a:lstStyle>
            <a:lvl1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1pPr>
            <a:lvl2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2pPr>
            <a:lvl3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3pPr>
            <a:lvl4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4pPr>
            <a:lvl5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9pPr>
          </a:lstStyle>
          <a:p>
            <a:pPr algn="r" eaLnBrk="1">
              <a:buSzPct val="100000"/>
            </a:pPr>
            <a:fld id="{BA6FF05D-ED1C-4FF3-BF9F-716CD023F6D7}" type="slidenum">
              <a:rPr lang="fr-FR" altLang="fr-FR" sz="1000">
                <a:solidFill>
                  <a:srgbClr val="000000"/>
                </a:solidFill>
              </a:rPr>
              <a:pPr algn="r" eaLnBrk="1">
                <a:buSzPct val="100000"/>
              </a:pPr>
              <a:t>15</a:t>
            </a:fld>
            <a:endParaRPr lang="fr-FR" altLang="fr-FR" sz="1000">
              <a:solidFill>
                <a:srgbClr val="000000"/>
              </a:solidFill>
            </a:endParaRPr>
          </a:p>
        </p:txBody>
      </p:sp>
      <p:sp>
        <p:nvSpPr>
          <p:cNvPr id="47109" name="Text Box 3"/>
          <p:cNvSpPr txBox="1">
            <a:spLocks noChangeArrowheads="1"/>
          </p:cNvSpPr>
          <p:nvPr/>
        </p:nvSpPr>
        <p:spPr bwMode="auto">
          <a:xfrm>
            <a:off x="3883642" y="8684900"/>
            <a:ext cx="2962930" cy="44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1689" tIns="37318" rIns="71689" bIns="37318" anchor="b"/>
          <a:lstStyle>
            <a:lvl1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1pPr>
            <a:lvl2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2pPr>
            <a:lvl3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3pPr>
            <a:lvl4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4pPr>
            <a:lvl5pPr defTabSz="407988">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5pPr>
            <a:lvl6pPr marL="25146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6pPr>
            <a:lvl7pPr marL="29718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7pPr>
            <a:lvl8pPr marL="34290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8pPr>
            <a:lvl9pPr marL="3886200" indent="-228600" defTabSz="407988" eaLnBrk="0" fontAlgn="base" hangingPunct="0">
              <a:spcBef>
                <a:spcPct val="0"/>
              </a:spcBef>
              <a:spcAft>
                <a:spcPct val="0"/>
              </a:spcAft>
              <a:tabLst>
                <a:tab pos="658813" algn="l"/>
                <a:tab pos="1316038" algn="l"/>
                <a:tab pos="1974850" algn="l"/>
                <a:tab pos="2633663" algn="l"/>
              </a:tabLst>
              <a:defRPr>
                <a:solidFill>
                  <a:schemeClr val="tx1"/>
                </a:solidFill>
                <a:latin typeface="Arial" charset="0"/>
                <a:ea typeface="Lucida Sans Unicode" pitchFamily="34" charset="0"/>
                <a:cs typeface="Lucida Sans Unicode" pitchFamily="34" charset="0"/>
              </a:defRPr>
            </a:lvl9pPr>
          </a:lstStyle>
          <a:p>
            <a:pPr algn="r" eaLnBrk="1">
              <a:buSzPct val="100000"/>
            </a:pPr>
            <a:fld id="{8DF1297E-369A-4EF6-82F4-1DE8A08D79D0}" type="slidenum">
              <a:rPr lang="fr-FR" altLang="fr-FR" sz="1000">
                <a:solidFill>
                  <a:srgbClr val="000000"/>
                </a:solidFill>
              </a:rPr>
              <a:pPr algn="r" eaLnBrk="1">
                <a:buSzPct val="100000"/>
              </a:pPr>
              <a:t>15</a:t>
            </a:fld>
            <a:endParaRPr lang="fr-FR" altLang="fr-FR" sz="1000">
              <a:solidFill>
                <a:srgbClr val="000000"/>
              </a:solidFill>
            </a:endParaRPr>
          </a:p>
        </p:txBody>
      </p:sp>
      <p:sp>
        <p:nvSpPr>
          <p:cNvPr id="47110" name="Rectangle 4"/>
          <p:cNvSpPr>
            <a:spLocks noGrp="1" noRot="1" noChangeAspect="1" noChangeArrowheads="1" noTextEdit="1"/>
          </p:cNvSpPr>
          <p:nvPr>
            <p:ph type="sldImg"/>
          </p:nvPr>
        </p:nvSpPr>
        <p:spPr>
          <a:xfrm>
            <a:off x="1146175" y="685800"/>
            <a:ext cx="4565650" cy="3424238"/>
          </a:xfrm>
          <a:solidFill>
            <a:srgbClr val="FFFFFF"/>
          </a:solidFill>
          <a:ln>
            <a:solidFill>
              <a:srgbClr val="000000"/>
            </a:solidFill>
            <a:miter lim="800000"/>
            <a:headEnd/>
            <a:tailEnd/>
          </a:ln>
        </p:spPr>
      </p:sp>
      <p:sp>
        <p:nvSpPr>
          <p:cNvPr id="47111" name="Rectangle 5"/>
          <p:cNvSpPr>
            <a:spLocks noGrp="1" noChangeArrowheads="1"/>
          </p:cNvSpPr>
          <p:nvPr>
            <p:ph type="body" idx="1"/>
          </p:nvPr>
        </p:nvSpPr>
        <p:spPr>
          <a:xfrm>
            <a:off x="685637" y="4343912"/>
            <a:ext cx="5481829" cy="4111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spcBef>
                <a:spcPct val="0"/>
              </a:spcBef>
              <a:tabLst>
                <a:tab pos="723900" algn="l"/>
                <a:tab pos="1447800" algn="l"/>
                <a:tab pos="2171700" algn="l"/>
                <a:tab pos="2895600" algn="l"/>
                <a:tab pos="3619500" algn="l"/>
                <a:tab pos="4343400" algn="l"/>
                <a:tab pos="5067300" algn="l"/>
                <a:tab pos="5791200" algn="l"/>
              </a:tabLst>
            </a:pPr>
            <a:endParaRPr lang="fr-FR" altLang="fr-FR" sz="2000" smtClean="0">
              <a:latin typeface="Arial" charset="0"/>
              <a:ea typeface="Lucida Sans Unicode" pitchFamily="34" charset="0"/>
              <a:cs typeface="Lucida Sans Unicod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940A25E8-DEAC-48EB-B389-A647CEB7AA0C}" type="datetimeFigureOut">
              <a:rPr lang="fr-FR" smtClean="0"/>
              <a:pPr/>
              <a:t>06/11/2025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3321445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40A25E8-DEAC-48EB-B389-A647CEB7AA0C}" type="datetimeFigureOut">
              <a:rPr lang="fr-FR" smtClean="0"/>
              <a:pPr/>
              <a:t>06/11/2025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191496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40A25E8-DEAC-48EB-B389-A647CEB7AA0C}" type="datetimeFigureOut">
              <a:rPr lang="fr-FR" smtClean="0"/>
              <a:pPr/>
              <a:t>06/11/2025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96765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40A25E8-DEAC-48EB-B389-A647CEB7AA0C}" type="datetimeFigureOut">
              <a:rPr lang="fr-FR" smtClean="0"/>
              <a:pPr/>
              <a:t>06/11/2025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151234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40A25E8-DEAC-48EB-B389-A647CEB7AA0C}" type="datetimeFigureOut">
              <a:rPr lang="fr-FR" smtClean="0"/>
              <a:pPr/>
              <a:t>06/11/2025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201927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40A25E8-DEAC-48EB-B389-A647CEB7AA0C}" type="datetimeFigureOut">
              <a:rPr lang="fr-FR" smtClean="0"/>
              <a:pPr/>
              <a:t>06/11/2025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239678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40A25E8-DEAC-48EB-B389-A647CEB7AA0C}" type="datetimeFigureOut">
              <a:rPr lang="fr-FR" smtClean="0"/>
              <a:pPr/>
              <a:t>06/11/2025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290433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40A25E8-DEAC-48EB-B389-A647CEB7AA0C}" type="datetimeFigureOut">
              <a:rPr lang="fr-FR" smtClean="0"/>
              <a:pPr/>
              <a:t>06/11/2025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307207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40A25E8-DEAC-48EB-B389-A647CEB7AA0C}" type="datetimeFigureOut">
              <a:rPr lang="fr-FR" smtClean="0"/>
              <a:pPr/>
              <a:t>06/11/2025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184355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40A25E8-DEAC-48EB-B389-A647CEB7AA0C}" type="datetimeFigureOut">
              <a:rPr lang="fr-FR" smtClean="0"/>
              <a:pPr/>
              <a:t>06/11/2025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1583094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40A25E8-DEAC-48EB-B389-A647CEB7AA0C}" type="datetimeFigureOut">
              <a:rPr lang="fr-FR" smtClean="0"/>
              <a:pPr/>
              <a:t>06/11/2025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A461A6-1B7A-4F7B-BD3F-41F6321B2F09}" type="slidenum">
              <a:rPr lang="fr-FR" smtClean="0"/>
              <a:pPr/>
              <a:t>‹N°›</a:t>
            </a:fld>
            <a:endParaRPr lang="fr-FR"/>
          </a:p>
        </p:txBody>
      </p:sp>
    </p:spTree>
    <p:extLst>
      <p:ext uri="{BB962C8B-B14F-4D97-AF65-F5344CB8AC3E}">
        <p14:creationId xmlns:p14="http://schemas.microsoft.com/office/powerpoint/2010/main" val="311752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A25E8-DEAC-48EB-B389-A647CEB7AA0C}" type="datetimeFigureOut">
              <a:rPr lang="fr-FR" smtClean="0"/>
              <a:pPr/>
              <a:t>06/11/2025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461A6-1B7A-4F7B-BD3F-41F6321B2F09}" type="slidenum">
              <a:rPr lang="fr-FR" smtClean="0"/>
              <a:pPr/>
              <a:t>‹N°›</a:t>
            </a:fld>
            <a:endParaRPr lang="fr-FR"/>
          </a:p>
        </p:txBody>
      </p:sp>
    </p:spTree>
    <p:extLst>
      <p:ext uri="{BB962C8B-B14F-4D97-AF65-F5344CB8AC3E}">
        <p14:creationId xmlns:p14="http://schemas.microsoft.com/office/powerpoint/2010/main" val="4264628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79512" y="260648"/>
            <a:ext cx="8784976" cy="6120680"/>
          </a:xfrm>
        </p:spPr>
        <p:txBody>
          <a:bodyPr>
            <a:noAutofit/>
          </a:bodyPr>
          <a:lstStyle/>
          <a:p>
            <a:r>
              <a:rPr lang="fr-FR" sz="6000" dirty="0">
                <a:solidFill>
                  <a:schemeClr val="tx1"/>
                </a:solidFill>
              </a:rPr>
              <a:t>L’analyse du résultat du faire</a:t>
            </a:r>
          </a:p>
          <a:p>
            <a:r>
              <a:rPr lang="fr-FR" sz="6000" dirty="0">
                <a:solidFill>
                  <a:schemeClr val="tx1"/>
                </a:solidFill>
              </a:rPr>
              <a:t>selon les six fonctions </a:t>
            </a:r>
            <a:r>
              <a:rPr lang="fr-FR" sz="6000" b="1" dirty="0">
                <a:solidFill>
                  <a:schemeClr val="tx1"/>
                </a:solidFill>
              </a:rPr>
              <a:t>sémiologiques</a:t>
            </a:r>
            <a:r>
              <a:rPr lang="fr-FR" sz="6000" dirty="0">
                <a:solidFill>
                  <a:schemeClr val="tx1"/>
                </a:solidFill>
              </a:rPr>
              <a:t> et </a:t>
            </a:r>
          </a:p>
          <a:p>
            <a:r>
              <a:rPr lang="fr-FR" sz="6000" dirty="0">
                <a:solidFill>
                  <a:schemeClr val="tx1"/>
                </a:solidFill>
              </a:rPr>
              <a:t>les quatre fonctions </a:t>
            </a:r>
            <a:r>
              <a:rPr lang="fr-FR" sz="6000" b="1" dirty="0">
                <a:solidFill>
                  <a:schemeClr val="tx1"/>
                </a:solidFill>
              </a:rPr>
              <a:t>technologiques</a:t>
            </a:r>
            <a:r>
              <a:rPr lang="fr-FR" sz="6000" dirty="0">
                <a:solidFill>
                  <a:schemeClr val="tx1"/>
                </a:solidFill>
              </a:rPr>
              <a:t> </a:t>
            </a:r>
          </a:p>
        </p:txBody>
      </p:sp>
    </p:spTree>
    <p:extLst>
      <p:ext uri="{BB962C8B-B14F-4D97-AF65-F5344CB8AC3E}">
        <p14:creationId xmlns:p14="http://schemas.microsoft.com/office/powerpoint/2010/main" val="308633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endParaRPr lang="fr-FR" dirty="0"/>
          </a:p>
        </p:txBody>
      </p:sp>
      <p:sp>
        <p:nvSpPr>
          <p:cNvPr id="4" name="Espace réservé du contenu 3"/>
          <p:cNvSpPr>
            <a:spLocks noGrp="1"/>
          </p:cNvSpPr>
          <p:nvPr>
            <p:ph sz="half" idx="2"/>
          </p:nvPr>
        </p:nvSpPr>
        <p:spPr/>
        <p:txBody>
          <a:bodyPr/>
          <a:lstStyle/>
          <a:p>
            <a:endParaRPr lang="fr-FR"/>
          </a:p>
        </p:txBody>
      </p:sp>
      <p:pic>
        <p:nvPicPr>
          <p:cNvPr id="3074" name="Picture 2" descr="E:\Méthodes de recherches\IMG_5310 copie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25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6481" y="128174"/>
            <a:ext cx="8222400" cy="11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4128" tIns="38534" rIns="74128" bIns="38534"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9pPr>
          </a:lstStyle>
          <a:p>
            <a:pPr algn="ctr" eaLnBrk="1">
              <a:buSzPct val="100000"/>
            </a:pPr>
            <a:r>
              <a:rPr lang="fr-FR" altLang="fr-FR" sz="3000" b="1">
                <a:solidFill>
                  <a:srgbClr val="000000"/>
                </a:solidFill>
              </a:rPr>
              <a:t>L'</a:t>
            </a:r>
            <a:r>
              <a:rPr lang="fr-FR" altLang="fr-FR" sz="3000" b="1" i="1" u="sng">
                <a:solidFill>
                  <a:srgbClr val="000000"/>
                </a:solidFill>
              </a:rPr>
              <a:t>étude</a:t>
            </a:r>
            <a:r>
              <a:rPr lang="fr-FR" altLang="fr-FR" sz="3000" b="1">
                <a:solidFill>
                  <a:srgbClr val="000000"/>
                </a:solidFill>
              </a:rPr>
              <a:t> technologique du :</a:t>
            </a:r>
          </a:p>
        </p:txBody>
      </p:sp>
      <p:sp>
        <p:nvSpPr>
          <p:cNvPr id="7170" name="Text Box 2"/>
          <p:cNvSpPr txBox="1">
            <a:spLocks noChangeArrowheads="1"/>
          </p:cNvSpPr>
          <p:nvPr/>
        </p:nvSpPr>
        <p:spPr bwMode="auto">
          <a:xfrm>
            <a:off x="219340" y="957325"/>
            <a:ext cx="4273920" cy="521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4128" tIns="38534" rIns="74128" bIns="38534"/>
          <a:lstStyle>
            <a:lvl1pPr marL="309563" indent="-298450">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1pPr>
            <a:lvl2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2pPr>
            <a:lvl3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3pPr>
            <a:lvl4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4pPr>
            <a:lvl5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9pPr>
          </a:lstStyle>
          <a:p>
            <a:pPr>
              <a:spcBef>
                <a:spcPts val="658"/>
              </a:spcBef>
              <a:buSzPct val="100000"/>
            </a:pPr>
            <a:r>
              <a:rPr lang="fr-FR" altLang="fr-FR" sz="2600" b="1" u="sng" dirty="0">
                <a:solidFill>
                  <a:srgbClr val="C5000B"/>
                </a:solidFill>
              </a:rPr>
              <a:t>Faire</a:t>
            </a:r>
            <a:r>
              <a:rPr lang="fr-FR" altLang="fr-FR" sz="2600" u="sng" dirty="0">
                <a:solidFill>
                  <a:srgbClr val="000000"/>
                </a:solidFill>
              </a:rPr>
              <a:t> </a:t>
            </a:r>
            <a:r>
              <a:rPr lang="fr-FR" altLang="fr-FR" sz="2600" dirty="0">
                <a:solidFill>
                  <a:srgbClr val="000000"/>
                </a:solidFill>
              </a:rPr>
              <a:t>:</a:t>
            </a:r>
          </a:p>
          <a:p>
            <a:pPr>
              <a:spcBef>
                <a:spcPts val="658"/>
              </a:spcBef>
              <a:buSzPct val="100000"/>
            </a:pPr>
            <a:r>
              <a:rPr lang="fr-FR" altLang="fr-FR" sz="2600" dirty="0">
                <a:solidFill>
                  <a:srgbClr val="000000"/>
                </a:solidFill>
              </a:rPr>
              <a:t>Pragmatique</a:t>
            </a:r>
          </a:p>
          <a:p>
            <a:pPr>
              <a:spcBef>
                <a:spcPts val="658"/>
              </a:spcBef>
              <a:buSzPct val="100000"/>
            </a:pPr>
            <a:r>
              <a:rPr lang="fr-FR" altLang="fr-FR" sz="2600" dirty="0">
                <a:solidFill>
                  <a:srgbClr val="000000"/>
                </a:solidFill>
              </a:rPr>
              <a:t>Sémantique</a:t>
            </a:r>
          </a:p>
          <a:p>
            <a:pPr>
              <a:spcBef>
                <a:spcPts val="658"/>
              </a:spcBef>
              <a:buSzPct val="100000"/>
            </a:pPr>
            <a:r>
              <a:rPr lang="fr-FR" altLang="fr-FR" sz="2600" dirty="0">
                <a:solidFill>
                  <a:srgbClr val="000000"/>
                </a:solidFill>
              </a:rPr>
              <a:t>Syntactique</a:t>
            </a:r>
          </a:p>
          <a:p>
            <a:pPr>
              <a:spcBef>
                <a:spcPts val="658"/>
              </a:spcBef>
              <a:buSzPct val="100000"/>
            </a:pPr>
            <a:endParaRPr lang="fr-FR" altLang="fr-FR" sz="500" dirty="0">
              <a:solidFill>
                <a:srgbClr val="000000"/>
              </a:solidFill>
            </a:endParaRPr>
          </a:p>
          <a:p>
            <a:pPr>
              <a:spcBef>
                <a:spcPts val="658"/>
              </a:spcBef>
              <a:buSzPct val="100000"/>
            </a:pPr>
            <a:endParaRPr lang="fr-FR" altLang="fr-FR" sz="2600" b="1" dirty="0" smtClean="0">
              <a:solidFill>
                <a:srgbClr val="000000"/>
              </a:solidFill>
            </a:endParaRPr>
          </a:p>
          <a:p>
            <a:pPr>
              <a:spcBef>
                <a:spcPts val="658"/>
              </a:spcBef>
              <a:buSzPct val="100000"/>
            </a:pPr>
            <a:r>
              <a:rPr lang="fr-FR" altLang="fr-FR" sz="2600" b="1" dirty="0" smtClean="0">
                <a:solidFill>
                  <a:srgbClr val="000000"/>
                </a:solidFill>
              </a:rPr>
              <a:t>Outils</a:t>
            </a:r>
            <a:r>
              <a:rPr lang="fr-FR" altLang="fr-FR" sz="2600" dirty="0">
                <a:solidFill>
                  <a:srgbClr val="000000"/>
                </a:solidFill>
              </a:rPr>
              <a:t>, </a:t>
            </a:r>
            <a:endParaRPr lang="fr-FR" altLang="fr-FR" sz="2600" dirty="0" smtClean="0">
              <a:solidFill>
                <a:srgbClr val="000000"/>
              </a:solidFill>
            </a:endParaRPr>
          </a:p>
          <a:p>
            <a:pPr>
              <a:spcBef>
                <a:spcPts val="658"/>
              </a:spcBef>
              <a:buSzPct val="100000"/>
            </a:pPr>
            <a:r>
              <a:rPr lang="fr-FR" altLang="fr-FR" sz="2600" dirty="0" smtClean="0">
                <a:solidFill>
                  <a:srgbClr val="000000"/>
                </a:solidFill>
              </a:rPr>
              <a:t>gestes</a:t>
            </a:r>
            <a:r>
              <a:rPr lang="fr-FR" altLang="fr-FR" sz="2600" dirty="0">
                <a:solidFill>
                  <a:srgbClr val="000000"/>
                </a:solidFill>
              </a:rPr>
              <a:t>, </a:t>
            </a:r>
            <a:endParaRPr lang="fr-FR" altLang="fr-FR" sz="2600" dirty="0" smtClean="0">
              <a:solidFill>
                <a:srgbClr val="000000"/>
              </a:solidFill>
            </a:endParaRPr>
          </a:p>
          <a:p>
            <a:pPr>
              <a:spcBef>
                <a:spcPts val="658"/>
              </a:spcBef>
              <a:buSzPct val="100000"/>
            </a:pPr>
            <a:r>
              <a:rPr lang="fr-FR" altLang="fr-FR" sz="2600" b="1" dirty="0" smtClean="0">
                <a:solidFill>
                  <a:srgbClr val="000000"/>
                </a:solidFill>
              </a:rPr>
              <a:t>matériaux</a:t>
            </a:r>
            <a:r>
              <a:rPr lang="fr-FR" altLang="fr-FR" sz="2600" dirty="0" smtClean="0">
                <a:solidFill>
                  <a:srgbClr val="000000"/>
                </a:solidFill>
              </a:rPr>
              <a:t> </a:t>
            </a:r>
          </a:p>
          <a:p>
            <a:pPr>
              <a:spcBef>
                <a:spcPts val="658"/>
              </a:spcBef>
              <a:buSzPct val="100000"/>
            </a:pPr>
            <a:r>
              <a:rPr lang="fr-FR" altLang="fr-FR" sz="2600" dirty="0" smtClean="0">
                <a:solidFill>
                  <a:srgbClr val="000000"/>
                </a:solidFill>
              </a:rPr>
              <a:t>procédés </a:t>
            </a:r>
            <a:endParaRPr lang="fr-FR" altLang="fr-FR" sz="2600" dirty="0">
              <a:solidFill>
                <a:srgbClr val="000000"/>
              </a:solidFill>
            </a:endParaRPr>
          </a:p>
        </p:txBody>
      </p:sp>
      <p:sp>
        <p:nvSpPr>
          <p:cNvPr id="7171" name="Text Box 3"/>
          <p:cNvSpPr txBox="1">
            <a:spLocks noChangeArrowheads="1"/>
          </p:cNvSpPr>
          <p:nvPr/>
        </p:nvSpPr>
        <p:spPr bwMode="auto">
          <a:xfrm>
            <a:off x="4636800" y="1012427"/>
            <a:ext cx="4184640" cy="470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4128" tIns="38534" rIns="74128" bIns="38534"/>
          <a:lstStyle>
            <a:lvl1pPr marL="309563" indent="-298450">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1pPr>
            <a:lvl2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2pPr>
            <a:lvl3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3pPr>
            <a:lvl4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4pPr>
            <a:lvl5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9pPr>
          </a:lstStyle>
          <a:p>
            <a:pPr>
              <a:spcBef>
                <a:spcPts val="658"/>
              </a:spcBef>
              <a:buSzPct val="100000"/>
            </a:pPr>
            <a:r>
              <a:rPr lang="fr-FR" altLang="fr-FR" sz="2600" b="1" u="sng" dirty="0">
                <a:solidFill>
                  <a:srgbClr val="C5000B"/>
                </a:solidFill>
              </a:rPr>
              <a:t>Résultat du faire</a:t>
            </a:r>
            <a:r>
              <a:rPr lang="fr-FR" altLang="fr-FR" sz="2600" u="sng" dirty="0">
                <a:solidFill>
                  <a:srgbClr val="000000"/>
                </a:solidFill>
              </a:rPr>
              <a:t> </a:t>
            </a:r>
            <a:r>
              <a:rPr lang="fr-FR" altLang="fr-FR" sz="2600" dirty="0">
                <a:solidFill>
                  <a:srgbClr val="000000"/>
                </a:solidFill>
              </a:rPr>
              <a:t>:</a:t>
            </a:r>
          </a:p>
          <a:p>
            <a:pPr>
              <a:spcBef>
                <a:spcPts val="658"/>
              </a:spcBef>
              <a:buSzPct val="100000"/>
            </a:pPr>
            <a:r>
              <a:rPr lang="fr-FR" altLang="fr-FR" sz="2600" dirty="0">
                <a:solidFill>
                  <a:srgbClr val="000000"/>
                </a:solidFill>
              </a:rPr>
              <a:t>Pragmatique</a:t>
            </a:r>
          </a:p>
          <a:p>
            <a:pPr>
              <a:spcBef>
                <a:spcPts val="658"/>
              </a:spcBef>
              <a:buSzPct val="100000"/>
            </a:pPr>
            <a:r>
              <a:rPr lang="fr-FR" altLang="fr-FR" sz="2600" dirty="0">
                <a:solidFill>
                  <a:srgbClr val="000000"/>
                </a:solidFill>
              </a:rPr>
              <a:t>Sémantique</a:t>
            </a:r>
          </a:p>
          <a:p>
            <a:pPr>
              <a:spcBef>
                <a:spcPts val="658"/>
              </a:spcBef>
              <a:buSzPct val="100000"/>
            </a:pPr>
            <a:r>
              <a:rPr lang="fr-FR" altLang="fr-FR" sz="2600" dirty="0">
                <a:solidFill>
                  <a:srgbClr val="000000"/>
                </a:solidFill>
              </a:rPr>
              <a:t>Syntactique</a:t>
            </a:r>
          </a:p>
          <a:p>
            <a:pPr>
              <a:spcBef>
                <a:spcPts val="658"/>
              </a:spcBef>
              <a:buSzPct val="100000"/>
            </a:pPr>
            <a:endParaRPr lang="fr-FR" altLang="fr-FR" sz="2600" dirty="0">
              <a:solidFill>
                <a:srgbClr val="000000"/>
              </a:solidFill>
            </a:endParaRPr>
          </a:p>
          <a:p>
            <a:pPr>
              <a:spcBef>
                <a:spcPts val="658"/>
              </a:spcBef>
              <a:buSzPct val="100000"/>
            </a:pPr>
            <a:r>
              <a:rPr lang="fr-FR" altLang="fr-FR" sz="2600" dirty="0">
                <a:solidFill>
                  <a:srgbClr val="000000"/>
                </a:solidFill>
              </a:rPr>
              <a:t>Traces: </a:t>
            </a:r>
            <a:endParaRPr lang="fr-FR" altLang="fr-FR" sz="2600" b="1" dirty="0">
              <a:solidFill>
                <a:srgbClr val="000000"/>
              </a:solidFill>
            </a:endParaRPr>
          </a:p>
          <a:p>
            <a:pPr>
              <a:spcBef>
                <a:spcPts val="658"/>
              </a:spcBef>
              <a:buSzPct val="100000"/>
            </a:pPr>
            <a:r>
              <a:rPr lang="fr-FR" altLang="fr-FR" sz="2600" dirty="0">
                <a:solidFill>
                  <a:srgbClr val="000000"/>
                </a:solidFill>
              </a:rPr>
              <a:t>Ressemblants: </a:t>
            </a:r>
          </a:p>
          <a:p>
            <a:pPr>
              <a:spcBef>
                <a:spcPts val="658"/>
              </a:spcBef>
              <a:buSzPct val="100000"/>
            </a:pPr>
            <a:r>
              <a:rPr lang="fr-FR" altLang="fr-FR" sz="2600" b="1" dirty="0">
                <a:solidFill>
                  <a:srgbClr val="000000"/>
                </a:solidFill>
              </a:rPr>
              <a:t>Image mentale</a:t>
            </a:r>
          </a:p>
          <a:p>
            <a:pPr>
              <a:spcBef>
                <a:spcPts val="658"/>
              </a:spcBef>
              <a:buSzPct val="100000"/>
            </a:pPr>
            <a:r>
              <a:rPr lang="fr-FR" altLang="fr-FR" sz="2600" dirty="0">
                <a:solidFill>
                  <a:srgbClr val="000000"/>
                </a:solidFill>
              </a:rPr>
              <a:t>Abstractions : </a:t>
            </a:r>
          </a:p>
          <a:p>
            <a:pPr>
              <a:spcBef>
                <a:spcPts val="658"/>
              </a:spcBef>
              <a:buSzPct val="100000"/>
            </a:pPr>
            <a:r>
              <a:rPr lang="fr-FR" altLang="fr-FR" sz="2600" b="1" dirty="0">
                <a:solidFill>
                  <a:srgbClr val="000000"/>
                </a:solidFill>
              </a:rPr>
              <a:t>Concept</a:t>
            </a:r>
            <a:r>
              <a:rPr lang="fr-FR" altLang="fr-FR" sz="2600" dirty="0">
                <a:solidFill>
                  <a:srgbClr val="000000"/>
                </a:solidFill>
              </a:rPr>
              <a:t> </a:t>
            </a:r>
          </a:p>
        </p:txBody>
      </p:sp>
      <p:sp>
        <p:nvSpPr>
          <p:cNvPr id="2" name="Rectangle 1"/>
          <p:cNvSpPr/>
          <p:nvPr/>
        </p:nvSpPr>
        <p:spPr>
          <a:xfrm>
            <a:off x="195840" y="946180"/>
            <a:ext cx="4016120" cy="2122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95840" y="3429000"/>
            <a:ext cx="4016120" cy="2122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383006" y="991508"/>
            <a:ext cx="4016120" cy="2122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417043" y="3429000"/>
            <a:ext cx="4016120"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4750636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endParaRPr lang="fr-FR" dirty="0"/>
          </a:p>
        </p:txBody>
      </p:sp>
      <p:sp>
        <p:nvSpPr>
          <p:cNvPr id="4" name="Espace réservé du contenu 3"/>
          <p:cNvSpPr>
            <a:spLocks noGrp="1"/>
          </p:cNvSpPr>
          <p:nvPr>
            <p:ph sz="half" idx="2"/>
          </p:nvPr>
        </p:nvSpPr>
        <p:spPr/>
        <p:txBody>
          <a:bodyPr/>
          <a:lstStyle/>
          <a:p>
            <a:endParaRPr lang="fr-FR"/>
          </a:p>
        </p:txBody>
      </p:sp>
      <p:pic>
        <p:nvPicPr>
          <p:cNvPr id="1026" name="Picture 2" descr="E:\Méthodes de recherches\IMG_2203 copi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34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6481" y="128174"/>
            <a:ext cx="8222400" cy="11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4128" tIns="38534" rIns="74128" bIns="38534"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9pPr>
          </a:lstStyle>
          <a:p>
            <a:pPr algn="ctr" eaLnBrk="1">
              <a:buSzPct val="100000"/>
            </a:pPr>
            <a:r>
              <a:rPr lang="fr-FR" altLang="fr-FR" sz="3000" b="1">
                <a:solidFill>
                  <a:srgbClr val="000000"/>
                </a:solidFill>
              </a:rPr>
              <a:t>L'</a:t>
            </a:r>
            <a:r>
              <a:rPr lang="fr-FR" altLang="fr-FR" sz="3000" b="1" i="1" u="sng">
                <a:solidFill>
                  <a:srgbClr val="000000"/>
                </a:solidFill>
              </a:rPr>
              <a:t>étude</a:t>
            </a:r>
            <a:r>
              <a:rPr lang="fr-FR" altLang="fr-FR" sz="3000" b="1">
                <a:solidFill>
                  <a:srgbClr val="000000"/>
                </a:solidFill>
              </a:rPr>
              <a:t> technologique du :</a:t>
            </a:r>
          </a:p>
        </p:txBody>
      </p:sp>
      <p:sp>
        <p:nvSpPr>
          <p:cNvPr id="7170" name="Text Box 2"/>
          <p:cNvSpPr txBox="1">
            <a:spLocks noChangeArrowheads="1"/>
          </p:cNvSpPr>
          <p:nvPr/>
        </p:nvSpPr>
        <p:spPr bwMode="auto">
          <a:xfrm>
            <a:off x="219340" y="957325"/>
            <a:ext cx="4273920" cy="521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4128" tIns="38534" rIns="74128" bIns="38534"/>
          <a:lstStyle>
            <a:lvl1pPr marL="309563" indent="-298450">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1pPr>
            <a:lvl2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2pPr>
            <a:lvl3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3pPr>
            <a:lvl4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4pPr>
            <a:lvl5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9pPr>
          </a:lstStyle>
          <a:p>
            <a:pPr>
              <a:spcBef>
                <a:spcPts val="658"/>
              </a:spcBef>
              <a:buSzPct val="100000"/>
            </a:pPr>
            <a:r>
              <a:rPr lang="fr-FR" altLang="fr-FR" sz="2600" b="1" u="sng" dirty="0">
                <a:solidFill>
                  <a:srgbClr val="C5000B"/>
                </a:solidFill>
              </a:rPr>
              <a:t>Faire</a:t>
            </a:r>
            <a:r>
              <a:rPr lang="fr-FR" altLang="fr-FR" sz="2600" u="sng" dirty="0">
                <a:solidFill>
                  <a:srgbClr val="000000"/>
                </a:solidFill>
              </a:rPr>
              <a:t> </a:t>
            </a:r>
            <a:r>
              <a:rPr lang="fr-FR" altLang="fr-FR" sz="2600" dirty="0">
                <a:solidFill>
                  <a:srgbClr val="000000"/>
                </a:solidFill>
              </a:rPr>
              <a:t>:</a:t>
            </a:r>
          </a:p>
          <a:p>
            <a:pPr>
              <a:spcBef>
                <a:spcPts val="658"/>
              </a:spcBef>
              <a:buSzPct val="100000"/>
            </a:pPr>
            <a:r>
              <a:rPr lang="fr-FR" altLang="fr-FR" sz="2600" dirty="0">
                <a:solidFill>
                  <a:srgbClr val="000000"/>
                </a:solidFill>
              </a:rPr>
              <a:t>Pragmatique</a:t>
            </a:r>
          </a:p>
          <a:p>
            <a:pPr>
              <a:spcBef>
                <a:spcPts val="658"/>
              </a:spcBef>
              <a:buSzPct val="100000"/>
            </a:pPr>
            <a:r>
              <a:rPr lang="fr-FR" altLang="fr-FR" sz="2600" dirty="0">
                <a:solidFill>
                  <a:srgbClr val="000000"/>
                </a:solidFill>
              </a:rPr>
              <a:t>Sémantique</a:t>
            </a:r>
          </a:p>
          <a:p>
            <a:pPr>
              <a:spcBef>
                <a:spcPts val="658"/>
              </a:spcBef>
              <a:buSzPct val="100000"/>
            </a:pPr>
            <a:r>
              <a:rPr lang="fr-FR" altLang="fr-FR" sz="2600" dirty="0">
                <a:solidFill>
                  <a:srgbClr val="000000"/>
                </a:solidFill>
              </a:rPr>
              <a:t>Syntactique</a:t>
            </a:r>
          </a:p>
          <a:p>
            <a:pPr>
              <a:spcBef>
                <a:spcPts val="658"/>
              </a:spcBef>
              <a:buSzPct val="100000"/>
            </a:pPr>
            <a:endParaRPr lang="fr-FR" altLang="fr-FR" sz="500" dirty="0">
              <a:solidFill>
                <a:srgbClr val="000000"/>
              </a:solidFill>
            </a:endParaRPr>
          </a:p>
          <a:p>
            <a:pPr>
              <a:spcBef>
                <a:spcPts val="658"/>
              </a:spcBef>
              <a:buSzPct val="100000"/>
            </a:pPr>
            <a:endParaRPr lang="fr-FR" altLang="fr-FR" sz="2600" b="1" dirty="0" smtClean="0">
              <a:solidFill>
                <a:srgbClr val="000000"/>
              </a:solidFill>
            </a:endParaRPr>
          </a:p>
          <a:p>
            <a:pPr>
              <a:spcBef>
                <a:spcPts val="658"/>
              </a:spcBef>
              <a:buSzPct val="100000"/>
            </a:pPr>
            <a:r>
              <a:rPr lang="fr-FR" altLang="fr-FR" sz="2600" b="1" dirty="0" smtClean="0">
                <a:solidFill>
                  <a:srgbClr val="000000"/>
                </a:solidFill>
              </a:rPr>
              <a:t>Outils</a:t>
            </a:r>
            <a:r>
              <a:rPr lang="fr-FR" altLang="fr-FR" sz="2600" dirty="0">
                <a:solidFill>
                  <a:srgbClr val="000000"/>
                </a:solidFill>
              </a:rPr>
              <a:t>, </a:t>
            </a:r>
            <a:endParaRPr lang="fr-FR" altLang="fr-FR" sz="2600" dirty="0" smtClean="0">
              <a:solidFill>
                <a:srgbClr val="000000"/>
              </a:solidFill>
            </a:endParaRPr>
          </a:p>
          <a:p>
            <a:pPr>
              <a:spcBef>
                <a:spcPts val="658"/>
              </a:spcBef>
              <a:buSzPct val="100000"/>
            </a:pPr>
            <a:r>
              <a:rPr lang="fr-FR" altLang="fr-FR" sz="2600" dirty="0" smtClean="0">
                <a:solidFill>
                  <a:srgbClr val="000000"/>
                </a:solidFill>
              </a:rPr>
              <a:t>gestes</a:t>
            </a:r>
            <a:r>
              <a:rPr lang="fr-FR" altLang="fr-FR" sz="2600" dirty="0">
                <a:solidFill>
                  <a:srgbClr val="000000"/>
                </a:solidFill>
              </a:rPr>
              <a:t>, </a:t>
            </a:r>
            <a:endParaRPr lang="fr-FR" altLang="fr-FR" sz="2600" dirty="0" smtClean="0">
              <a:solidFill>
                <a:srgbClr val="000000"/>
              </a:solidFill>
            </a:endParaRPr>
          </a:p>
          <a:p>
            <a:pPr>
              <a:spcBef>
                <a:spcPts val="658"/>
              </a:spcBef>
              <a:buSzPct val="100000"/>
            </a:pPr>
            <a:r>
              <a:rPr lang="fr-FR" altLang="fr-FR" sz="2600" b="1" dirty="0" smtClean="0">
                <a:solidFill>
                  <a:srgbClr val="000000"/>
                </a:solidFill>
              </a:rPr>
              <a:t>matériaux</a:t>
            </a:r>
            <a:r>
              <a:rPr lang="fr-FR" altLang="fr-FR" sz="2600" dirty="0" smtClean="0">
                <a:solidFill>
                  <a:srgbClr val="000000"/>
                </a:solidFill>
              </a:rPr>
              <a:t> </a:t>
            </a:r>
          </a:p>
          <a:p>
            <a:pPr>
              <a:spcBef>
                <a:spcPts val="658"/>
              </a:spcBef>
              <a:buSzPct val="100000"/>
            </a:pPr>
            <a:r>
              <a:rPr lang="fr-FR" altLang="fr-FR" sz="2600" dirty="0" smtClean="0">
                <a:solidFill>
                  <a:srgbClr val="000000"/>
                </a:solidFill>
              </a:rPr>
              <a:t>procédés </a:t>
            </a:r>
            <a:endParaRPr lang="fr-FR" altLang="fr-FR" sz="2600" dirty="0">
              <a:solidFill>
                <a:srgbClr val="000000"/>
              </a:solidFill>
            </a:endParaRPr>
          </a:p>
        </p:txBody>
      </p:sp>
      <p:sp>
        <p:nvSpPr>
          <p:cNvPr id="7171" name="Text Box 3"/>
          <p:cNvSpPr txBox="1">
            <a:spLocks noChangeArrowheads="1"/>
          </p:cNvSpPr>
          <p:nvPr/>
        </p:nvSpPr>
        <p:spPr bwMode="auto">
          <a:xfrm>
            <a:off x="4636800" y="1012427"/>
            <a:ext cx="4184640" cy="470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4128" tIns="38534" rIns="74128" bIns="38534"/>
          <a:lstStyle>
            <a:lvl1pPr marL="309563" indent="-298450">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1pPr>
            <a:lvl2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2pPr>
            <a:lvl3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3pPr>
            <a:lvl4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4pPr>
            <a:lvl5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9pPr>
          </a:lstStyle>
          <a:p>
            <a:pPr>
              <a:spcBef>
                <a:spcPts val="658"/>
              </a:spcBef>
              <a:buSzPct val="100000"/>
            </a:pPr>
            <a:r>
              <a:rPr lang="fr-FR" altLang="fr-FR" sz="2600" b="1" u="sng" dirty="0">
                <a:solidFill>
                  <a:srgbClr val="C5000B"/>
                </a:solidFill>
              </a:rPr>
              <a:t>Résultat du faire</a:t>
            </a:r>
            <a:r>
              <a:rPr lang="fr-FR" altLang="fr-FR" sz="2600" u="sng" dirty="0">
                <a:solidFill>
                  <a:srgbClr val="000000"/>
                </a:solidFill>
              </a:rPr>
              <a:t> </a:t>
            </a:r>
            <a:r>
              <a:rPr lang="fr-FR" altLang="fr-FR" sz="2600" dirty="0">
                <a:solidFill>
                  <a:srgbClr val="000000"/>
                </a:solidFill>
              </a:rPr>
              <a:t>:</a:t>
            </a:r>
          </a:p>
          <a:p>
            <a:pPr>
              <a:spcBef>
                <a:spcPts val="658"/>
              </a:spcBef>
              <a:buSzPct val="100000"/>
            </a:pPr>
            <a:r>
              <a:rPr lang="fr-FR" altLang="fr-FR" sz="2600" dirty="0">
                <a:solidFill>
                  <a:srgbClr val="000000"/>
                </a:solidFill>
              </a:rPr>
              <a:t>Pragmatique</a:t>
            </a:r>
          </a:p>
          <a:p>
            <a:pPr>
              <a:spcBef>
                <a:spcPts val="658"/>
              </a:spcBef>
              <a:buSzPct val="100000"/>
            </a:pPr>
            <a:r>
              <a:rPr lang="fr-FR" altLang="fr-FR" sz="2600" dirty="0">
                <a:solidFill>
                  <a:srgbClr val="000000"/>
                </a:solidFill>
              </a:rPr>
              <a:t>Sémantique</a:t>
            </a:r>
          </a:p>
          <a:p>
            <a:pPr>
              <a:spcBef>
                <a:spcPts val="658"/>
              </a:spcBef>
              <a:buSzPct val="100000"/>
            </a:pPr>
            <a:r>
              <a:rPr lang="fr-FR" altLang="fr-FR" sz="2600" dirty="0">
                <a:solidFill>
                  <a:srgbClr val="000000"/>
                </a:solidFill>
              </a:rPr>
              <a:t>Syntactique</a:t>
            </a:r>
          </a:p>
          <a:p>
            <a:pPr>
              <a:spcBef>
                <a:spcPts val="658"/>
              </a:spcBef>
              <a:buSzPct val="100000"/>
            </a:pPr>
            <a:endParaRPr lang="fr-FR" altLang="fr-FR" sz="2600" dirty="0">
              <a:solidFill>
                <a:srgbClr val="000000"/>
              </a:solidFill>
            </a:endParaRPr>
          </a:p>
          <a:p>
            <a:pPr>
              <a:spcBef>
                <a:spcPts val="658"/>
              </a:spcBef>
              <a:buSzPct val="100000"/>
            </a:pPr>
            <a:r>
              <a:rPr lang="fr-FR" altLang="fr-FR" sz="2600" dirty="0">
                <a:solidFill>
                  <a:srgbClr val="000000"/>
                </a:solidFill>
              </a:rPr>
              <a:t>Traces: </a:t>
            </a:r>
            <a:endParaRPr lang="fr-FR" altLang="fr-FR" sz="2600" b="1" dirty="0">
              <a:solidFill>
                <a:srgbClr val="000000"/>
              </a:solidFill>
            </a:endParaRPr>
          </a:p>
          <a:p>
            <a:pPr>
              <a:spcBef>
                <a:spcPts val="658"/>
              </a:spcBef>
              <a:buSzPct val="100000"/>
            </a:pPr>
            <a:r>
              <a:rPr lang="fr-FR" altLang="fr-FR" sz="2600" dirty="0">
                <a:solidFill>
                  <a:srgbClr val="000000"/>
                </a:solidFill>
              </a:rPr>
              <a:t>Ressemblants: </a:t>
            </a:r>
          </a:p>
          <a:p>
            <a:pPr>
              <a:spcBef>
                <a:spcPts val="658"/>
              </a:spcBef>
              <a:buSzPct val="100000"/>
            </a:pPr>
            <a:r>
              <a:rPr lang="fr-FR" altLang="fr-FR" sz="2600" b="1" dirty="0">
                <a:solidFill>
                  <a:srgbClr val="000000"/>
                </a:solidFill>
              </a:rPr>
              <a:t>Image mentale</a:t>
            </a:r>
          </a:p>
          <a:p>
            <a:pPr>
              <a:spcBef>
                <a:spcPts val="658"/>
              </a:spcBef>
              <a:buSzPct val="100000"/>
            </a:pPr>
            <a:r>
              <a:rPr lang="fr-FR" altLang="fr-FR" sz="2600" dirty="0">
                <a:solidFill>
                  <a:srgbClr val="000000"/>
                </a:solidFill>
              </a:rPr>
              <a:t>Abstractions : </a:t>
            </a:r>
          </a:p>
          <a:p>
            <a:pPr>
              <a:spcBef>
                <a:spcPts val="658"/>
              </a:spcBef>
              <a:buSzPct val="100000"/>
            </a:pPr>
            <a:r>
              <a:rPr lang="fr-FR" altLang="fr-FR" sz="2600" b="1" dirty="0">
                <a:solidFill>
                  <a:srgbClr val="000000"/>
                </a:solidFill>
              </a:rPr>
              <a:t>Concept</a:t>
            </a:r>
            <a:r>
              <a:rPr lang="fr-FR" altLang="fr-FR" sz="2600" dirty="0">
                <a:solidFill>
                  <a:srgbClr val="000000"/>
                </a:solidFill>
              </a:rPr>
              <a:t> </a:t>
            </a:r>
          </a:p>
        </p:txBody>
      </p:sp>
      <p:sp>
        <p:nvSpPr>
          <p:cNvPr id="2" name="Rectangle 1"/>
          <p:cNvSpPr/>
          <p:nvPr/>
        </p:nvSpPr>
        <p:spPr>
          <a:xfrm>
            <a:off x="195840" y="946180"/>
            <a:ext cx="4016120" cy="2122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95840" y="3429000"/>
            <a:ext cx="4016120" cy="2122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383006" y="991508"/>
            <a:ext cx="4016120" cy="2122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417043" y="3429000"/>
            <a:ext cx="4016120"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2180172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endParaRPr lang="fr-FR" dirty="0"/>
          </a:p>
        </p:txBody>
      </p:sp>
      <p:sp>
        <p:nvSpPr>
          <p:cNvPr id="4" name="Espace réservé du contenu 3"/>
          <p:cNvSpPr>
            <a:spLocks noGrp="1"/>
          </p:cNvSpPr>
          <p:nvPr>
            <p:ph sz="half" idx="2"/>
          </p:nvPr>
        </p:nvSpPr>
        <p:spPr/>
        <p:txBody>
          <a:bodyPr/>
          <a:lstStyle/>
          <a:p>
            <a:endParaRPr lang="fr-FR"/>
          </a:p>
        </p:txBody>
      </p:sp>
      <p:pic>
        <p:nvPicPr>
          <p:cNvPr id="2050" name="Picture 2" descr="E:\Méthodes de recherches\IMG_4428 copie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6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6481" y="128174"/>
            <a:ext cx="8222400" cy="11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4128" tIns="38534" rIns="74128" bIns="38534"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9pPr>
          </a:lstStyle>
          <a:p>
            <a:pPr algn="ctr" eaLnBrk="1">
              <a:buSzPct val="100000"/>
            </a:pPr>
            <a:r>
              <a:rPr lang="fr-FR" altLang="fr-FR" sz="3000" b="1">
                <a:solidFill>
                  <a:srgbClr val="000000"/>
                </a:solidFill>
              </a:rPr>
              <a:t>L'</a:t>
            </a:r>
            <a:r>
              <a:rPr lang="fr-FR" altLang="fr-FR" sz="3000" b="1" i="1" u="sng">
                <a:solidFill>
                  <a:srgbClr val="000000"/>
                </a:solidFill>
              </a:rPr>
              <a:t>étude</a:t>
            </a:r>
            <a:r>
              <a:rPr lang="fr-FR" altLang="fr-FR" sz="3000" b="1">
                <a:solidFill>
                  <a:srgbClr val="000000"/>
                </a:solidFill>
              </a:rPr>
              <a:t> technologique du :</a:t>
            </a:r>
          </a:p>
        </p:txBody>
      </p:sp>
      <p:sp>
        <p:nvSpPr>
          <p:cNvPr id="7170" name="Text Box 2"/>
          <p:cNvSpPr txBox="1">
            <a:spLocks noChangeArrowheads="1"/>
          </p:cNvSpPr>
          <p:nvPr/>
        </p:nvSpPr>
        <p:spPr bwMode="auto">
          <a:xfrm>
            <a:off x="219340" y="957325"/>
            <a:ext cx="4273920" cy="521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4128" tIns="38534" rIns="74128" bIns="38534"/>
          <a:lstStyle>
            <a:lvl1pPr marL="309563" indent="-298450">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1pPr>
            <a:lvl2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2pPr>
            <a:lvl3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3pPr>
            <a:lvl4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4pPr>
            <a:lvl5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9pPr>
          </a:lstStyle>
          <a:p>
            <a:pPr>
              <a:spcBef>
                <a:spcPts val="658"/>
              </a:spcBef>
              <a:buSzPct val="100000"/>
            </a:pPr>
            <a:r>
              <a:rPr lang="fr-FR" altLang="fr-FR" sz="2600" b="1" u="sng" dirty="0">
                <a:solidFill>
                  <a:srgbClr val="C5000B"/>
                </a:solidFill>
              </a:rPr>
              <a:t>Faire</a:t>
            </a:r>
            <a:r>
              <a:rPr lang="fr-FR" altLang="fr-FR" sz="2600" u="sng" dirty="0">
                <a:solidFill>
                  <a:srgbClr val="000000"/>
                </a:solidFill>
              </a:rPr>
              <a:t> </a:t>
            </a:r>
            <a:r>
              <a:rPr lang="fr-FR" altLang="fr-FR" sz="2600" dirty="0">
                <a:solidFill>
                  <a:srgbClr val="000000"/>
                </a:solidFill>
              </a:rPr>
              <a:t>:</a:t>
            </a:r>
          </a:p>
          <a:p>
            <a:pPr>
              <a:spcBef>
                <a:spcPts val="658"/>
              </a:spcBef>
              <a:buSzPct val="100000"/>
            </a:pPr>
            <a:r>
              <a:rPr lang="fr-FR" altLang="fr-FR" sz="2600" dirty="0">
                <a:solidFill>
                  <a:srgbClr val="000000"/>
                </a:solidFill>
              </a:rPr>
              <a:t>Pragmatique</a:t>
            </a:r>
          </a:p>
          <a:p>
            <a:pPr>
              <a:spcBef>
                <a:spcPts val="658"/>
              </a:spcBef>
              <a:buSzPct val="100000"/>
            </a:pPr>
            <a:r>
              <a:rPr lang="fr-FR" altLang="fr-FR" sz="2600" dirty="0">
                <a:solidFill>
                  <a:srgbClr val="000000"/>
                </a:solidFill>
              </a:rPr>
              <a:t>Sémantique</a:t>
            </a:r>
          </a:p>
          <a:p>
            <a:pPr>
              <a:spcBef>
                <a:spcPts val="658"/>
              </a:spcBef>
              <a:buSzPct val="100000"/>
            </a:pPr>
            <a:r>
              <a:rPr lang="fr-FR" altLang="fr-FR" sz="2600" dirty="0">
                <a:solidFill>
                  <a:srgbClr val="000000"/>
                </a:solidFill>
              </a:rPr>
              <a:t>Syntactique</a:t>
            </a:r>
          </a:p>
          <a:p>
            <a:pPr>
              <a:spcBef>
                <a:spcPts val="658"/>
              </a:spcBef>
              <a:buSzPct val="100000"/>
            </a:pPr>
            <a:endParaRPr lang="fr-FR" altLang="fr-FR" sz="500" dirty="0">
              <a:solidFill>
                <a:srgbClr val="000000"/>
              </a:solidFill>
            </a:endParaRPr>
          </a:p>
          <a:p>
            <a:pPr>
              <a:spcBef>
                <a:spcPts val="658"/>
              </a:spcBef>
              <a:buSzPct val="100000"/>
            </a:pPr>
            <a:endParaRPr lang="fr-FR" altLang="fr-FR" sz="2600" b="1" dirty="0" smtClean="0">
              <a:solidFill>
                <a:srgbClr val="000000"/>
              </a:solidFill>
            </a:endParaRPr>
          </a:p>
          <a:p>
            <a:pPr>
              <a:spcBef>
                <a:spcPts val="658"/>
              </a:spcBef>
              <a:buSzPct val="100000"/>
            </a:pPr>
            <a:r>
              <a:rPr lang="fr-FR" altLang="fr-FR" sz="2600" b="1" dirty="0" smtClean="0">
                <a:solidFill>
                  <a:srgbClr val="000000"/>
                </a:solidFill>
              </a:rPr>
              <a:t>Outils</a:t>
            </a:r>
            <a:r>
              <a:rPr lang="fr-FR" altLang="fr-FR" sz="2600" dirty="0">
                <a:solidFill>
                  <a:srgbClr val="000000"/>
                </a:solidFill>
              </a:rPr>
              <a:t>, </a:t>
            </a:r>
            <a:endParaRPr lang="fr-FR" altLang="fr-FR" sz="2600" dirty="0" smtClean="0">
              <a:solidFill>
                <a:srgbClr val="000000"/>
              </a:solidFill>
            </a:endParaRPr>
          </a:p>
          <a:p>
            <a:pPr>
              <a:spcBef>
                <a:spcPts val="658"/>
              </a:spcBef>
              <a:buSzPct val="100000"/>
            </a:pPr>
            <a:r>
              <a:rPr lang="fr-FR" altLang="fr-FR" sz="2600" dirty="0" smtClean="0">
                <a:solidFill>
                  <a:srgbClr val="000000"/>
                </a:solidFill>
              </a:rPr>
              <a:t>gestes</a:t>
            </a:r>
            <a:r>
              <a:rPr lang="fr-FR" altLang="fr-FR" sz="2600" dirty="0">
                <a:solidFill>
                  <a:srgbClr val="000000"/>
                </a:solidFill>
              </a:rPr>
              <a:t>, </a:t>
            </a:r>
            <a:endParaRPr lang="fr-FR" altLang="fr-FR" sz="2600" dirty="0" smtClean="0">
              <a:solidFill>
                <a:srgbClr val="000000"/>
              </a:solidFill>
            </a:endParaRPr>
          </a:p>
          <a:p>
            <a:pPr>
              <a:spcBef>
                <a:spcPts val="658"/>
              </a:spcBef>
              <a:buSzPct val="100000"/>
            </a:pPr>
            <a:r>
              <a:rPr lang="fr-FR" altLang="fr-FR" sz="2600" b="1" dirty="0" smtClean="0">
                <a:solidFill>
                  <a:srgbClr val="000000"/>
                </a:solidFill>
              </a:rPr>
              <a:t>matériaux</a:t>
            </a:r>
            <a:r>
              <a:rPr lang="fr-FR" altLang="fr-FR" sz="2600" dirty="0" smtClean="0">
                <a:solidFill>
                  <a:srgbClr val="000000"/>
                </a:solidFill>
              </a:rPr>
              <a:t> </a:t>
            </a:r>
          </a:p>
          <a:p>
            <a:pPr>
              <a:spcBef>
                <a:spcPts val="658"/>
              </a:spcBef>
              <a:buSzPct val="100000"/>
            </a:pPr>
            <a:r>
              <a:rPr lang="fr-FR" altLang="fr-FR" sz="2600" dirty="0" smtClean="0">
                <a:solidFill>
                  <a:srgbClr val="000000"/>
                </a:solidFill>
              </a:rPr>
              <a:t>procédés </a:t>
            </a:r>
            <a:endParaRPr lang="fr-FR" altLang="fr-FR" sz="2600" dirty="0">
              <a:solidFill>
                <a:srgbClr val="000000"/>
              </a:solidFill>
            </a:endParaRPr>
          </a:p>
        </p:txBody>
      </p:sp>
      <p:sp>
        <p:nvSpPr>
          <p:cNvPr id="7171" name="Text Box 3"/>
          <p:cNvSpPr txBox="1">
            <a:spLocks noChangeArrowheads="1"/>
          </p:cNvSpPr>
          <p:nvPr/>
        </p:nvSpPr>
        <p:spPr bwMode="auto">
          <a:xfrm>
            <a:off x="4636800" y="1012427"/>
            <a:ext cx="4184640" cy="470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4128" tIns="38534" rIns="74128" bIns="38534"/>
          <a:lstStyle>
            <a:lvl1pPr marL="309563" indent="-298450">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1pPr>
            <a:lvl2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2pPr>
            <a:lvl3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3pPr>
            <a:lvl4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4pPr>
            <a:lvl5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9pPr>
          </a:lstStyle>
          <a:p>
            <a:pPr>
              <a:spcBef>
                <a:spcPts val="658"/>
              </a:spcBef>
              <a:buSzPct val="100000"/>
            </a:pPr>
            <a:r>
              <a:rPr lang="fr-FR" altLang="fr-FR" sz="2600" b="1" u="sng" dirty="0">
                <a:solidFill>
                  <a:srgbClr val="C5000B"/>
                </a:solidFill>
              </a:rPr>
              <a:t>Résultat du faire</a:t>
            </a:r>
            <a:r>
              <a:rPr lang="fr-FR" altLang="fr-FR" sz="2600" u="sng" dirty="0">
                <a:solidFill>
                  <a:srgbClr val="000000"/>
                </a:solidFill>
              </a:rPr>
              <a:t> </a:t>
            </a:r>
            <a:r>
              <a:rPr lang="fr-FR" altLang="fr-FR" sz="2600" dirty="0">
                <a:solidFill>
                  <a:srgbClr val="000000"/>
                </a:solidFill>
              </a:rPr>
              <a:t>:</a:t>
            </a:r>
          </a:p>
          <a:p>
            <a:pPr>
              <a:spcBef>
                <a:spcPts val="658"/>
              </a:spcBef>
              <a:buSzPct val="100000"/>
            </a:pPr>
            <a:r>
              <a:rPr lang="fr-FR" altLang="fr-FR" sz="2600" dirty="0">
                <a:solidFill>
                  <a:srgbClr val="000000"/>
                </a:solidFill>
              </a:rPr>
              <a:t>Pragmatique</a:t>
            </a:r>
          </a:p>
          <a:p>
            <a:pPr>
              <a:spcBef>
                <a:spcPts val="658"/>
              </a:spcBef>
              <a:buSzPct val="100000"/>
            </a:pPr>
            <a:r>
              <a:rPr lang="fr-FR" altLang="fr-FR" sz="2600" dirty="0">
                <a:solidFill>
                  <a:srgbClr val="000000"/>
                </a:solidFill>
              </a:rPr>
              <a:t>Sémantique</a:t>
            </a:r>
          </a:p>
          <a:p>
            <a:pPr>
              <a:spcBef>
                <a:spcPts val="658"/>
              </a:spcBef>
              <a:buSzPct val="100000"/>
            </a:pPr>
            <a:r>
              <a:rPr lang="fr-FR" altLang="fr-FR" sz="2600" dirty="0">
                <a:solidFill>
                  <a:srgbClr val="000000"/>
                </a:solidFill>
              </a:rPr>
              <a:t>Syntactique</a:t>
            </a:r>
          </a:p>
          <a:p>
            <a:pPr>
              <a:spcBef>
                <a:spcPts val="658"/>
              </a:spcBef>
              <a:buSzPct val="100000"/>
            </a:pPr>
            <a:endParaRPr lang="fr-FR" altLang="fr-FR" sz="2600" dirty="0">
              <a:solidFill>
                <a:srgbClr val="000000"/>
              </a:solidFill>
            </a:endParaRPr>
          </a:p>
          <a:p>
            <a:pPr>
              <a:spcBef>
                <a:spcPts val="658"/>
              </a:spcBef>
              <a:buSzPct val="100000"/>
            </a:pPr>
            <a:r>
              <a:rPr lang="fr-FR" altLang="fr-FR" sz="2600" dirty="0">
                <a:solidFill>
                  <a:srgbClr val="000000"/>
                </a:solidFill>
              </a:rPr>
              <a:t>Traces: </a:t>
            </a:r>
            <a:endParaRPr lang="fr-FR" altLang="fr-FR" sz="2600" b="1" dirty="0">
              <a:solidFill>
                <a:srgbClr val="000000"/>
              </a:solidFill>
            </a:endParaRPr>
          </a:p>
          <a:p>
            <a:pPr>
              <a:spcBef>
                <a:spcPts val="658"/>
              </a:spcBef>
              <a:buSzPct val="100000"/>
            </a:pPr>
            <a:r>
              <a:rPr lang="fr-FR" altLang="fr-FR" sz="2600" dirty="0">
                <a:solidFill>
                  <a:srgbClr val="000000"/>
                </a:solidFill>
              </a:rPr>
              <a:t>Ressemblants: </a:t>
            </a:r>
          </a:p>
          <a:p>
            <a:pPr>
              <a:spcBef>
                <a:spcPts val="658"/>
              </a:spcBef>
              <a:buSzPct val="100000"/>
            </a:pPr>
            <a:r>
              <a:rPr lang="fr-FR" altLang="fr-FR" sz="2600" b="1" dirty="0">
                <a:solidFill>
                  <a:srgbClr val="000000"/>
                </a:solidFill>
              </a:rPr>
              <a:t>Image mentale</a:t>
            </a:r>
          </a:p>
          <a:p>
            <a:pPr>
              <a:spcBef>
                <a:spcPts val="658"/>
              </a:spcBef>
              <a:buSzPct val="100000"/>
            </a:pPr>
            <a:r>
              <a:rPr lang="fr-FR" altLang="fr-FR" sz="2600" dirty="0">
                <a:solidFill>
                  <a:srgbClr val="000000"/>
                </a:solidFill>
              </a:rPr>
              <a:t>Abstractions : </a:t>
            </a:r>
          </a:p>
          <a:p>
            <a:pPr>
              <a:spcBef>
                <a:spcPts val="658"/>
              </a:spcBef>
              <a:buSzPct val="100000"/>
            </a:pPr>
            <a:r>
              <a:rPr lang="fr-FR" altLang="fr-FR" sz="2600" b="1" dirty="0">
                <a:solidFill>
                  <a:srgbClr val="000000"/>
                </a:solidFill>
              </a:rPr>
              <a:t>Concept</a:t>
            </a:r>
            <a:r>
              <a:rPr lang="fr-FR" altLang="fr-FR" sz="2600" dirty="0">
                <a:solidFill>
                  <a:srgbClr val="000000"/>
                </a:solidFill>
              </a:rPr>
              <a:t> </a:t>
            </a:r>
          </a:p>
        </p:txBody>
      </p:sp>
      <p:sp>
        <p:nvSpPr>
          <p:cNvPr id="2" name="Rectangle 1"/>
          <p:cNvSpPr/>
          <p:nvPr/>
        </p:nvSpPr>
        <p:spPr>
          <a:xfrm>
            <a:off x="195840" y="946180"/>
            <a:ext cx="4016120" cy="2122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95840" y="3429000"/>
            <a:ext cx="4016120" cy="2122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383006" y="991508"/>
            <a:ext cx="4016120" cy="2122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417043" y="3429000"/>
            <a:ext cx="4016120"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2180172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32"/>
          <p:cNvGrpSpPr>
            <a:grpSpLocks/>
          </p:cNvGrpSpPr>
          <p:nvPr/>
        </p:nvGrpSpPr>
        <p:grpSpPr bwMode="auto">
          <a:xfrm>
            <a:off x="3568700" y="1698625"/>
            <a:ext cx="1908175" cy="2357438"/>
            <a:chOff x="1651000" y="1647825"/>
            <a:chExt cx="1768872" cy="2357239"/>
          </a:xfrm>
        </p:grpSpPr>
        <p:sp>
          <p:nvSpPr>
            <p:cNvPr id="34" name="Rectangle 33"/>
            <p:cNvSpPr/>
            <p:nvPr/>
          </p:nvSpPr>
          <p:spPr>
            <a:xfrm>
              <a:off x="1651000" y="1647825"/>
              <a:ext cx="1768872" cy="2357239"/>
            </a:xfrm>
            <a:prstGeom prst="rect">
              <a:avLst/>
            </a:prstGeom>
            <a:solidFill>
              <a:schemeClr val="tx2">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306" name="ZoneTexte 34"/>
            <p:cNvSpPr txBox="1">
              <a:spLocks noChangeArrowheads="1"/>
            </p:cNvSpPr>
            <p:nvPr/>
          </p:nvSpPr>
          <p:spPr bwMode="auto">
            <a:xfrm>
              <a:off x="2090171" y="2955175"/>
              <a:ext cx="890529" cy="338554"/>
            </a:xfrm>
            <a:prstGeom prst="rect">
              <a:avLst/>
            </a:prstGeom>
            <a:noFill/>
            <a:ln w="9525">
              <a:noFill/>
              <a:miter lim="800000"/>
              <a:headEnd/>
              <a:tailEnd/>
            </a:ln>
          </p:spPr>
          <p:txBody>
            <a:bodyPr>
              <a:spAutoFit/>
            </a:bodyPr>
            <a:lstStyle/>
            <a:p>
              <a:r>
                <a:rPr lang="fr-FR" altLang="fr-FR" sz="1600" b="1">
                  <a:solidFill>
                    <a:srgbClr val="FF0000"/>
                  </a:solidFill>
                  <a:latin typeface="Arial" charset="0"/>
                </a:rPr>
                <a:t>action</a:t>
              </a:r>
            </a:p>
          </p:txBody>
        </p:sp>
      </p:grpSp>
      <p:grpSp>
        <p:nvGrpSpPr>
          <p:cNvPr id="5" name="Groupe 35"/>
          <p:cNvGrpSpPr>
            <a:grpSpLocks/>
          </p:cNvGrpSpPr>
          <p:nvPr/>
        </p:nvGrpSpPr>
        <p:grpSpPr bwMode="auto">
          <a:xfrm>
            <a:off x="5635625" y="1733550"/>
            <a:ext cx="1768475" cy="2357438"/>
            <a:chOff x="1651000" y="1647825"/>
            <a:chExt cx="1768872" cy="2357239"/>
          </a:xfrm>
        </p:grpSpPr>
        <p:sp>
          <p:nvSpPr>
            <p:cNvPr id="38" name="Rectangle 37"/>
            <p:cNvSpPr/>
            <p:nvPr/>
          </p:nvSpPr>
          <p:spPr>
            <a:xfrm>
              <a:off x="1651000" y="1647825"/>
              <a:ext cx="1768872" cy="2357239"/>
            </a:xfrm>
            <a:prstGeom prst="rect">
              <a:avLst/>
            </a:prstGeom>
            <a:solidFill>
              <a:schemeClr val="tx2">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304" name="ZoneTexte 38"/>
            <p:cNvSpPr txBox="1">
              <a:spLocks noChangeArrowheads="1"/>
            </p:cNvSpPr>
            <p:nvPr/>
          </p:nvSpPr>
          <p:spPr bwMode="auto">
            <a:xfrm>
              <a:off x="1870273" y="2920555"/>
              <a:ext cx="1330325" cy="338554"/>
            </a:xfrm>
            <a:prstGeom prst="rect">
              <a:avLst/>
            </a:prstGeom>
            <a:noFill/>
            <a:ln w="9525">
              <a:noFill/>
              <a:miter lim="800000"/>
              <a:headEnd/>
              <a:tailEnd/>
            </a:ln>
          </p:spPr>
          <p:txBody>
            <a:bodyPr>
              <a:spAutoFit/>
            </a:bodyPr>
            <a:lstStyle/>
            <a:p>
              <a:r>
                <a:rPr lang="fr-FR" altLang="fr-FR" sz="1600" b="1">
                  <a:solidFill>
                    <a:srgbClr val="FF0000"/>
                  </a:solidFill>
                  <a:latin typeface="Arial" charset="0"/>
                </a:rPr>
                <a:t>évaluation</a:t>
              </a:r>
            </a:p>
          </p:txBody>
        </p:sp>
      </p:grpSp>
      <p:pic>
        <p:nvPicPr>
          <p:cNvPr id="11268" name="Picture 6"/>
          <p:cNvPicPr>
            <a:picLocks noChangeAspect="1" noChangeArrowheads="1"/>
          </p:cNvPicPr>
          <p:nvPr/>
        </p:nvPicPr>
        <p:blipFill>
          <a:blip r:embed="rId2" cstate="print"/>
          <a:srcRect/>
          <a:stretch>
            <a:fillRect/>
          </a:stretch>
        </p:blipFill>
        <p:spPr bwMode="auto">
          <a:xfrm>
            <a:off x="1547813" y="1851025"/>
            <a:ext cx="57150" cy="2447925"/>
          </a:xfrm>
          <a:prstGeom prst="rect">
            <a:avLst/>
          </a:prstGeom>
          <a:solidFill>
            <a:schemeClr val="tx1"/>
          </a:solidFill>
          <a:ln w="9525">
            <a:solidFill>
              <a:schemeClr val="tx1"/>
            </a:solidFill>
            <a:miter lim="800000"/>
            <a:headEnd/>
            <a:tailEnd/>
          </a:ln>
        </p:spPr>
      </p:pic>
      <p:sp>
        <p:nvSpPr>
          <p:cNvPr id="11269" name="Rectangle 6"/>
          <p:cNvSpPr>
            <a:spLocks noChangeArrowheads="1"/>
          </p:cNvSpPr>
          <p:nvPr/>
        </p:nvSpPr>
        <p:spPr bwMode="auto">
          <a:xfrm>
            <a:off x="4452938" y="3244850"/>
            <a:ext cx="238125" cy="368300"/>
          </a:xfrm>
          <a:prstGeom prst="rect">
            <a:avLst/>
          </a:prstGeom>
          <a:noFill/>
          <a:ln w="9525">
            <a:noFill/>
            <a:miter lim="800000"/>
            <a:headEnd/>
            <a:tailEnd/>
          </a:ln>
        </p:spPr>
        <p:txBody>
          <a:bodyPr wrap="none">
            <a:spAutoFit/>
          </a:bodyPr>
          <a:lstStyle/>
          <a:p>
            <a:r>
              <a:rPr lang="fr-FR" altLang="fr-FR" b="1"/>
              <a:t> </a:t>
            </a:r>
            <a:endParaRPr lang="fr-FR" altLang="fr-FR"/>
          </a:p>
        </p:txBody>
      </p:sp>
      <p:sp>
        <p:nvSpPr>
          <p:cNvPr id="11270" name="Rectangle 7"/>
          <p:cNvSpPr>
            <a:spLocks noChangeArrowheads="1"/>
          </p:cNvSpPr>
          <p:nvPr/>
        </p:nvSpPr>
        <p:spPr bwMode="auto">
          <a:xfrm>
            <a:off x="1763713" y="1966913"/>
            <a:ext cx="1562100" cy="615950"/>
          </a:xfrm>
          <a:prstGeom prst="rect">
            <a:avLst/>
          </a:prstGeom>
          <a:noFill/>
          <a:ln w="9525">
            <a:solidFill>
              <a:schemeClr val="tx1"/>
            </a:solidFill>
            <a:miter lim="800000"/>
            <a:headEnd/>
            <a:tailEnd/>
          </a:ln>
        </p:spPr>
        <p:txBody>
          <a:bodyPr>
            <a:spAutoFit/>
          </a:bodyPr>
          <a:lstStyle/>
          <a:p>
            <a:r>
              <a:rPr lang="fr-FR" altLang="fr-FR" b="1"/>
              <a:t> </a:t>
            </a:r>
            <a:r>
              <a:rPr lang="fr-FR" altLang="fr-FR" sz="1600" b="1"/>
              <a:t>évènement circonstanciel</a:t>
            </a:r>
          </a:p>
        </p:txBody>
      </p:sp>
      <p:sp>
        <p:nvSpPr>
          <p:cNvPr id="9" name="Rectangle 8"/>
          <p:cNvSpPr/>
          <p:nvPr/>
        </p:nvSpPr>
        <p:spPr>
          <a:xfrm>
            <a:off x="2484438" y="230188"/>
            <a:ext cx="4175125" cy="431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272" name="ZoneTexte 18"/>
          <p:cNvSpPr txBox="1">
            <a:spLocks noChangeArrowheads="1"/>
          </p:cNvSpPr>
          <p:nvPr/>
        </p:nvSpPr>
        <p:spPr bwMode="auto">
          <a:xfrm>
            <a:off x="5567363" y="1079500"/>
            <a:ext cx="1990725" cy="584200"/>
          </a:xfrm>
          <a:prstGeom prst="rect">
            <a:avLst/>
          </a:prstGeom>
          <a:noFill/>
          <a:ln w="28575">
            <a:solidFill>
              <a:srgbClr val="7030A0"/>
            </a:solidFill>
            <a:miter lim="800000"/>
            <a:headEnd/>
            <a:tailEnd/>
          </a:ln>
        </p:spPr>
        <p:txBody>
          <a:bodyPr wrap="none">
            <a:spAutoFit/>
          </a:bodyPr>
          <a:lstStyle/>
          <a:p>
            <a:pPr algn="ctr"/>
            <a:r>
              <a:rPr lang="fr-FR" altLang="fr-FR" sz="1600"/>
              <a:t>seuil de dépassement</a:t>
            </a:r>
          </a:p>
          <a:p>
            <a:pPr algn="ctr"/>
            <a:r>
              <a:rPr lang="fr-FR" altLang="fr-FR" sz="1600"/>
              <a:t>technologique</a:t>
            </a:r>
          </a:p>
        </p:txBody>
      </p:sp>
      <p:sp>
        <p:nvSpPr>
          <p:cNvPr id="11273" name="ZoneTexte 19"/>
          <p:cNvSpPr txBox="1">
            <a:spLocks noChangeArrowheads="1"/>
          </p:cNvSpPr>
          <p:nvPr/>
        </p:nvSpPr>
        <p:spPr bwMode="auto">
          <a:xfrm>
            <a:off x="3614738" y="1063625"/>
            <a:ext cx="1831975" cy="584200"/>
          </a:xfrm>
          <a:prstGeom prst="rect">
            <a:avLst/>
          </a:prstGeom>
          <a:noFill/>
          <a:ln w="28575">
            <a:solidFill>
              <a:srgbClr val="00B050"/>
            </a:solidFill>
            <a:miter lim="800000"/>
            <a:headEnd/>
            <a:tailEnd/>
          </a:ln>
        </p:spPr>
        <p:txBody>
          <a:bodyPr wrap="none">
            <a:spAutoFit/>
          </a:bodyPr>
          <a:lstStyle/>
          <a:p>
            <a:pPr algn="ctr"/>
            <a:r>
              <a:rPr lang="fr-FR" altLang="fr-FR" sz="1600"/>
              <a:t>seuil d’achèvement </a:t>
            </a:r>
          </a:p>
          <a:p>
            <a:pPr algn="ctr"/>
            <a:r>
              <a:rPr lang="fr-FR" altLang="fr-FR" sz="1600"/>
              <a:t>technologique</a:t>
            </a:r>
          </a:p>
        </p:txBody>
      </p:sp>
      <p:pic>
        <p:nvPicPr>
          <p:cNvPr id="11274" name="Picture 6"/>
          <p:cNvPicPr>
            <a:picLocks noChangeAspect="1" noChangeArrowheads="1"/>
          </p:cNvPicPr>
          <p:nvPr/>
        </p:nvPicPr>
        <p:blipFill>
          <a:blip r:embed="rId2" cstate="print"/>
          <a:srcRect/>
          <a:stretch>
            <a:fillRect/>
          </a:stretch>
        </p:blipFill>
        <p:spPr bwMode="auto">
          <a:xfrm>
            <a:off x="7497763" y="1808163"/>
            <a:ext cx="57150" cy="2447925"/>
          </a:xfrm>
          <a:prstGeom prst="rect">
            <a:avLst/>
          </a:prstGeom>
          <a:solidFill>
            <a:schemeClr val="tx1"/>
          </a:solidFill>
          <a:ln w="9525">
            <a:solidFill>
              <a:schemeClr val="tx1"/>
            </a:solidFill>
            <a:miter lim="800000"/>
            <a:headEnd/>
            <a:tailEnd/>
          </a:ln>
        </p:spPr>
      </p:pic>
      <p:cxnSp>
        <p:nvCxnSpPr>
          <p:cNvPr id="12" name="Connecteur droit 11"/>
          <p:cNvCxnSpPr/>
          <p:nvPr/>
        </p:nvCxnSpPr>
        <p:spPr>
          <a:xfrm>
            <a:off x="3492500" y="1825625"/>
            <a:ext cx="0" cy="2497138"/>
          </a:xfrm>
          <a:prstGeom prst="line">
            <a:avLst/>
          </a:prstGeom>
          <a:ln w="381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889500" y="1849438"/>
            <a:ext cx="557213"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H="1" flipV="1">
            <a:off x="5581650" y="1844675"/>
            <a:ext cx="503238" cy="4763"/>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1278" name="Rectangle 29"/>
          <p:cNvSpPr>
            <a:spLocks noChangeArrowheads="1"/>
          </p:cNvSpPr>
          <p:nvPr/>
        </p:nvSpPr>
        <p:spPr bwMode="auto">
          <a:xfrm>
            <a:off x="3700463" y="1949450"/>
            <a:ext cx="1662112" cy="615950"/>
          </a:xfrm>
          <a:prstGeom prst="rect">
            <a:avLst/>
          </a:prstGeom>
          <a:noFill/>
          <a:ln w="9525">
            <a:solidFill>
              <a:schemeClr val="tx1"/>
            </a:solidFill>
            <a:miter lim="800000"/>
            <a:headEnd/>
            <a:tailEnd/>
          </a:ln>
        </p:spPr>
        <p:txBody>
          <a:bodyPr>
            <a:spAutoFit/>
          </a:bodyPr>
          <a:lstStyle/>
          <a:p>
            <a:r>
              <a:rPr lang="fr-FR" altLang="fr-FR" b="1"/>
              <a:t> </a:t>
            </a:r>
            <a:r>
              <a:rPr lang="fr-FR" altLang="fr-FR" sz="1600" b="1"/>
              <a:t>évènement technologique</a:t>
            </a:r>
          </a:p>
        </p:txBody>
      </p:sp>
      <p:sp>
        <p:nvSpPr>
          <p:cNvPr id="11279" name="Rectangle 33"/>
          <p:cNvSpPr>
            <a:spLocks noChangeArrowheads="1"/>
          </p:cNvSpPr>
          <p:nvPr/>
        </p:nvSpPr>
        <p:spPr bwMode="auto">
          <a:xfrm>
            <a:off x="5740400" y="1968500"/>
            <a:ext cx="1282700" cy="585788"/>
          </a:xfrm>
          <a:prstGeom prst="rect">
            <a:avLst/>
          </a:prstGeom>
          <a:noFill/>
          <a:ln w="9525">
            <a:solidFill>
              <a:schemeClr val="tx1"/>
            </a:solidFill>
            <a:miter lim="800000"/>
            <a:headEnd/>
            <a:tailEnd/>
          </a:ln>
        </p:spPr>
        <p:txBody>
          <a:bodyPr>
            <a:spAutoFit/>
          </a:bodyPr>
          <a:lstStyle/>
          <a:p>
            <a:r>
              <a:rPr lang="fr-FR" altLang="fr-FR" sz="1600" b="1"/>
              <a:t>séquelle matérielle</a:t>
            </a:r>
          </a:p>
        </p:txBody>
      </p:sp>
      <p:sp>
        <p:nvSpPr>
          <p:cNvPr id="37" name="Rectangle 36"/>
          <p:cNvSpPr/>
          <p:nvPr/>
        </p:nvSpPr>
        <p:spPr>
          <a:xfrm>
            <a:off x="420688" y="1981200"/>
            <a:ext cx="1033462" cy="584200"/>
          </a:xfrm>
          <a:prstGeom prst="rect">
            <a:avLst/>
          </a:prstGeom>
          <a:ln>
            <a:solidFill>
              <a:schemeClr val="bg1">
                <a:lumMod val="50000"/>
              </a:schemeClr>
            </a:solidFill>
          </a:ln>
        </p:spPr>
        <p:txBody>
          <a:bodyPr>
            <a:spAutoFit/>
          </a:bodyPr>
          <a:lstStyle/>
          <a:p>
            <a:pPr fontAlgn="auto">
              <a:spcBef>
                <a:spcPts val="0"/>
              </a:spcBef>
              <a:spcAft>
                <a:spcPts val="0"/>
              </a:spcAft>
              <a:defRPr/>
            </a:pPr>
            <a:r>
              <a:rPr lang="fr-FR" sz="1600" dirty="0">
                <a:solidFill>
                  <a:schemeClr val="bg1">
                    <a:lumMod val="65000"/>
                  </a:schemeClr>
                </a:solidFill>
                <a:latin typeface="+mn-lt"/>
                <a:cs typeface="+mn-cs"/>
              </a:rPr>
              <a:t>séquelle matérielle</a:t>
            </a:r>
          </a:p>
        </p:txBody>
      </p:sp>
      <p:sp>
        <p:nvSpPr>
          <p:cNvPr id="11281" name="Rectangle 37"/>
          <p:cNvSpPr>
            <a:spLocks noChangeArrowheads="1"/>
          </p:cNvSpPr>
          <p:nvPr/>
        </p:nvSpPr>
        <p:spPr bwMode="auto">
          <a:xfrm>
            <a:off x="1454150" y="2619375"/>
            <a:ext cx="1774825" cy="430213"/>
          </a:xfrm>
          <a:prstGeom prst="rect">
            <a:avLst/>
          </a:prstGeom>
          <a:noFill/>
          <a:ln w="9525">
            <a:noFill/>
            <a:miter lim="800000"/>
            <a:headEnd/>
            <a:tailEnd/>
          </a:ln>
        </p:spPr>
        <p:txBody>
          <a:bodyPr>
            <a:spAutoFit/>
          </a:bodyPr>
          <a:lstStyle/>
          <a:p>
            <a:pPr algn="ctr"/>
            <a:r>
              <a:rPr lang="fr-FR" altLang="fr-FR" sz="1100" b="1"/>
              <a:t>conséquence(s)de la séquence précédente</a:t>
            </a:r>
          </a:p>
        </p:txBody>
      </p:sp>
      <p:cxnSp>
        <p:nvCxnSpPr>
          <p:cNvPr id="49" name="Connecteur droit 48"/>
          <p:cNvCxnSpPr/>
          <p:nvPr/>
        </p:nvCxnSpPr>
        <p:spPr>
          <a:xfrm>
            <a:off x="5530850" y="1765300"/>
            <a:ext cx="0" cy="2497138"/>
          </a:xfrm>
          <a:prstGeom prst="line">
            <a:avLst/>
          </a:prstGeom>
          <a:ln w="381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1283" name="Rectangle 49"/>
          <p:cNvSpPr>
            <a:spLocks noChangeArrowheads="1"/>
          </p:cNvSpPr>
          <p:nvPr/>
        </p:nvSpPr>
        <p:spPr bwMode="auto">
          <a:xfrm>
            <a:off x="3700463" y="2601913"/>
            <a:ext cx="1662112" cy="261937"/>
          </a:xfrm>
          <a:prstGeom prst="rect">
            <a:avLst/>
          </a:prstGeom>
          <a:noFill/>
          <a:ln w="9525">
            <a:solidFill>
              <a:schemeClr val="tx1"/>
            </a:solidFill>
            <a:miter lim="800000"/>
            <a:headEnd/>
            <a:tailEnd/>
          </a:ln>
        </p:spPr>
        <p:txBody>
          <a:bodyPr>
            <a:spAutoFit/>
          </a:bodyPr>
          <a:lstStyle/>
          <a:p>
            <a:r>
              <a:rPr lang="fr-FR" altLang="fr-FR" sz="1100"/>
              <a:t>évènement introstanciel</a:t>
            </a:r>
          </a:p>
        </p:txBody>
      </p:sp>
      <p:sp>
        <p:nvSpPr>
          <p:cNvPr id="41" name="Flèche droite à entaille 40"/>
          <p:cNvSpPr/>
          <p:nvPr/>
        </p:nvSpPr>
        <p:spPr>
          <a:xfrm>
            <a:off x="449263" y="2441575"/>
            <a:ext cx="2781300" cy="792163"/>
          </a:xfrm>
          <a:prstGeom prst="notched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285" name="Rectangle 53"/>
          <p:cNvSpPr>
            <a:spLocks noChangeArrowheads="1"/>
          </p:cNvSpPr>
          <p:nvPr/>
        </p:nvSpPr>
        <p:spPr bwMode="auto">
          <a:xfrm>
            <a:off x="3522663" y="3365500"/>
            <a:ext cx="1954212" cy="600075"/>
          </a:xfrm>
          <a:prstGeom prst="rect">
            <a:avLst/>
          </a:prstGeom>
          <a:noFill/>
          <a:ln w="9525">
            <a:solidFill>
              <a:schemeClr val="tx1"/>
            </a:solidFill>
            <a:miter lim="800000"/>
            <a:headEnd/>
            <a:tailEnd/>
          </a:ln>
        </p:spPr>
        <p:txBody>
          <a:bodyPr>
            <a:spAutoFit/>
          </a:bodyPr>
          <a:lstStyle/>
          <a:p>
            <a:r>
              <a:rPr lang="fr-FR" altLang="fr-FR" sz="1100"/>
              <a:t>l’</a:t>
            </a:r>
            <a:r>
              <a:rPr lang="fr-FR" altLang="fr-FR" sz="1100" b="1"/>
              <a:t>intention</a:t>
            </a:r>
            <a:r>
              <a:rPr lang="fr-FR" altLang="fr-FR" sz="1100"/>
              <a:t> </a:t>
            </a:r>
            <a:r>
              <a:rPr lang="fr-FR" altLang="fr-FR" sz="1100" b="1"/>
              <a:t>active</a:t>
            </a:r>
            <a:r>
              <a:rPr lang="fr-FR" altLang="fr-FR" sz="1100"/>
              <a:t> de l’agent</a:t>
            </a:r>
          </a:p>
          <a:p>
            <a:r>
              <a:rPr lang="fr-FR" altLang="fr-FR" sz="1100"/>
              <a:t>à travers les outils, gestes, matériaux, fonctions</a:t>
            </a:r>
          </a:p>
        </p:txBody>
      </p:sp>
      <p:sp>
        <p:nvSpPr>
          <p:cNvPr id="11286" name="Rectangle 54"/>
          <p:cNvSpPr>
            <a:spLocks noChangeArrowheads="1"/>
          </p:cNvSpPr>
          <p:nvPr/>
        </p:nvSpPr>
        <p:spPr bwMode="auto">
          <a:xfrm>
            <a:off x="1651000" y="3373438"/>
            <a:ext cx="1674813" cy="600075"/>
          </a:xfrm>
          <a:prstGeom prst="rect">
            <a:avLst/>
          </a:prstGeom>
          <a:noFill/>
          <a:ln w="9525">
            <a:solidFill>
              <a:schemeClr val="tx1"/>
            </a:solidFill>
            <a:miter lim="800000"/>
            <a:headEnd/>
            <a:tailEnd/>
          </a:ln>
        </p:spPr>
        <p:txBody>
          <a:bodyPr>
            <a:spAutoFit/>
          </a:bodyPr>
          <a:lstStyle/>
          <a:p>
            <a:r>
              <a:rPr lang="fr-FR" altLang="fr-FR" sz="1100"/>
              <a:t>les </a:t>
            </a:r>
            <a:r>
              <a:rPr lang="fr-FR" altLang="fr-FR" sz="1100" b="1"/>
              <a:t>raisons</a:t>
            </a:r>
            <a:r>
              <a:rPr lang="fr-FR" altLang="fr-FR" sz="1100"/>
              <a:t> et le </a:t>
            </a:r>
            <a:r>
              <a:rPr lang="fr-FR" altLang="fr-FR" sz="1100" b="1"/>
              <a:t>pouvoir-faire</a:t>
            </a:r>
            <a:r>
              <a:rPr lang="fr-FR" altLang="fr-FR" sz="1100"/>
              <a:t> actifs de l’agent dans un lieu</a:t>
            </a:r>
          </a:p>
        </p:txBody>
      </p:sp>
      <p:sp>
        <p:nvSpPr>
          <p:cNvPr id="11287" name="ZoneTexte 28"/>
          <p:cNvSpPr txBox="1">
            <a:spLocks noChangeArrowheads="1"/>
          </p:cNvSpPr>
          <p:nvPr/>
        </p:nvSpPr>
        <p:spPr bwMode="auto">
          <a:xfrm>
            <a:off x="2627313" y="230188"/>
            <a:ext cx="3960812" cy="400050"/>
          </a:xfrm>
          <a:prstGeom prst="rect">
            <a:avLst/>
          </a:prstGeom>
          <a:noFill/>
          <a:ln w="9525">
            <a:noFill/>
            <a:miter lim="800000"/>
            <a:headEnd/>
            <a:tailEnd/>
          </a:ln>
        </p:spPr>
        <p:txBody>
          <a:bodyPr>
            <a:spAutoFit/>
          </a:bodyPr>
          <a:lstStyle/>
          <a:p>
            <a:pPr algn="ctr"/>
            <a:r>
              <a:rPr lang="fr-FR" altLang="fr-FR" sz="2000" b="1"/>
              <a:t>l’unité séquentielle d’évènements </a:t>
            </a:r>
            <a:r>
              <a:rPr lang="fr-FR" altLang="fr-FR" sz="1600"/>
              <a:t> </a:t>
            </a:r>
          </a:p>
        </p:txBody>
      </p:sp>
      <p:sp>
        <p:nvSpPr>
          <p:cNvPr id="24" name="Flèche droite 17"/>
          <p:cNvSpPr/>
          <p:nvPr/>
        </p:nvSpPr>
        <p:spPr>
          <a:xfrm>
            <a:off x="1863725" y="4197350"/>
            <a:ext cx="1462088" cy="43180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289" name="ZoneTexte 18"/>
          <p:cNvSpPr txBox="1">
            <a:spLocks noChangeArrowheads="1"/>
          </p:cNvSpPr>
          <p:nvPr/>
        </p:nvSpPr>
        <p:spPr bwMode="auto">
          <a:xfrm>
            <a:off x="2032000" y="4281488"/>
            <a:ext cx="1211263" cy="261937"/>
          </a:xfrm>
          <a:prstGeom prst="rect">
            <a:avLst/>
          </a:prstGeom>
          <a:noFill/>
          <a:ln w="9525">
            <a:noFill/>
            <a:miter lim="800000"/>
            <a:headEnd/>
            <a:tailEnd/>
          </a:ln>
        </p:spPr>
        <p:txBody>
          <a:bodyPr>
            <a:spAutoFit/>
          </a:bodyPr>
          <a:lstStyle/>
          <a:p>
            <a:r>
              <a:rPr lang="fr-FR" altLang="fr-FR" sz="1100" b="1"/>
              <a:t>Intention conçue</a:t>
            </a:r>
            <a:endParaRPr lang="fr-FR" altLang="fr-FR" sz="1100"/>
          </a:p>
        </p:txBody>
      </p:sp>
      <p:sp>
        <p:nvSpPr>
          <p:cNvPr id="26" name="Flèche droite 17"/>
          <p:cNvSpPr/>
          <p:nvPr/>
        </p:nvSpPr>
        <p:spPr>
          <a:xfrm>
            <a:off x="3798888" y="4083050"/>
            <a:ext cx="1463675" cy="43180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291" name="ZoneTexte 18"/>
          <p:cNvSpPr txBox="1">
            <a:spLocks noChangeArrowheads="1"/>
          </p:cNvSpPr>
          <p:nvPr/>
        </p:nvSpPr>
        <p:spPr bwMode="auto">
          <a:xfrm>
            <a:off x="3814763" y="4168775"/>
            <a:ext cx="1352550" cy="260350"/>
          </a:xfrm>
          <a:prstGeom prst="rect">
            <a:avLst/>
          </a:prstGeom>
          <a:noFill/>
          <a:ln w="9525">
            <a:noFill/>
            <a:miter lim="800000"/>
            <a:headEnd/>
            <a:tailEnd/>
          </a:ln>
        </p:spPr>
        <p:txBody>
          <a:bodyPr>
            <a:spAutoFit/>
          </a:bodyPr>
          <a:lstStyle/>
          <a:p>
            <a:r>
              <a:rPr lang="fr-FR" altLang="fr-FR" sz="1100" b="1"/>
              <a:t>Intention manifeste</a:t>
            </a:r>
            <a:endParaRPr lang="fr-FR" altLang="fr-FR" sz="1100"/>
          </a:p>
        </p:txBody>
      </p:sp>
      <p:sp>
        <p:nvSpPr>
          <p:cNvPr id="29" name="Flèche droite 17"/>
          <p:cNvSpPr/>
          <p:nvPr/>
        </p:nvSpPr>
        <p:spPr>
          <a:xfrm>
            <a:off x="5649913" y="4219575"/>
            <a:ext cx="1462087" cy="43180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293" name="ZoneTexte 18"/>
          <p:cNvSpPr txBox="1">
            <a:spLocks noChangeArrowheads="1"/>
          </p:cNvSpPr>
          <p:nvPr/>
        </p:nvSpPr>
        <p:spPr bwMode="auto">
          <a:xfrm>
            <a:off x="5715000" y="4287838"/>
            <a:ext cx="1397000" cy="261937"/>
          </a:xfrm>
          <a:prstGeom prst="rect">
            <a:avLst/>
          </a:prstGeom>
          <a:noFill/>
          <a:ln w="9525">
            <a:noFill/>
            <a:miter lim="800000"/>
            <a:headEnd/>
            <a:tailEnd/>
          </a:ln>
        </p:spPr>
        <p:txBody>
          <a:bodyPr>
            <a:spAutoFit/>
          </a:bodyPr>
          <a:lstStyle/>
          <a:p>
            <a:r>
              <a:rPr lang="fr-FR" altLang="fr-FR" sz="1100" b="1"/>
              <a:t>Intention réalisée</a:t>
            </a:r>
            <a:endParaRPr lang="fr-FR" altLang="fr-FR" sz="1100"/>
          </a:p>
        </p:txBody>
      </p:sp>
      <p:sp>
        <p:nvSpPr>
          <p:cNvPr id="11294" name="Rectangle 30"/>
          <p:cNvSpPr>
            <a:spLocks noChangeArrowheads="1"/>
          </p:cNvSpPr>
          <p:nvPr/>
        </p:nvSpPr>
        <p:spPr bwMode="auto">
          <a:xfrm>
            <a:off x="5715000" y="3378200"/>
            <a:ext cx="1519238" cy="307975"/>
          </a:xfrm>
          <a:prstGeom prst="rect">
            <a:avLst/>
          </a:prstGeom>
          <a:noFill/>
          <a:ln w="9525">
            <a:solidFill>
              <a:schemeClr val="tx1"/>
            </a:solidFill>
            <a:miter lim="800000"/>
            <a:headEnd/>
            <a:tailEnd/>
          </a:ln>
        </p:spPr>
        <p:txBody>
          <a:bodyPr>
            <a:spAutoFit/>
          </a:bodyPr>
          <a:lstStyle/>
          <a:p>
            <a:r>
              <a:rPr lang="fr-FR" altLang="fr-FR" sz="1400" b="1"/>
              <a:t>conséquence</a:t>
            </a:r>
            <a:r>
              <a:rPr lang="fr-FR" altLang="fr-FR" sz="1100" b="1"/>
              <a:t>(s)</a:t>
            </a:r>
          </a:p>
        </p:txBody>
      </p:sp>
      <p:sp>
        <p:nvSpPr>
          <p:cNvPr id="11295" name="ZoneTexte 1"/>
          <p:cNvSpPr txBox="1">
            <a:spLocks noChangeArrowheads="1"/>
          </p:cNvSpPr>
          <p:nvPr/>
        </p:nvSpPr>
        <p:spPr bwMode="auto">
          <a:xfrm>
            <a:off x="5740400" y="2547938"/>
            <a:ext cx="1282700" cy="307975"/>
          </a:xfrm>
          <a:prstGeom prst="rect">
            <a:avLst/>
          </a:prstGeom>
          <a:noFill/>
          <a:ln w="9525">
            <a:solidFill>
              <a:schemeClr val="tx1"/>
            </a:solidFill>
            <a:miter lim="800000"/>
            <a:headEnd/>
            <a:tailEnd/>
          </a:ln>
        </p:spPr>
        <p:txBody>
          <a:bodyPr>
            <a:spAutoFit/>
          </a:bodyPr>
          <a:lstStyle/>
          <a:p>
            <a:r>
              <a:rPr lang="fr-FR" altLang="fr-FR" sz="1400" b="1">
                <a:latin typeface="Arial" charset="0"/>
              </a:rPr>
              <a:t>+ déchets</a:t>
            </a:r>
          </a:p>
        </p:txBody>
      </p:sp>
      <p:grpSp>
        <p:nvGrpSpPr>
          <p:cNvPr id="6" name="Groupe 4"/>
          <p:cNvGrpSpPr>
            <a:grpSpLocks/>
          </p:cNvGrpSpPr>
          <p:nvPr/>
        </p:nvGrpSpPr>
        <p:grpSpPr bwMode="auto">
          <a:xfrm>
            <a:off x="1660525" y="1663700"/>
            <a:ext cx="1768475" cy="2341563"/>
            <a:chOff x="1651000" y="1647825"/>
            <a:chExt cx="1768872" cy="2357239"/>
          </a:xfrm>
        </p:grpSpPr>
        <p:sp>
          <p:nvSpPr>
            <p:cNvPr id="3" name="Rectangle 2"/>
            <p:cNvSpPr/>
            <p:nvPr/>
          </p:nvSpPr>
          <p:spPr>
            <a:xfrm>
              <a:off x="1651000" y="1647825"/>
              <a:ext cx="1768872" cy="2357239"/>
            </a:xfrm>
            <a:prstGeom prst="rect">
              <a:avLst/>
            </a:prstGeom>
            <a:solidFill>
              <a:schemeClr val="tx2">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302" name="ZoneTexte 3"/>
            <p:cNvSpPr txBox="1">
              <a:spLocks noChangeArrowheads="1"/>
            </p:cNvSpPr>
            <p:nvPr/>
          </p:nvSpPr>
          <p:spPr bwMode="auto">
            <a:xfrm>
              <a:off x="1791050" y="3034884"/>
              <a:ext cx="1330325" cy="338554"/>
            </a:xfrm>
            <a:prstGeom prst="rect">
              <a:avLst/>
            </a:prstGeom>
            <a:noFill/>
            <a:ln w="9525">
              <a:noFill/>
              <a:miter lim="800000"/>
              <a:headEnd/>
              <a:tailEnd/>
            </a:ln>
          </p:spPr>
          <p:txBody>
            <a:bodyPr>
              <a:spAutoFit/>
            </a:bodyPr>
            <a:lstStyle/>
            <a:p>
              <a:r>
                <a:rPr lang="fr-FR" altLang="fr-FR" sz="1600" b="1">
                  <a:solidFill>
                    <a:srgbClr val="FF0000"/>
                  </a:solidFill>
                  <a:latin typeface="Arial" charset="0"/>
                </a:rPr>
                <a:t>préparation</a:t>
              </a:r>
            </a:p>
          </p:txBody>
        </p:sp>
      </p:grpSp>
      <p:sp>
        <p:nvSpPr>
          <p:cNvPr id="44" name="Espace réservé du contenu 2"/>
          <p:cNvSpPr txBox="1">
            <a:spLocks/>
          </p:cNvSpPr>
          <p:nvPr/>
        </p:nvSpPr>
        <p:spPr>
          <a:xfrm>
            <a:off x="2987675" y="4549775"/>
            <a:ext cx="1290638" cy="2228850"/>
          </a:xfrm>
          <a:prstGeom prst="rect">
            <a:avLst/>
          </a:prstGeom>
          <a:ln>
            <a:solidFill>
              <a:schemeClr val="tx1"/>
            </a:solidFill>
          </a:ln>
        </p:spPr>
        <p:txBody>
          <a:bodyPr>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fr-FR" altLang="fr-FR" b="1" u="sng" dirty="0"/>
          </a:p>
          <a:p>
            <a:pPr marL="0" indent="0" fontAlgn="auto">
              <a:spcAft>
                <a:spcPts val="0"/>
              </a:spcAft>
              <a:buFont typeface="Arial" pitchFamily="34" charset="0"/>
              <a:buNone/>
              <a:defRPr/>
            </a:pPr>
            <a:r>
              <a:rPr lang="fr-FR" altLang="fr-FR" b="1" u="sng" dirty="0"/>
              <a:t>Les fonctions technologiques : </a:t>
            </a:r>
          </a:p>
          <a:p>
            <a:pPr marL="0" indent="0" fontAlgn="auto">
              <a:spcAft>
                <a:spcPts val="0"/>
              </a:spcAft>
              <a:buFont typeface="Arial" pitchFamily="34" charset="0"/>
              <a:buNone/>
              <a:defRPr/>
            </a:pPr>
            <a:r>
              <a:rPr lang="fr-FR" altLang="fr-FR" b="1" dirty="0"/>
              <a:t>- ajouter </a:t>
            </a:r>
            <a:r>
              <a:rPr lang="fr-FR" altLang="fr-FR" b="1" dirty="0">
                <a:solidFill>
                  <a:srgbClr val="FF0000"/>
                </a:solidFill>
              </a:rPr>
              <a:t>+</a:t>
            </a:r>
            <a:r>
              <a:rPr lang="fr-FR" altLang="fr-FR" b="1" dirty="0"/>
              <a:t>, </a:t>
            </a:r>
          </a:p>
          <a:p>
            <a:pPr marL="0" indent="0" fontAlgn="auto">
              <a:spcAft>
                <a:spcPts val="0"/>
              </a:spcAft>
              <a:buFont typeface="Arial" pitchFamily="34" charset="0"/>
              <a:buNone/>
              <a:defRPr/>
            </a:pPr>
            <a:r>
              <a:rPr lang="fr-FR" altLang="fr-FR" b="1" dirty="0"/>
              <a:t>- retirer </a:t>
            </a:r>
            <a:r>
              <a:rPr lang="fr-FR" altLang="fr-FR" b="1" dirty="0">
                <a:solidFill>
                  <a:srgbClr val="FF0000"/>
                </a:solidFill>
              </a:rPr>
              <a:t>-</a:t>
            </a:r>
            <a:r>
              <a:rPr lang="fr-FR" altLang="fr-FR" b="1" dirty="0"/>
              <a:t>, </a:t>
            </a:r>
          </a:p>
          <a:p>
            <a:pPr marL="0" indent="0" fontAlgn="auto">
              <a:spcAft>
                <a:spcPts val="0"/>
              </a:spcAft>
              <a:buFont typeface="Arial" pitchFamily="34" charset="0"/>
              <a:buNone/>
              <a:defRPr/>
            </a:pPr>
            <a:r>
              <a:rPr lang="fr-FR" altLang="fr-FR" b="1" dirty="0"/>
              <a:t>- déplacer   , </a:t>
            </a:r>
          </a:p>
          <a:p>
            <a:pPr marL="0" indent="0" fontAlgn="auto">
              <a:spcAft>
                <a:spcPts val="0"/>
              </a:spcAft>
              <a:buFont typeface="Arial" pitchFamily="34" charset="0"/>
              <a:buNone/>
              <a:defRPr/>
            </a:pPr>
            <a:r>
              <a:rPr lang="fr-FR" altLang="fr-FR" b="1" dirty="0"/>
              <a:t>- changer physiquement ou chimiquement    </a:t>
            </a:r>
          </a:p>
          <a:p>
            <a:pPr fontAlgn="auto">
              <a:spcAft>
                <a:spcPts val="0"/>
              </a:spcAft>
              <a:defRPr/>
            </a:pPr>
            <a:endParaRPr lang="fr-FR" altLang="fr-FR" b="1" dirty="0"/>
          </a:p>
          <a:p>
            <a:pPr fontAlgn="auto">
              <a:spcAft>
                <a:spcPts val="0"/>
              </a:spcAft>
              <a:defRPr/>
            </a:pPr>
            <a:endParaRPr lang="fr-FR" dirty="0"/>
          </a:p>
        </p:txBody>
      </p:sp>
      <p:sp>
        <p:nvSpPr>
          <p:cNvPr id="45" name="Espace réservé du contenu 3"/>
          <p:cNvSpPr txBox="1">
            <a:spLocks/>
          </p:cNvSpPr>
          <p:nvPr/>
        </p:nvSpPr>
        <p:spPr>
          <a:xfrm>
            <a:off x="4267200" y="4559300"/>
            <a:ext cx="2112963" cy="2227263"/>
          </a:xfrm>
          <a:prstGeom prst="rect">
            <a:avLst/>
          </a:prstGeom>
          <a:ln>
            <a:solidFill>
              <a:schemeClr val="tx1"/>
            </a:solidFill>
          </a:ln>
        </p:spPr>
        <p:txBody>
          <a:bodyPr>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fr-FR" altLang="fr-FR" b="1" u="sng" dirty="0"/>
          </a:p>
          <a:p>
            <a:pPr marL="0" indent="0" fontAlgn="auto">
              <a:spcAft>
                <a:spcPts val="0"/>
              </a:spcAft>
              <a:buFont typeface="Arial" pitchFamily="34" charset="0"/>
              <a:buNone/>
              <a:defRPr/>
            </a:pPr>
            <a:r>
              <a:rPr lang="fr-FR" altLang="fr-FR" b="1" u="sng" dirty="0"/>
              <a:t>Les fonctions conceptuelles :</a:t>
            </a:r>
          </a:p>
          <a:p>
            <a:pPr marL="0" indent="0" fontAlgn="auto">
              <a:spcAft>
                <a:spcPts val="0"/>
              </a:spcAft>
              <a:defRPr/>
            </a:pPr>
            <a:endParaRPr lang="fr-FR" altLang="fr-FR" b="1" dirty="0"/>
          </a:p>
          <a:p>
            <a:pPr marL="0" indent="0" fontAlgn="auto">
              <a:spcAft>
                <a:spcPts val="0"/>
              </a:spcAft>
              <a:defRPr/>
            </a:pPr>
            <a:r>
              <a:rPr lang="fr-FR" altLang="fr-FR" b="1" dirty="0"/>
              <a:t>fonction référentielle, </a:t>
            </a:r>
            <a:r>
              <a:rPr lang="fr-FR" altLang="fr-FR" b="1" i="1" dirty="0"/>
              <a:t>le contexte</a:t>
            </a:r>
            <a:r>
              <a:rPr lang="fr-FR" altLang="fr-FR" sz="1600" b="1" i="1" dirty="0"/>
              <a:t>, </a:t>
            </a:r>
          </a:p>
          <a:p>
            <a:pPr marL="0" indent="0" fontAlgn="auto">
              <a:spcAft>
                <a:spcPts val="0"/>
              </a:spcAft>
              <a:defRPr/>
            </a:pPr>
            <a:endParaRPr lang="fr-FR" altLang="fr-FR" sz="1600" b="1" i="1" dirty="0"/>
          </a:p>
          <a:p>
            <a:pPr marL="0" indent="0" fontAlgn="auto">
              <a:spcAft>
                <a:spcPts val="0"/>
              </a:spcAft>
              <a:defRPr/>
            </a:pPr>
            <a:r>
              <a:rPr lang="fr-FR" altLang="fr-FR" b="1" dirty="0"/>
              <a:t>fonction émotive  </a:t>
            </a:r>
            <a:r>
              <a:rPr lang="fr-FR" altLang="fr-FR" b="1" i="1" dirty="0"/>
              <a:t> le locuteur, </a:t>
            </a:r>
          </a:p>
          <a:p>
            <a:pPr marL="0" indent="0" fontAlgn="auto">
              <a:spcAft>
                <a:spcPts val="0"/>
              </a:spcAft>
              <a:defRPr/>
            </a:pPr>
            <a:endParaRPr lang="fr-FR" altLang="fr-FR" b="1" i="1" dirty="0"/>
          </a:p>
          <a:p>
            <a:pPr marL="0" indent="0" fontAlgn="auto">
              <a:spcAft>
                <a:spcPts val="0"/>
              </a:spcAft>
              <a:defRPr/>
            </a:pPr>
            <a:r>
              <a:rPr lang="fr-FR" altLang="fr-FR" b="1" dirty="0"/>
              <a:t>fonction conative  </a:t>
            </a:r>
            <a:r>
              <a:rPr lang="fr-FR" altLang="fr-FR" b="1" i="1" dirty="0"/>
              <a:t>le destinataire,</a:t>
            </a:r>
          </a:p>
          <a:p>
            <a:pPr marL="0" indent="0" fontAlgn="auto">
              <a:spcAft>
                <a:spcPts val="0"/>
              </a:spcAft>
              <a:defRPr/>
            </a:pPr>
            <a:r>
              <a:rPr lang="fr-FR" altLang="fr-FR" b="1" i="1" dirty="0"/>
              <a:t> </a:t>
            </a:r>
          </a:p>
          <a:p>
            <a:pPr marL="0" indent="0" fontAlgn="auto">
              <a:spcAft>
                <a:spcPts val="0"/>
              </a:spcAft>
              <a:defRPr/>
            </a:pPr>
            <a:r>
              <a:rPr lang="fr-FR" altLang="fr-FR" b="1" dirty="0"/>
              <a:t>fonction phatique        </a:t>
            </a:r>
            <a:r>
              <a:rPr lang="fr-FR" altLang="fr-FR" b="1" i="1" dirty="0"/>
              <a:t> le contact,</a:t>
            </a:r>
          </a:p>
          <a:p>
            <a:pPr marL="0" indent="0" fontAlgn="auto">
              <a:spcAft>
                <a:spcPts val="0"/>
              </a:spcAft>
              <a:defRPr/>
            </a:pPr>
            <a:r>
              <a:rPr lang="fr-FR" altLang="fr-FR" b="1" i="1" dirty="0"/>
              <a:t> </a:t>
            </a:r>
          </a:p>
          <a:p>
            <a:pPr marL="0" indent="0" fontAlgn="auto">
              <a:spcAft>
                <a:spcPts val="0"/>
              </a:spcAft>
              <a:defRPr/>
            </a:pPr>
            <a:r>
              <a:rPr lang="fr-FR" altLang="fr-FR" b="1" dirty="0"/>
              <a:t>fonction métalinguistique</a:t>
            </a:r>
            <a:r>
              <a:rPr lang="fr-FR" altLang="fr-FR" b="1" i="1" dirty="0"/>
              <a:t> le code,</a:t>
            </a:r>
          </a:p>
          <a:p>
            <a:pPr marL="0" indent="0" fontAlgn="auto">
              <a:spcAft>
                <a:spcPts val="0"/>
              </a:spcAft>
              <a:defRPr/>
            </a:pPr>
            <a:r>
              <a:rPr lang="fr-FR" altLang="fr-FR" b="1" i="1" dirty="0"/>
              <a:t> </a:t>
            </a:r>
          </a:p>
          <a:p>
            <a:pPr marL="0" indent="0" fontAlgn="auto">
              <a:spcAft>
                <a:spcPts val="0"/>
              </a:spcAft>
              <a:defRPr/>
            </a:pPr>
            <a:r>
              <a:rPr lang="fr-FR" altLang="fr-FR" b="1" dirty="0"/>
              <a:t>fonction poétique  </a:t>
            </a:r>
            <a:r>
              <a:rPr lang="fr-FR" altLang="fr-FR" b="1" i="1" dirty="0"/>
              <a:t>le</a:t>
            </a:r>
            <a:r>
              <a:rPr lang="fr-FR" altLang="fr-FR" b="1" dirty="0"/>
              <a:t> </a:t>
            </a:r>
            <a:r>
              <a:rPr lang="fr-FR" altLang="fr-FR" b="1" i="1" dirty="0"/>
              <a:t>message</a:t>
            </a:r>
            <a:endParaRPr lang="fr-FR" dirty="0"/>
          </a:p>
        </p:txBody>
      </p:sp>
      <p:cxnSp>
        <p:nvCxnSpPr>
          <p:cNvPr id="4" name="Connecteur droit 3"/>
          <p:cNvCxnSpPr/>
          <p:nvPr/>
        </p:nvCxnSpPr>
        <p:spPr>
          <a:xfrm flipH="1">
            <a:off x="2771775" y="4322763"/>
            <a:ext cx="720725" cy="76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a:off x="5530850" y="4270375"/>
            <a:ext cx="1031875" cy="6715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1"/>
          </p:nvPr>
        </p:nvSpPr>
        <p:spPr>
          <a:xfrm>
            <a:off x="457200" y="260350"/>
            <a:ext cx="8229600" cy="6121400"/>
          </a:xfrm>
        </p:spPr>
        <p:txBody>
          <a:bodyPr>
            <a:normAutofit lnSpcReduction="10000"/>
          </a:bodyPr>
          <a:lstStyle/>
          <a:p>
            <a:pPr marL="0" indent="0" algn="just" eaLnBrk="1" hangingPunct="1">
              <a:buFont typeface="Arial" charset="0"/>
              <a:buNone/>
            </a:pPr>
            <a:r>
              <a:rPr lang="fr-FR" altLang="fr-FR"/>
              <a:t>L’</a:t>
            </a:r>
            <a:r>
              <a:rPr lang="fr-FR" altLang="fr-FR" b="1"/>
              <a:t>ictus</a:t>
            </a:r>
            <a:r>
              <a:rPr lang="fr-FR" altLang="fr-FR"/>
              <a:t> est la cellule (ou unité) matrice de la différence minimale. Cette différence est caractérisée par sa fonction, par la nature et la quantité d’énergie dépensée et par l’interface constitué par le fond.</a:t>
            </a:r>
          </a:p>
          <a:p>
            <a:pPr marL="0" indent="0" algn="just" eaLnBrk="1" hangingPunct="1">
              <a:buFont typeface="Arial" charset="0"/>
              <a:buNone/>
            </a:pPr>
            <a:r>
              <a:rPr lang="fr-FR" altLang="fr-FR"/>
              <a:t>Le </a:t>
            </a:r>
            <a:r>
              <a:rPr lang="fr-FR" altLang="fr-FR" b="1"/>
              <a:t>fond</a:t>
            </a:r>
            <a:r>
              <a:rPr lang="fr-FR" altLang="fr-FR"/>
              <a:t> est, en tant que masse conductrice, la limite d’un milieu dont le potentiel en chaque point est considéré comme égale à zéro, qui permet le transfert de l’énergie </a:t>
            </a:r>
          </a:p>
          <a:p>
            <a:pPr marL="0" indent="0" algn="just" eaLnBrk="1" hangingPunct="1">
              <a:buFont typeface="Arial" charset="0"/>
              <a:buNone/>
            </a:pPr>
            <a:r>
              <a:rPr lang="fr-FR" altLang="fr-FR"/>
              <a:t>[</a:t>
            </a:r>
            <a:r>
              <a:rPr lang="fr-FR" altLang="fr-FR" b="1"/>
              <a:t>qui devient</a:t>
            </a:r>
            <a:r>
              <a:rPr lang="fr-FR" altLang="fr-FR"/>
              <a:t>] organisée [</a:t>
            </a:r>
            <a:r>
              <a:rPr lang="fr-FR" altLang="fr-FR" b="1">
                <a:solidFill>
                  <a:srgbClr val="FF0000"/>
                </a:solidFill>
              </a:rPr>
              <a:t>en système</a:t>
            </a:r>
            <a:r>
              <a:rPr lang="fr-FR" altLang="fr-FR"/>
              <a:t>] d’une phase à une autre [</a:t>
            </a:r>
            <a:r>
              <a:rPr lang="fr-FR" altLang="fr-FR" b="1"/>
              <a:t>par un jeu de niveaux de résistance</a:t>
            </a:r>
            <a:r>
              <a:rPr lang="fr-FR" altLang="fr-FR"/>
              <a:t>].</a:t>
            </a:r>
          </a:p>
          <a:p>
            <a:pPr marL="0" indent="0" eaLnBrk="1" hangingPunct="1">
              <a:buFont typeface="Arial" charset="0"/>
              <a:buNone/>
            </a:pPr>
            <a:endParaRPr lang="fr-FR" alt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500"/>
                                        <p:tgtEl>
                                          <p:spTgt spid="163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fade">
                                      <p:cBhvr>
                                        <p:cTn id="12" dur="500"/>
                                        <p:tgtEl>
                                          <p:spTgt spid="16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6">
                                            <p:txEl>
                                              <p:pRg st="2" end="2"/>
                                            </p:txEl>
                                          </p:spTgt>
                                        </p:tgtEl>
                                        <p:attrNameLst>
                                          <p:attrName>style.visibility</p:attrName>
                                        </p:attrNameLst>
                                      </p:cBhvr>
                                      <p:to>
                                        <p:strVal val="visible"/>
                                      </p:to>
                                    </p:set>
                                    <p:animEffect transition="in" filter="fade">
                                      <p:cBhvr>
                                        <p:cTn id="17" dur="500"/>
                                        <p:tgtEl>
                                          <p:spTgt spid="163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38785"/>
            <a:ext cx="8229600" cy="4740089"/>
          </a:xfrm>
        </p:spPr>
        <p:txBody>
          <a:bodyPr>
            <a:normAutofit/>
          </a:bodyPr>
          <a:lstStyle/>
          <a:p>
            <a:pPr>
              <a:buNone/>
            </a:pPr>
            <a:r>
              <a:rPr lang="fr-FR" sz="2700" dirty="0"/>
              <a:t>L’ictus, ou l’énergie dépensée selon une projet intentionnelle, la construction </a:t>
            </a:r>
            <a:r>
              <a:rPr lang="fr-FR" sz="2700" dirty="0" err="1"/>
              <a:t>dilemmique</a:t>
            </a:r>
            <a:r>
              <a:rPr lang="fr-FR" sz="2700" dirty="0"/>
              <a:t>, crée une crise à l’origine d’un déséquilibre physico-chimique entre un matériaux et son milieu naturel qui fait dissoudre les limites matérielles entre les deux</a:t>
            </a:r>
          </a:p>
          <a:p>
            <a:pPr>
              <a:buNone/>
            </a:pPr>
            <a:r>
              <a:rPr lang="fr-FR" sz="2700" dirty="0"/>
              <a:t> en faveur d’une </a:t>
            </a:r>
            <a:r>
              <a:rPr lang="fr-FR" sz="2700" b="1" dirty="0"/>
              <a:t>solution</a:t>
            </a:r>
            <a:r>
              <a:rPr lang="fr-FR" sz="2700" dirty="0"/>
              <a:t> espace/temps, </a:t>
            </a:r>
            <a:r>
              <a:rPr lang="fr-FR" sz="2700" b="1" i="1" dirty="0"/>
              <a:t>le lieu</a:t>
            </a:r>
            <a:r>
              <a:rPr lang="fr-FR" sz="2700" dirty="0"/>
              <a:t>, </a:t>
            </a:r>
          </a:p>
          <a:p>
            <a:pPr>
              <a:buNone/>
            </a:pPr>
            <a:r>
              <a:rPr lang="fr-FR" sz="2700" dirty="0"/>
              <a:t>qui comprendrait non seulement l’objet produit, mais également les agents et leurs milieux, </a:t>
            </a:r>
          </a:p>
          <a:p>
            <a:pPr>
              <a:buNone/>
            </a:pPr>
            <a:r>
              <a:rPr lang="fr-FR" sz="2700" dirty="0"/>
              <a:t>ainsi que leurs propres perceptions et choix à l’égard de cet objet.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3"/>
          <p:cNvPicPr>
            <a:picLocks noGrp="1" noChangeAspect="1" noChangeArrowheads="1"/>
          </p:cNvPicPr>
          <p:nvPr>
            <p:ph idx="1"/>
          </p:nvPr>
        </p:nvPicPr>
        <p:blipFill>
          <a:blip r:embed="rId2" cstate="print"/>
          <a:srcRect/>
          <a:stretch>
            <a:fillRect/>
          </a:stretch>
        </p:blipFill>
        <p:spPr bwMode="auto">
          <a:xfrm>
            <a:off x="2279277" y="857250"/>
            <a:ext cx="5305891" cy="319455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2357879" y="874933"/>
            <a:ext cx="4925955" cy="3176867"/>
          </a:xfrm>
          <a:prstGeom prst="rect">
            <a:avLst/>
          </a:prstGeom>
          <a:noFill/>
          <a:ln w="9525">
            <a:noFill/>
            <a:miter lim="800000"/>
            <a:headEnd/>
            <a:tailEnd/>
          </a:ln>
        </p:spPr>
      </p:pic>
      <p:sp>
        <p:nvSpPr>
          <p:cNvPr id="6" name="ZoneTexte 5"/>
          <p:cNvSpPr txBox="1"/>
          <p:nvPr/>
        </p:nvSpPr>
        <p:spPr>
          <a:xfrm>
            <a:off x="544606" y="4013947"/>
            <a:ext cx="8370794" cy="2446824"/>
          </a:xfrm>
          <a:prstGeom prst="rect">
            <a:avLst/>
          </a:prstGeom>
          <a:noFill/>
        </p:spPr>
        <p:txBody>
          <a:bodyPr wrap="square" rtlCol="0">
            <a:spAutoFit/>
          </a:bodyPr>
          <a:lstStyle/>
          <a:p>
            <a:r>
              <a:rPr lang="fr-FR" dirty="0"/>
              <a:t>L’ictus de l’agent : l’énergie de l’acte intentionnel</a:t>
            </a:r>
          </a:p>
          <a:p>
            <a:r>
              <a:rPr lang="fr-FR" dirty="0"/>
              <a:t>fait dissoudre les limites entre un matériaux et son milieu Naturel</a:t>
            </a:r>
          </a:p>
          <a:p>
            <a:r>
              <a:rPr lang="fr-FR" dirty="0"/>
              <a:t>en faveur d’une </a:t>
            </a:r>
            <a:r>
              <a:rPr lang="fr-FR" b="1" dirty="0"/>
              <a:t>solution</a:t>
            </a:r>
            <a:r>
              <a:rPr lang="fr-FR" dirty="0"/>
              <a:t> espace/temps, </a:t>
            </a:r>
            <a:r>
              <a:rPr lang="fr-FR" b="1" i="1" dirty="0"/>
              <a:t>le lieu</a:t>
            </a:r>
            <a:r>
              <a:rPr lang="fr-FR" dirty="0"/>
              <a:t>, </a:t>
            </a:r>
          </a:p>
          <a:p>
            <a:pPr algn="ctr"/>
            <a:r>
              <a:rPr lang="fr-FR" dirty="0"/>
              <a:t>ici un arbre qui devient planches</a:t>
            </a:r>
          </a:p>
          <a:p>
            <a:pPr>
              <a:buNone/>
            </a:pPr>
            <a:r>
              <a:rPr lang="fr-FR" dirty="0"/>
              <a:t>Ce nouveau lieu comprend non seulement l’objet produit, les planches</a:t>
            </a:r>
          </a:p>
          <a:p>
            <a:pPr>
              <a:buNone/>
            </a:pPr>
            <a:r>
              <a:rPr lang="fr-FR" dirty="0"/>
              <a:t> mais également d’éventuels agents et leurs milieux, ainsi que leurs propres perceptions et choix à l’égard de cet objet.</a:t>
            </a:r>
          </a:p>
          <a:p>
            <a:r>
              <a:rPr lang="fr-FR" sz="1350" dirty="0"/>
              <a:t> </a:t>
            </a:r>
          </a:p>
          <a:p>
            <a:endParaRPr lang="fr-FR" sz="13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2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2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0"/>
                                        <p:tgtEl>
                                          <p:spTgt spid="4"/>
                                        </p:tgtEl>
                                      </p:cBhvr>
                                    </p:animEffect>
                                    <p:set>
                                      <p:cBhvr>
                                        <p:cTn id="32" dur="1" fill="hold">
                                          <p:stCondLst>
                                            <p:cond delay="4999"/>
                                          </p:stCondLst>
                                        </p:cTn>
                                        <p:tgtEl>
                                          <p:spTgt spid="4"/>
                                        </p:tgtEl>
                                        <p:attrNameLst>
                                          <p:attrName>style.visibility</p:attrName>
                                        </p:attrNameLst>
                                      </p:cBhvr>
                                      <p:to>
                                        <p:strVal val="hidden"/>
                                      </p:to>
                                    </p:set>
                                  </p:childTnLst>
                                </p:cTn>
                              </p:par>
                              <p:par>
                                <p:cTn id="33" presetID="5" presetClass="entr" presetSubtype="1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heckerboard(across)">
                                      <p:cBhvr>
                                        <p:cTn id="35" dur="5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20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332656"/>
            <a:ext cx="8496944" cy="5793507"/>
          </a:xfrm>
        </p:spPr>
        <p:txBody>
          <a:bodyPr/>
          <a:lstStyle/>
          <a:p>
            <a:pPr algn="ctr" eaLnBrk="1" hangingPunct="1">
              <a:buFont typeface="Arial" charset="0"/>
              <a:buNone/>
            </a:pPr>
            <a:r>
              <a:rPr lang="fr-FR" sz="6000" dirty="0"/>
              <a:t>Cette analyse tient compte également de:</a:t>
            </a:r>
          </a:p>
          <a:p>
            <a:pPr algn="ctr"/>
            <a:r>
              <a:rPr lang="fr-FR" sz="6000" dirty="0"/>
              <a:t>la pragmatique</a:t>
            </a:r>
          </a:p>
          <a:p>
            <a:pPr algn="ctr"/>
            <a:r>
              <a:rPr lang="fr-FR" sz="6000" dirty="0"/>
              <a:t>la sémantique </a:t>
            </a:r>
          </a:p>
          <a:p>
            <a:pPr algn="ctr"/>
            <a:r>
              <a:rPr lang="fr-FR" sz="6000" dirty="0"/>
              <a:t>la syntaxe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11088" y="4689662"/>
            <a:ext cx="7190816" cy="1200329"/>
          </a:xfrm>
          <a:prstGeom prst="rect">
            <a:avLst/>
          </a:prstGeom>
          <a:noFill/>
        </p:spPr>
        <p:txBody>
          <a:bodyPr wrap="square" rtlCol="0">
            <a:spAutoFit/>
          </a:bodyPr>
          <a:lstStyle/>
          <a:p>
            <a:r>
              <a:rPr lang="fr-FR" sz="2400" dirty="0"/>
              <a:t>D’une manière générale nous pouvons dire que,</a:t>
            </a:r>
          </a:p>
          <a:p>
            <a:r>
              <a:rPr lang="fr-FR" sz="2400" dirty="0"/>
              <a:t>par la technologie, l’agent dissout les éléments de la Nature dans une solution de signification.</a:t>
            </a:r>
          </a:p>
        </p:txBody>
      </p:sp>
      <p:pic>
        <p:nvPicPr>
          <p:cNvPr id="1029" name="Picture 5"/>
          <p:cNvPicPr>
            <a:picLocks noChangeAspect="1" noChangeArrowheads="1"/>
          </p:cNvPicPr>
          <p:nvPr/>
        </p:nvPicPr>
        <p:blipFill>
          <a:blip r:embed="rId2" cstate="print"/>
          <a:srcRect/>
          <a:stretch>
            <a:fillRect/>
          </a:stretch>
        </p:blipFill>
        <p:spPr bwMode="auto">
          <a:xfrm>
            <a:off x="2823883" y="1157693"/>
            <a:ext cx="4780430" cy="3580709"/>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2808334" y="1127039"/>
            <a:ext cx="4762361" cy="35424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20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0"/>
                                        <p:tgtEl>
                                          <p:spTgt spid="1029"/>
                                        </p:tgtEl>
                                      </p:cBhvr>
                                    </p:animEffect>
                                    <p:set>
                                      <p:cBhvr>
                                        <p:cTn id="12" dur="1" fill="hold">
                                          <p:stCondLst>
                                            <p:cond delay="4999"/>
                                          </p:stCondLst>
                                        </p:cTn>
                                        <p:tgtEl>
                                          <p:spTgt spid="1029"/>
                                        </p:tgtEl>
                                        <p:attrNameLst>
                                          <p:attrName>style.visibility</p:attrName>
                                        </p:attrNameLst>
                                      </p:cBhvr>
                                      <p:to>
                                        <p:strVal val="hidden"/>
                                      </p:to>
                                    </p:set>
                                  </p:childTnLst>
                                </p:cTn>
                              </p:par>
                              <p:par>
                                <p:cTn id="13" presetID="5" presetClass="entr" presetSubtype="1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checkerboard(across)">
                                      <p:cBhvr>
                                        <p:cTn id="15" dur="5000"/>
                                        <p:tgtEl>
                                          <p:spTgt spid="10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a:grpSpLocks/>
          </p:cNvGrpSpPr>
          <p:nvPr/>
        </p:nvGrpSpPr>
        <p:grpSpPr bwMode="auto">
          <a:xfrm>
            <a:off x="992188" y="3414713"/>
            <a:ext cx="6654800" cy="2592387"/>
            <a:chOff x="1065213" y="4005263"/>
            <a:chExt cx="6654800" cy="2592387"/>
          </a:xfrm>
        </p:grpSpPr>
        <p:sp>
          <p:nvSpPr>
            <p:cNvPr id="6149" name="ZoneTexte 3"/>
            <p:cNvSpPr txBox="1">
              <a:spLocks noChangeArrowheads="1"/>
            </p:cNvSpPr>
            <p:nvPr/>
          </p:nvSpPr>
          <p:spPr bwMode="auto">
            <a:xfrm>
              <a:off x="3748088" y="4256088"/>
              <a:ext cx="1025525" cy="369887"/>
            </a:xfrm>
            <a:prstGeom prst="rect">
              <a:avLst/>
            </a:prstGeom>
            <a:noFill/>
            <a:ln w="9525">
              <a:solidFill>
                <a:schemeClr val="tx1"/>
              </a:solidFill>
              <a:miter lim="800000"/>
              <a:headEnd/>
              <a:tailEnd/>
            </a:ln>
          </p:spPr>
          <p:txBody>
            <a:bodyPr>
              <a:spAutoFit/>
            </a:bodyPr>
            <a:lstStyle/>
            <a:p>
              <a:r>
                <a:rPr lang="fr-FR" altLang="fr-FR" b="1"/>
                <a:t>contexte</a:t>
              </a:r>
            </a:p>
          </p:txBody>
        </p:sp>
        <p:sp>
          <p:nvSpPr>
            <p:cNvPr id="6150" name="ZoneTexte 4"/>
            <p:cNvSpPr txBox="1">
              <a:spLocks noChangeArrowheads="1"/>
            </p:cNvSpPr>
            <p:nvPr/>
          </p:nvSpPr>
          <p:spPr bwMode="auto">
            <a:xfrm>
              <a:off x="3646488" y="4868863"/>
              <a:ext cx="1212850" cy="369887"/>
            </a:xfrm>
            <a:prstGeom prst="rect">
              <a:avLst/>
            </a:prstGeom>
            <a:noFill/>
            <a:ln w="9525">
              <a:solidFill>
                <a:schemeClr val="tx1"/>
              </a:solidFill>
              <a:miter lim="800000"/>
              <a:headEnd/>
              <a:tailEnd/>
            </a:ln>
          </p:spPr>
          <p:txBody>
            <a:bodyPr>
              <a:spAutoFit/>
            </a:bodyPr>
            <a:lstStyle/>
            <a:p>
              <a:r>
                <a:rPr lang="fr-FR" altLang="fr-FR" b="1"/>
                <a:t>message</a:t>
              </a:r>
            </a:p>
          </p:txBody>
        </p:sp>
        <p:sp>
          <p:nvSpPr>
            <p:cNvPr id="6151" name="ZoneTexte 5"/>
            <p:cNvSpPr txBox="1">
              <a:spLocks noChangeArrowheads="1"/>
            </p:cNvSpPr>
            <p:nvPr/>
          </p:nvSpPr>
          <p:spPr bwMode="auto">
            <a:xfrm>
              <a:off x="3697288" y="5373688"/>
              <a:ext cx="1025525" cy="369887"/>
            </a:xfrm>
            <a:prstGeom prst="rect">
              <a:avLst/>
            </a:prstGeom>
            <a:noFill/>
            <a:ln w="9525">
              <a:solidFill>
                <a:schemeClr val="tx1"/>
              </a:solidFill>
              <a:miter lim="800000"/>
              <a:headEnd/>
              <a:tailEnd/>
            </a:ln>
          </p:spPr>
          <p:txBody>
            <a:bodyPr>
              <a:spAutoFit/>
            </a:bodyPr>
            <a:lstStyle/>
            <a:p>
              <a:r>
                <a:rPr lang="fr-FR" altLang="fr-FR" b="1"/>
                <a:t>contacte</a:t>
              </a:r>
            </a:p>
          </p:txBody>
        </p:sp>
        <p:sp>
          <p:nvSpPr>
            <p:cNvPr id="6152" name="ZoneTexte 6"/>
            <p:cNvSpPr txBox="1">
              <a:spLocks noChangeArrowheads="1"/>
            </p:cNvSpPr>
            <p:nvPr/>
          </p:nvSpPr>
          <p:spPr bwMode="auto">
            <a:xfrm>
              <a:off x="3832225" y="5949950"/>
              <a:ext cx="755650" cy="368300"/>
            </a:xfrm>
            <a:prstGeom prst="rect">
              <a:avLst/>
            </a:prstGeom>
            <a:noFill/>
            <a:ln w="9525">
              <a:solidFill>
                <a:schemeClr val="tx1"/>
              </a:solidFill>
              <a:miter lim="800000"/>
              <a:headEnd/>
              <a:tailEnd/>
            </a:ln>
          </p:spPr>
          <p:txBody>
            <a:bodyPr>
              <a:spAutoFit/>
            </a:bodyPr>
            <a:lstStyle/>
            <a:p>
              <a:r>
                <a:rPr lang="fr-FR" altLang="fr-FR" b="1"/>
                <a:t>code</a:t>
              </a:r>
            </a:p>
          </p:txBody>
        </p:sp>
        <p:pic>
          <p:nvPicPr>
            <p:cNvPr id="6153" name="Picture 10"/>
            <p:cNvPicPr>
              <a:picLocks noChangeAspect="1" noChangeArrowheads="1"/>
            </p:cNvPicPr>
            <p:nvPr/>
          </p:nvPicPr>
          <p:blipFill>
            <a:blip r:embed="rId2" cstate="print"/>
            <a:srcRect l="21574" t="29385" r="-800" b="-1212"/>
            <a:stretch>
              <a:fillRect/>
            </a:stretch>
          </p:blipFill>
          <p:spPr bwMode="auto">
            <a:xfrm>
              <a:off x="6238875" y="4117975"/>
              <a:ext cx="1481138" cy="2016125"/>
            </a:xfrm>
            <a:prstGeom prst="rect">
              <a:avLst/>
            </a:prstGeom>
            <a:noFill/>
            <a:ln w="9525">
              <a:noFill/>
              <a:miter lim="800000"/>
              <a:headEnd/>
              <a:tailEnd/>
            </a:ln>
          </p:spPr>
        </p:pic>
        <p:pic>
          <p:nvPicPr>
            <p:cNvPr id="6154" name="Picture 13"/>
            <p:cNvPicPr>
              <a:picLocks noChangeAspect="1" noChangeArrowheads="1"/>
            </p:cNvPicPr>
            <p:nvPr/>
          </p:nvPicPr>
          <p:blipFill>
            <a:blip r:embed="rId3" cstate="print"/>
            <a:srcRect r="16994"/>
            <a:stretch>
              <a:fillRect/>
            </a:stretch>
          </p:blipFill>
          <p:spPr bwMode="auto">
            <a:xfrm>
              <a:off x="1065213" y="4157663"/>
              <a:ext cx="1203325" cy="2178050"/>
            </a:xfrm>
            <a:prstGeom prst="rect">
              <a:avLst/>
            </a:prstGeom>
            <a:noFill/>
            <a:ln w="9525">
              <a:noFill/>
              <a:miter lim="800000"/>
              <a:headEnd/>
              <a:tailEnd/>
            </a:ln>
          </p:spPr>
        </p:pic>
        <p:sp>
          <p:nvSpPr>
            <p:cNvPr id="10" name="Ellipse 9"/>
            <p:cNvSpPr/>
            <p:nvPr/>
          </p:nvSpPr>
          <p:spPr>
            <a:xfrm>
              <a:off x="3508375" y="4005263"/>
              <a:ext cx="1423988" cy="2592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156" name="ZoneTexte 11"/>
            <p:cNvSpPr txBox="1">
              <a:spLocks noChangeArrowheads="1"/>
            </p:cNvSpPr>
            <p:nvPr/>
          </p:nvSpPr>
          <p:spPr bwMode="auto">
            <a:xfrm>
              <a:off x="5003800" y="4876800"/>
              <a:ext cx="1435100" cy="369888"/>
            </a:xfrm>
            <a:prstGeom prst="rect">
              <a:avLst/>
            </a:prstGeom>
            <a:noFill/>
            <a:ln w="9525">
              <a:solidFill>
                <a:schemeClr val="tx1"/>
              </a:solidFill>
              <a:miter lim="800000"/>
              <a:headEnd/>
              <a:tailEnd/>
            </a:ln>
          </p:spPr>
          <p:txBody>
            <a:bodyPr>
              <a:spAutoFit/>
            </a:bodyPr>
            <a:lstStyle/>
            <a:p>
              <a:r>
                <a:rPr lang="fr-FR" altLang="fr-FR" b="1"/>
                <a:t>destinataire</a:t>
              </a:r>
            </a:p>
          </p:txBody>
        </p:sp>
        <p:sp>
          <p:nvSpPr>
            <p:cNvPr id="6157" name="ZoneTexte 12"/>
            <p:cNvSpPr txBox="1">
              <a:spLocks noChangeArrowheads="1"/>
            </p:cNvSpPr>
            <p:nvPr/>
          </p:nvSpPr>
          <p:spPr bwMode="auto">
            <a:xfrm>
              <a:off x="2036763" y="4876800"/>
              <a:ext cx="1355725" cy="646331"/>
            </a:xfrm>
            <a:prstGeom prst="rect">
              <a:avLst/>
            </a:prstGeom>
            <a:noFill/>
            <a:ln w="9525">
              <a:solidFill>
                <a:schemeClr val="tx1"/>
              </a:solidFill>
              <a:miter lim="800000"/>
              <a:headEnd/>
              <a:tailEnd/>
            </a:ln>
          </p:spPr>
          <p:txBody>
            <a:bodyPr>
              <a:spAutoFit/>
            </a:bodyPr>
            <a:lstStyle/>
            <a:p>
              <a:r>
                <a:rPr lang="fr-FR" altLang="fr-FR" b="1" dirty="0"/>
                <a:t>destinateur</a:t>
              </a:r>
            </a:p>
            <a:p>
              <a:pPr algn="ctr"/>
              <a:r>
                <a:rPr lang="fr-FR" altLang="fr-FR" b="1" i="1" dirty="0"/>
                <a:t>locuteur</a:t>
              </a:r>
            </a:p>
          </p:txBody>
        </p:sp>
      </p:grpSp>
      <p:sp>
        <p:nvSpPr>
          <p:cNvPr id="6147" name="Espace réservé du contenu 2"/>
          <p:cNvSpPr>
            <a:spLocks noGrp="1"/>
          </p:cNvSpPr>
          <p:nvPr>
            <p:ph idx="1"/>
          </p:nvPr>
        </p:nvSpPr>
        <p:spPr>
          <a:xfrm>
            <a:off x="534988" y="179388"/>
            <a:ext cx="8229600" cy="2817812"/>
          </a:xfrm>
        </p:spPr>
        <p:txBody>
          <a:bodyPr/>
          <a:lstStyle/>
          <a:p>
            <a:pPr marL="0" indent="0" eaLnBrk="1" hangingPunct="1">
              <a:buFont typeface="Arial" charset="0"/>
              <a:buNone/>
            </a:pPr>
            <a:r>
              <a:rPr lang="fr-FR" altLang="fr-FR" b="1" u="sng" dirty="0"/>
              <a:t>Fonction</a:t>
            </a:r>
            <a:endParaRPr lang="fr-FR" altLang="fr-FR" sz="2000" b="1" dirty="0"/>
          </a:p>
          <a:p>
            <a:pPr marL="0" indent="0" eaLnBrk="1" hangingPunct="1">
              <a:buFont typeface="Arial" charset="0"/>
              <a:buNone/>
            </a:pPr>
            <a:r>
              <a:rPr lang="fr-FR" altLang="fr-FR" sz="2000" b="1" i="1" dirty="0"/>
              <a:t>LING.</a:t>
            </a:r>
            <a:r>
              <a:rPr lang="fr-FR" altLang="fr-FR" sz="2000" b="1" dirty="0"/>
              <a:t> </a:t>
            </a:r>
            <a:r>
              <a:rPr lang="fr-FR" altLang="fr-FR" sz="2000" b="1" i="1" dirty="0"/>
              <a:t>Fonction (du langage).</a:t>
            </a:r>
            <a:r>
              <a:rPr lang="fr-FR" altLang="fr-FR" sz="2000" b="1" dirty="0"/>
              <a:t> D'après l'École de Prague, chacun des buts assignés à un énoncé lorsqu'on le produit. </a:t>
            </a:r>
            <a:r>
              <a:rPr lang="fr-FR" altLang="fr-FR" sz="2000" b="1" i="1" dirty="0"/>
              <a:t>Les fonctions du langage d'après Jakobson.</a:t>
            </a:r>
            <a:r>
              <a:rPr lang="fr-FR" altLang="fr-FR" sz="2000" b="1" dirty="0"/>
              <a:t> </a:t>
            </a:r>
            <a:r>
              <a:rPr lang="fr-FR" altLang="fr-FR" sz="2000" b="1" i="1" dirty="0"/>
              <a:t>Par la</a:t>
            </a:r>
            <a:r>
              <a:rPr lang="fr-FR" altLang="fr-FR" sz="2000" b="1" dirty="0"/>
              <a:t> fonction référentielle, </a:t>
            </a:r>
            <a:r>
              <a:rPr lang="fr-FR" altLang="fr-FR" sz="2000" b="1" i="1" dirty="0"/>
              <a:t>le message est centré sur le </a:t>
            </a:r>
            <a:r>
              <a:rPr lang="fr-FR" altLang="fr-FR" sz="2000" b="1" i="1" dirty="0">
                <a:solidFill>
                  <a:srgbClr val="FF0000"/>
                </a:solidFill>
              </a:rPr>
              <a:t>contexte</a:t>
            </a:r>
            <a:r>
              <a:rPr lang="fr-FR" altLang="fr-FR" sz="2000" b="1" i="1" dirty="0"/>
              <a:t>, par la</a:t>
            </a:r>
            <a:r>
              <a:rPr lang="fr-FR" altLang="fr-FR" sz="2000" b="1" dirty="0"/>
              <a:t> fonction émotive </a:t>
            </a:r>
            <a:r>
              <a:rPr lang="fr-FR" altLang="fr-FR" sz="2000" b="1" i="1" dirty="0"/>
              <a:t>sur le </a:t>
            </a:r>
            <a:r>
              <a:rPr lang="fr-FR" altLang="fr-FR" sz="2000" b="1" i="1" dirty="0">
                <a:solidFill>
                  <a:srgbClr val="FF0000"/>
                </a:solidFill>
              </a:rPr>
              <a:t>locuteur</a:t>
            </a:r>
            <a:r>
              <a:rPr lang="fr-FR" altLang="fr-FR" sz="2000" b="1" i="1" dirty="0"/>
              <a:t>, par la</a:t>
            </a:r>
            <a:r>
              <a:rPr lang="fr-FR" altLang="fr-FR" sz="2000" b="1" dirty="0"/>
              <a:t> fonction conative </a:t>
            </a:r>
            <a:r>
              <a:rPr lang="fr-FR" altLang="fr-FR" sz="2000" b="1" i="1" dirty="0"/>
              <a:t>sur le </a:t>
            </a:r>
            <a:r>
              <a:rPr lang="fr-FR" altLang="fr-FR" sz="2000" b="1" i="1" dirty="0">
                <a:solidFill>
                  <a:srgbClr val="FF0000"/>
                </a:solidFill>
              </a:rPr>
              <a:t>destinataire</a:t>
            </a:r>
            <a:r>
              <a:rPr lang="fr-FR" altLang="fr-FR" sz="2000" b="1" i="1" dirty="0"/>
              <a:t>, par la</a:t>
            </a:r>
            <a:r>
              <a:rPr lang="fr-FR" altLang="fr-FR" sz="2000" b="1" dirty="0"/>
              <a:t> fonction phatique </a:t>
            </a:r>
            <a:r>
              <a:rPr lang="fr-FR" altLang="fr-FR" sz="2000" b="1" i="1" dirty="0"/>
              <a:t>sur le </a:t>
            </a:r>
            <a:r>
              <a:rPr lang="fr-FR" altLang="fr-FR" sz="2000" b="1" i="1" dirty="0">
                <a:solidFill>
                  <a:srgbClr val="FF0000"/>
                </a:solidFill>
              </a:rPr>
              <a:t>contact</a:t>
            </a:r>
            <a:r>
              <a:rPr lang="fr-FR" altLang="fr-FR" sz="2000" b="1" i="1" dirty="0"/>
              <a:t>, par la</a:t>
            </a:r>
            <a:r>
              <a:rPr lang="fr-FR" altLang="fr-FR" sz="2000" b="1" dirty="0"/>
              <a:t> fonction métalinguistique </a:t>
            </a:r>
            <a:r>
              <a:rPr lang="fr-FR" altLang="fr-FR" sz="2000" b="1" i="1" dirty="0"/>
              <a:t>sur le </a:t>
            </a:r>
            <a:r>
              <a:rPr lang="fr-FR" altLang="fr-FR" sz="2000" b="1" i="1" dirty="0">
                <a:solidFill>
                  <a:srgbClr val="FF0000"/>
                </a:solidFill>
              </a:rPr>
              <a:t>code</a:t>
            </a:r>
            <a:r>
              <a:rPr lang="fr-FR" altLang="fr-FR" sz="2000" b="1" i="1" dirty="0"/>
              <a:t>, par la</a:t>
            </a:r>
            <a:r>
              <a:rPr lang="fr-FR" altLang="fr-FR" sz="2000" b="1" dirty="0"/>
              <a:t> fonction poétique </a:t>
            </a:r>
            <a:r>
              <a:rPr lang="fr-FR" altLang="fr-FR" sz="2000" b="1" i="1" dirty="0"/>
              <a:t>sur le </a:t>
            </a:r>
            <a:r>
              <a:rPr lang="fr-FR" altLang="fr-FR" sz="2000" b="1" i="1" dirty="0">
                <a:solidFill>
                  <a:srgbClr val="FF0000"/>
                </a:solidFill>
              </a:rPr>
              <a:t>message</a:t>
            </a:r>
            <a:r>
              <a:rPr lang="fr-FR" altLang="fr-FR" sz="2000" b="1" i="1" dirty="0"/>
              <a:t> en tant que tel.</a:t>
            </a:r>
            <a:endParaRPr lang="fr-FR" altLang="fr-FR" sz="2000" b="1" dirty="0"/>
          </a:p>
        </p:txBody>
      </p:sp>
      <p:sp>
        <p:nvSpPr>
          <p:cNvPr id="11" name="Ellipse 10"/>
          <p:cNvSpPr/>
          <p:nvPr/>
        </p:nvSpPr>
        <p:spPr>
          <a:xfrm>
            <a:off x="539750" y="3382963"/>
            <a:ext cx="7561263" cy="2663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ZoneTexte 12"/>
          <p:cNvSpPr txBox="1">
            <a:spLocks noChangeArrowheads="1"/>
          </p:cNvSpPr>
          <p:nvPr/>
        </p:nvSpPr>
        <p:spPr bwMode="auto">
          <a:xfrm>
            <a:off x="323528" y="5877272"/>
            <a:ext cx="2952328" cy="646331"/>
          </a:xfrm>
          <a:prstGeom prst="rect">
            <a:avLst/>
          </a:prstGeom>
          <a:noFill/>
          <a:ln w="9525">
            <a:noFill/>
            <a:miter lim="800000"/>
            <a:headEnd/>
            <a:tailEnd/>
          </a:ln>
        </p:spPr>
        <p:txBody>
          <a:bodyPr wrap="square">
            <a:spAutoFit/>
          </a:bodyPr>
          <a:lstStyle/>
          <a:p>
            <a:r>
              <a:rPr lang="fr-FR" altLang="fr-FR" sz="3600" b="1" dirty="0">
                <a:solidFill>
                  <a:schemeClr val="bg1">
                    <a:lumMod val="85000"/>
                  </a:schemeClr>
                </a:solidFill>
              </a:rPr>
              <a:t>Pragmatique</a:t>
            </a:r>
          </a:p>
        </p:txBody>
      </p:sp>
      <p:sp>
        <p:nvSpPr>
          <p:cNvPr id="15" name="ZoneTexte 12"/>
          <p:cNvSpPr txBox="1">
            <a:spLocks noChangeArrowheads="1"/>
          </p:cNvSpPr>
          <p:nvPr/>
        </p:nvSpPr>
        <p:spPr bwMode="auto">
          <a:xfrm>
            <a:off x="5868144" y="5877272"/>
            <a:ext cx="2952328" cy="646331"/>
          </a:xfrm>
          <a:prstGeom prst="rect">
            <a:avLst/>
          </a:prstGeom>
          <a:noFill/>
          <a:ln w="9525">
            <a:noFill/>
            <a:miter lim="800000"/>
            <a:headEnd/>
            <a:tailEnd/>
          </a:ln>
        </p:spPr>
        <p:txBody>
          <a:bodyPr wrap="square">
            <a:spAutoFit/>
          </a:bodyPr>
          <a:lstStyle/>
          <a:p>
            <a:r>
              <a:rPr lang="fr-FR" altLang="fr-FR" sz="3600" b="1" dirty="0">
                <a:solidFill>
                  <a:schemeClr val="bg1">
                    <a:lumMod val="85000"/>
                  </a:schemeClr>
                </a:solidFill>
              </a:rPr>
              <a:t>Pragmatique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ous-titre 2"/>
          <p:cNvSpPr>
            <a:spLocks noGrp="1"/>
          </p:cNvSpPr>
          <p:nvPr>
            <p:ph type="subTitle" idx="1"/>
          </p:nvPr>
        </p:nvSpPr>
        <p:spPr>
          <a:xfrm>
            <a:off x="395288" y="476672"/>
            <a:ext cx="8208962" cy="5616624"/>
          </a:xfrm>
        </p:spPr>
        <p:txBody>
          <a:bodyPr/>
          <a:lstStyle/>
          <a:p>
            <a:pPr eaLnBrk="1" hangingPunct="1"/>
            <a:r>
              <a:rPr lang="fr-FR" sz="7200" dirty="0">
                <a:solidFill>
                  <a:schemeClr val="tx1"/>
                </a:solidFill>
              </a:rPr>
              <a:t>L’objet culturel est</a:t>
            </a:r>
          </a:p>
          <a:p>
            <a:pPr eaLnBrk="1" hangingPunct="1"/>
            <a:r>
              <a:rPr lang="fr-FR" sz="7200" dirty="0">
                <a:solidFill>
                  <a:schemeClr val="tx1"/>
                </a:solidFill>
              </a:rPr>
              <a:t> une </a:t>
            </a:r>
            <a:r>
              <a:rPr lang="fr-FR" sz="7200" b="1" i="1" dirty="0">
                <a:solidFill>
                  <a:schemeClr val="tx1"/>
                </a:solidFill>
              </a:rPr>
              <a:t>articulation</a:t>
            </a:r>
            <a:r>
              <a:rPr lang="fr-FR" sz="7200" dirty="0">
                <a:solidFill>
                  <a:schemeClr val="tx1"/>
                </a:solidFill>
              </a:rPr>
              <a:t> </a:t>
            </a:r>
          </a:p>
          <a:p>
            <a:pPr eaLnBrk="1" hangingPunct="1"/>
            <a:r>
              <a:rPr lang="fr-FR" sz="7200" dirty="0">
                <a:solidFill>
                  <a:schemeClr val="tx1"/>
                </a:solidFill>
              </a:rPr>
              <a:t>du </a:t>
            </a:r>
            <a:r>
              <a:rPr lang="fr-FR" sz="7200" b="1" dirty="0">
                <a:solidFill>
                  <a:schemeClr val="tx1"/>
                </a:solidFill>
              </a:rPr>
              <a:t>sens</a:t>
            </a:r>
            <a:r>
              <a:rPr lang="fr-FR" sz="7200" dirty="0">
                <a:solidFill>
                  <a:schemeClr val="tx1"/>
                </a:solidFill>
              </a:rPr>
              <a:t> et </a:t>
            </a:r>
          </a:p>
          <a:p>
            <a:pPr eaLnBrk="1" hangingPunct="1"/>
            <a:r>
              <a:rPr lang="fr-FR" sz="7200" dirty="0">
                <a:solidFill>
                  <a:schemeClr val="tx1"/>
                </a:solidFill>
              </a:rPr>
              <a:t>de la </a:t>
            </a:r>
            <a:r>
              <a:rPr lang="fr-FR" sz="7200" b="1" dirty="0">
                <a:solidFill>
                  <a:schemeClr val="tx1"/>
                </a:solidFill>
              </a:rPr>
              <a:t>matière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fade">
                                      <p:cBhvr>
                                        <p:cTn id="7" dur="2000"/>
                                        <p:tgtEl>
                                          <p:spTgt spid="20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0">
                                            <p:txEl>
                                              <p:pRg st="1" end="1"/>
                                            </p:txEl>
                                          </p:spTgt>
                                        </p:tgtEl>
                                        <p:attrNameLst>
                                          <p:attrName>style.visibility</p:attrName>
                                        </p:attrNameLst>
                                      </p:cBhvr>
                                      <p:to>
                                        <p:strVal val="visible"/>
                                      </p:to>
                                    </p:set>
                                    <p:animEffect transition="in" filter="fade">
                                      <p:cBhvr>
                                        <p:cTn id="12" dur="2000"/>
                                        <p:tgtEl>
                                          <p:spTgt spid="20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50">
                                            <p:txEl>
                                              <p:pRg st="2" end="2"/>
                                            </p:txEl>
                                          </p:spTgt>
                                        </p:tgtEl>
                                        <p:attrNameLst>
                                          <p:attrName>style.visibility</p:attrName>
                                        </p:attrNameLst>
                                      </p:cBhvr>
                                      <p:to>
                                        <p:strVal val="visible"/>
                                      </p:to>
                                    </p:set>
                                    <p:animEffect transition="in" filter="fade">
                                      <p:cBhvr>
                                        <p:cTn id="17" dur="2000"/>
                                        <p:tgtEl>
                                          <p:spTgt spid="20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50">
                                            <p:txEl>
                                              <p:pRg st="3" end="3"/>
                                            </p:txEl>
                                          </p:spTgt>
                                        </p:tgtEl>
                                        <p:attrNameLst>
                                          <p:attrName>style.visibility</p:attrName>
                                        </p:attrNameLst>
                                      </p:cBhvr>
                                      <p:to>
                                        <p:strVal val="visible"/>
                                      </p:to>
                                    </p:set>
                                    <p:animEffect transition="in" filter="fade">
                                      <p:cBhvr>
                                        <p:cTn id="22" dur="2000"/>
                                        <p:tgtEl>
                                          <p:spTgt spid="20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56480" y="128175"/>
            <a:ext cx="8225280" cy="143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6795" rIns="89991" bIns="46795" anchor="ctr"/>
          <a:lstStyle>
            <a:lvl1pPr>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tx1"/>
                </a:solidFill>
                <a:latin typeface="Arial" charset="0"/>
                <a:ea typeface="Lucida Sans Unicode" pitchFamily="34" charset="0"/>
                <a:cs typeface="Lucida Sans Unicode" pitchFamily="34" charset="0"/>
              </a:defRPr>
            </a:lvl1pPr>
            <a:lvl2pPr>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tx1"/>
                </a:solidFill>
                <a:latin typeface="Arial" charset="0"/>
                <a:ea typeface="Lucida Sans Unicode" pitchFamily="34" charset="0"/>
                <a:cs typeface="Lucida Sans Unicode" pitchFamily="34" charset="0"/>
              </a:defRPr>
            </a:lvl2pPr>
            <a:lvl3pPr>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tx1"/>
                </a:solidFill>
                <a:latin typeface="Arial" charset="0"/>
                <a:ea typeface="Lucida Sans Unicode" pitchFamily="34" charset="0"/>
                <a:cs typeface="Lucida Sans Unicode" pitchFamily="34" charset="0"/>
              </a:defRPr>
            </a:lvl3pPr>
            <a:lvl4pPr>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tx1"/>
                </a:solidFill>
                <a:latin typeface="Arial" charset="0"/>
                <a:ea typeface="Lucida Sans Unicode" pitchFamily="34" charset="0"/>
                <a:cs typeface="Lucida Sans Unicode" pitchFamily="34" charset="0"/>
              </a:defRPr>
            </a:lvl4pPr>
            <a:lvl5pPr>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tx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tx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tx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tx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492125" algn="l"/>
                <a:tab pos="987425" algn="l"/>
                <a:tab pos="1482725" algn="l"/>
                <a:tab pos="1978025" algn="l"/>
                <a:tab pos="2473325" algn="l"/>
                <a:tab pos="2968625" algn="l"/>
                <a:tab pos="3463925" algn="l"/>
                <a:tab pos="3959225" algn="l"/>
                <a:tab pos="4454525" algn="l"/>
                <a:tab pos="4949825" algn="l"/>
                <a:tab pos="5445125" algn="l"/>
                <a:tab pos="5940425" algn="l"/>
                <a:tab pos="6435725" algn="l"/>
                <a:tab pos="6931025" algn="l"/>
                <a:tab pos="7426325" algn="l"/>
                <a:tab pos="7921625" algn="l"/>
                <a:tab pos="8416925" algn="l"/>
                <a:tab pos="8912225" algn="l"/>
                <a:tab pos="9405938" algn="l"/>
                <a:tab pos="9901238" algn="l"/>
              </a:tabLst>
              <a:defRPr>
                <a:solidFill>
                  <a:schemeClr val="tx1"/>
                </a:solidFill>
                <a:latin typeface="Arial" charset="0"/>
                <a:ea typeface="Lucida Sans Unicode" pitchFamily="34" charset="0"/>
                <a:cs typeface="Lucida Sans Unicode" pitchFamily="34" charset="0"/>
              </a:defRPr>
            </a:lvl9pPr>
          </a:lstStyle>
          <a:p>
            <a:pPr algn="ctr" eaLnBrk="1">
              <a:lnSpc>
                <a:spcPct val="93000"/>
              </a:lnSpc>
              <a:buSzPct val="100000"/>
              <a:buFont typeface="Times New Roman" pitchFamily="18" charset="0"/>
              <a:buNone/>
            </a:pPr>
            <a:r>
              <a:rPr lang="fr-FR" altLang="fr-FR" sz="4400" b="1">
                <a:solidFill>
                  <a:srgbClr val="000000"/>
                </a:solidFill>
              </a:rPr>
              <a:t>L'</a:t>
            </a:r>
            <a:r>
              <a:rPr lang="fr-FR" altLang="fr-FR" sz="4400" b="1" i="1" u="sng">
                <a:solidFill>
                  <a:srgbClr val="000000"/>
                </a:solidFill>
              </a:rPr>
              <a:t>étude</a:t>
            </a:r>
            <a:r>
              <a:rPr lang="fr-FR" altLang="fr-FR" sz="4400" b="1">
                <a:solidFill>
                  <a:srgbClr val="000000"/>
                </a:solidFill>
              </a:rPr>
              <a:t> technologique du :</a:t>
            </a:r>
          </a:p>
        </p:txBody>
      </p:sp>
      <p:sp>
        <p:nvSpPr>
          <p:cNvPr id="6146" name="Text Box 2"/>
          <p:cNvSpPr txBox="1">
            <a:spLocks noChangeArrowheads="1"/>
          </p:cNvSpPr>
          <p:nvPr/>
        </p:nvSpPr>
        <p:spPr bwMode="auto">
          <a:xfrm>
            <a:off x="456480" y="1600008"/>
            <a:ext cx="4013280" cy="521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6795" rIns="89991" bIns="46795"/>
          <a:lstStyle>
            <a:lvl1pPr marL="377825" indent="-368300">
              <a:tabLst>
                <a:tab pos="377825" algn="l"/>
                <a:tab pos="869950" algn="l"/>
                <a:tab pos="1365250" algn="l"/>
                <a:tab pos="1860550" algn="l"/>
                <a:tab pos="2355850" algn="l"/>
                <a:tab pos="2851150" algn="l"/>
                <a:tab pos="3346450" algn="l"/>
                <a:tab pos="3841750" algn="l"/>
                <a:tab pos="4337050" algn="l"/>
                <a:tab pos="4832350" algn="l"/>
                <a:tab pos="5327650" algn="l"/>
                <a:tab pos="5822950" algn="l"/>
                <a:tab pos="6318250" algn="l"/>
                <a:tab pos="6813550" algn="l"/>
                <a:tab pos="7308850" algn="l"/>
                <a:tab pos="7804150" algn="l"/>
                <a:tab pos="8299450" algn="l"/>
                <a:tab pos="8794750" algn="l"/>
                <a:tab pos="9290050" algn="l"/>
                <a:tab pos="9785350" algn="l"/>
                <a:tab pos="10280650" algn="l"/>
              </a:tabLst>
              <a:defRPr>
                <a:solidFill>
                  <a:schemeClr val="tx1"/>
                </a:solidFill>
                <a:latin typeface="Arial" charset="0"/>
                <a:ea typeface="Lucida Sans Unicode" pitchFamily="34" charset="0"/>
                <a:cs typeface="Lucida Sans Unicode" pitchFamily="34" charset="0"/>
              </a:defRPr>
            </a:lvl1pPr>
            <a:lvl2pPr>
              <a:tabLst>
                <a:tab pos="377825" algn="l"/>
                <a:tab pos="869950" algn="l"/>
                <a:tab pos="1365250" algn="l"/>
                <a:tab pos="1860550" algn="l"/>
                <a:tab pos="2355850" algn="l"/>
                <a:tab pos="2851150" algn="l"/>
                <a:tab pos="3346450" algn="l"/>
                <a:tab pos="3841750" algn="l"/>
                <a:tab pos="4337050" algn="l"/>
                <a:tab pos="4832350" algn="l"/>
                <a:tab pos="5327650" algn="l"/>
                <a:tab pos="5822950" algn="l"/>
                <a:tab pos="6318250" algn="l"/>
                <a:tab pos="6813550" algn="l"/>
                <a:tab pos="7308850" algn="l"/>
                <a:tab pos="7804150" algn="l"/>
                <a:tab pos="8299450" algn="l"/>
                <a:tab pos="8794750" algn="l"/>
                <a:tab pos="9290050" algn="l"/>
                <a:tab pos="9785350" algn="l"/>
                <a:tab pos="10280650" algn="l"/>
              </a:tabLst>
              <a:defRPr>
                <a:solidFill>
                  <a:schemeClr val="tx1"/>
                </a:solidFill>
                <a:latin typeface="Arial" charset="0"/>
                <a:ea typeface="Lucida Sans Unicode" pitchFamily="34" charset="0"/>
                <a:cs typeface="Lucida Sans Unicode" pitchFamily="34" charset="0"/>
              </a:defRPr>
            </a:lvl2pPr>
            <a:lvl3pPr>
              <a:tabLst>
                <a:tab pos="377825" algn="l"/>
                <a:tab pos="869950" algn="l"/>
                <a:tab pos="1365250" algn="l"/>
                <a:tab pos="1860550" algn="l"/>
                <a:tab pos="2355850" algn="l"/>
                <a:tab pos="2851150" algn="l"/>
                <a:tab pos="3346450" algn="l"/>
                <a:tab pos="3841750" algn="l"/>
                <a:tab pos="4337050" algn="l"/>
                <a:tab pos="4832350" algn="l"/>
                <a:tab pos="5327650" algn="l"/>
                <a:tab pos="5822950" algn="l"/>
                <a:tab pos="6318250" algn="l"/>
                <a:tab pos="6813550" algn="l"/>
                <a:tab pos="7308850" algn="l"/>
                <a:tab pos="7804150" algn="l"/>
                <a:tab pos="8299450" algn="l"/>
                <a:tab pos="8794750" algn="l"/>
                <a:tab pos="9290050" algn="l"/>
                <a:tab pos="9785350" algn="l"/>
                <a:tab pos="10280650" algn="l"/>
              </a:tabLst>
              <a:defRPr>
                <a:solidFill>
                  <a:schemeClr val="tx1"/>
                </a:solidFill>
                <a:latin typeface="Arial" charset="0"/>
                <a:ea typeface="Lucida Sans Unicode" pitchFamily="34" charset="0"/>
                <a:cs typeface="Lucida Sans Unicode" pitchFamily="34" charset="0"/>
              </a:defRPr>
            </a:lvl3pPr>
            <a:lvl4pPr>
              <a:tabLst>
                <a:tab pos="377825" algn="l"/>
                <a:tab pos="869950" algn="l"/>
                <a:tab pos="1365250" algn="l"/>
                <a:tab pos="1860550" algn="l"/>
                <a:tab pos="2355850" algn="l"/>
                <a:tab pos="2851150" algn="l"/>
                <a:tab pos="3346450" algn="l"/>
                <a:tab pos="3841750" algn="l"/>
                <a:tab pos="4337050" algn="l"/>
                <a:tab pos="4832350" algn="l"/>
                <a:tab pos="5327650" algn="l"/>
                <a:tab pos="5822950" algn="l"/>
                <a:tab pos="6318250" algn="l"/>
                <a:tab pos="6813550" algn="l"/>
                <a:tab pos="7308850" algn="l"/>
                <a:tab pos="7804150" algn="l"/>
                <a:tab pos="8299450" algn="l"/>
                <a:tab pos="8794750" algn="l"/>
                <a:tab pos="9290050" algn="l"/>
                <a:tab pos="9785350" algn="l"/>
                <a:tab pos="10280650" algn="l"/>
              </a:tabLst>
              <a:defRPr>
                <a:solidFill>
                  <a:schemeClr val="tx1"/>
                </a:solidFill>
                <a:latin typeface="Arial" charset="0"/>
                <a:ea typeface="Lucida Sans Unicode" pitchFamily="34" charset="0"/>
                <a:cs typeface="Lucida Sans Unicode" pitchFamily="34" charset="0"/>
              </a:defRPr>
            </a:lvl4pPr>
            <a:lvl5pPr>
              <a:tabLst>
                <a:tab pos="377825" algn="l"/>
                <a:tab pos="869950" algn="l"/>
                <a:tab pos="1365250" algn="l"/>
                <a:tab pos="1860550" algn="l"/>
                <a:tab pos="2355850" algn="l"/>
                <a:tab pos="2851150" algn="l"/>
                <a:tab pos="3346450" algn="l"/>
                <a:tab pos="3841750" algn="l"/>
                <a:tab pos="4337050" algn="l"/>
                <a:tab pos="4832350" algn="l"/>
                <a:tab pos="5327650" algn="l"/>
                <a:tab pos="5822950" algn="l"/>
                <a:tab pos="6318250" algn="l"/>
                <a:tab pos="6813550" algn="l"/>
                <a:tab pos="7308850" algn="l"/>
                <a:tab pos="7804150" algn="l"/>
                <a:tab pos="8299450" algn="l"/>
                <a:tab pos="8794750" algn="l"/>
                <a:tab pos="9290050" algn="l"/>
                <a:tab pos="9785350" algn="l"/>
                <a:tab pos="10280650" algn="l"/>
              </a:tabLst>
              <a:defRPr>
                <a:solidFill>
                  <a:schemeClr val="tx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377825" algn="l"/>
                <a:tab pos="869950" algn="l"/>
                <a:tab pos="1365250" algn="l"/>
                <a:tab pos="1860550" algn="l"/>
                <a:tab pos="2355850" algn="l"/>
                <a:tab pos="2851150" algn="l"/>
                <a:tab pos="3346450" algn="l"/>
                <a:tab pos="3841750" algn="l"/>
                <a:tab pos="4337050" algn="l"/>
                <a:tab pos="4832350" algn="l"/>
                <a:tab pos="5327650" algn="l"/>
                <a:tab pos="5822950" algn="l"/>
                <a:tab pos="6318250" algn="l"/>
                <a:tab pos="6813550" algn="l"/>
                <a:tab pos="7308850" algn="l"/>
                <a:tab pos="7804150" algn="l"/>
                <a:tab pos="8299450" algn="l"/>
                <a:tab pos="8794750" algn="l"/>
                <a:tab pos="9290050" algn="l"/>
                <a:tab pos="9785350" algn="l"/>
                <a:tab pos="10280650" algn="l"/>
              </a:tabLst>
              <a:defRPr>
                <a:solidFill>
                  <a:schemeClr val="tx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377825" algn="l"/>
                <a:tab pos="869950" algn="l"/>
                <a:tab pos="1365250" algn="l"/>
                <a:tab pos="1860550" algn="l"/>
                <a:tab pos="2355850" algn="l"/>
                <a:tab pos="2851150" algn="l"/>
                <a:tab pos="3346450" algn="l"/>
                <a:tab pos="3841750" algn="l"/>
                <a:tab pos="4337050" algn="l"/>
                <a:tab pos="4832350" algn="l"/>
                <a:tab pos="5327650" algn="l"/>
                <a:tab pos="5822950" algn="l"/>
                <a:tab pos="6318250" algn="l"/>
                <a:tab pos="6813550" algn="l"/>
                <a:tab pos="7308850" algn="l"/>
                <a:tab pos="7804150" algn="l"/>
                <a:tab pos="8299450" algn="l"/>
                <a:tab pos="8794750" algn="l"/>
                <a:tab pos="9290050" algn="l"/>
                <a:tab pos="9785350" algn="l"/>
                <a:tab pos="10280650" algn="l"/>
              </a:tabLst>
              <a:defRPr>
                <a:solidFill>
                  <a:schemeClr val="tx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377825" algn="l"/>
                <a:tab pos="869950" algn="l"/>
                <a:tab pos="1365250" algn="l"/>
                <a:tab pos="1860550" algn="l"/>
                <a:tab pos="2355850" algn="l"/>
                <a:tab pos="2851150" algn="l"/>
                <a:tab pos="3346450" algn="l"/>
                <a:tab pos="3841750" algn="l"/>
                <a:tab pos="4337050" algn="l"/>
                <a:tab pos="4832350" algn="l"/>
                <a:tab pos="5327650" algn="l"/>
                <a:tab pos="5822950" algn="l"/>
                <a:tab pos="6318250" algn="l"/>
                <a:tab pos="6813550" algn="l"/>
                <a:tab pos="7308850" algn="l"/>
                <a:tab pos="7804150" algn="l"/>
                <a:tab pos="8299450" algn="l"/>
                <a:tab pos="8794750" algn="l"/>
                <a:tab pos="9290050" algn="l"/>
                <a:tab pos="9785350" algn="l"/>
                <a:tab pos="10280650" algn="l"/>
              </a:tabLst>
              <a:defRPr>
                <a:solidFill>
                  <a:schemeClr val="tx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377825" algn="l"/>
                <a:tab pos="869950" algn="l"/>
                <a:tab pos="1365250" algn="l"/>
                <a:tab pos="1860550" algn="l"/>
                <a:tab pos="2355850" algn="l"/>
                <a:tab pos="2851150" algn="l"/>
                <a:tab pos="3346450" algn="l"/>
                <a:tab pos="3841750" algn="l"/>
                <a:tab pos="4337050" algn="l"/>
                <a:tab pos="4832350" algn="l"/>
                <a:tab pos="5327650" algn="l"/>
                <a:tab pos="5822950" algn="l"/>
                <a:tab pos="6318250" algn="l"/>
                <a:tab pos="6813550" algn="l"/>
                <a:tab pos="7308850" algn="l"/>
                <a:tab pos="7804150" algn="l"/>
                <a:tab pos="8299450" algn="l"/>
                <a:tab pos="8794750" algn="l"/>
                <a:tab pos="9290050" algn="l"/>
                <a:tab pos="9785350" algn="l"/>
                <a:tab pos="10280650" algn="l"/>
              </a:tabLst>
              <a:defRPr>
                <a:solidFill>
                  <a:schemeClr val="tx1"/>
                </a:solidFill>
                <a:latin typeface="Arial" charset="0"/>
                <a:ea typeface="Lucida Sans Unicode" pitchFamily="34" charset="0"/>
                <a:cs typeface="Lucida Sans Unicode" pitchFamily="34" charset="0"/>
              </a:defRPr>
            </a:lvl9pPr>
          </a:lstStyle>
          <a:p>
            <a:pPr>
              <a:lnSpc>
                <a:spcPct val="93000"/>
              </a:lnSpc>
              <a:spcBef>
                <a:spcPts val="806"/>
              </a:spcBef>
              <a:buSzPct val="100000"/>
            </a:pPr>
            <a:r>
              <a:rPr lang="fr-FR" altLang="fr-FR" sz="3200" b="1">
                <a:solidFill>
                  <a:srgbClr val="C5000B"/>
                </a:solidFill>
              </a:rPr>
              <a:t>Faire</a:t>
            </a:r>
            <a:r>
              <a:rPr lang="fr-FR" altLang="fr-FR" sz="3200">
                <a:solidFill>
                  <a:srgbClr val="000000"/>
                </a:solidFill>
              </a:rPr>
              <a:t> :</a:t>
            </a:r>
          </a:p>
          <a:p>
            <a:pPr>
              <a:lnSpc>
                <a:spcPct val="93000"/>
              </a:lnSpc>
              <a:spcBef>
                <a:spcPts val="806"/>
              </a:spcBef>
              <a:buSzPct val="100000"/>
            </a:pPr>
            <a:r>
              <a:rPr lang="fr-FR" altLang="fr-FR" sz="3200">
                <a:solidFill>
                  <a:srgbClr val="000000"/>
                </a:solidFill>
              </a:rPr>
              <a:t>Pragmatique</a:t>
            </a:r>
          </a:p>
          <a:p>
            <a:pPr>
              <a:lnSpc>
                <a:spcPct val="93000"/>
              </a:lnSpc>
              <a:spcBef>
                <a:spcPts val="806"/>
              </a:spcBef>
              <a:buSzPct val="100000"/>
            </a:pPr>
            <a:r>
              <a:rPr lang="fr-FR" altLang="fr-FR" sz="3200">
                <a:solidFill>
                  <a:srgbClr val="000000"/>
                </a:solidFill>
              </a:rPr>
              <a:t>Sémantique</a:t>
            </a:r>
          </a:p>
          <a:p>
            <a:pPr>
              <a:lnSpc>
                <a:spcPct val="93000"/>
              </a:lnSpc>
              <a:spcBef>
                <a:spcPts val="806"/>
              </a:spcBef>
              <a:buSzPct val="100000"/>
            </a:pPr>
            <a:r>
              <a:rPr lang="fr-FR" altLang="fr-FR" sz="3200">
                <a:solidFill>
                  <a:srgbClr val="000000"/>
                </a:solidFill>
              </a:rPr>
              <a:t>Syntactique</a:t>
            </a:r>
          </a:p>
          <a:p>
            <a:pPr>
              <a:lnSpc>
                <a:spcPct val="93000"/>
              </a:lnSpc>
              <a:spcBef>
                <a:spcPts val="806"/>
              </a:spcBef>
              <a:buSzPct val="100000"/>
            </a:pPr>
            <a:endParaRPr lang="fr-FR" altLang="fr-FR" sz="600">
              <a:solidFill>
                <a:srgbClr val="000000"/>
              </a:solidFill>
            </a:endParaRPr>
          </a:p>
          <a:p>
            <a:pPr>
              <a:lnSpc>
                <a:spcPct val="93000"/>
              </a:lnSpc>
              <a:spcBef>
                <a:spcPts val="806"/>
              </a:spcBef>
              <a:buSzPct val="100000"/>
            </a:pPr>
            <a:r>
              <a:rPr lang="fr-FR" altLang="fr-FR" sz="3200" b="1">
                <a:solidFill>
                  <a:srgbClr val="000000"/>
                </a:solidFill>
              </a:rPr>
              <a:t>Outils</a:t>
            </a:r>
            <a:r>
              <a:rPr lang="fr-FR" altLang="fr-FR" sz="3200">
                <a:solidFill>
                  <a:srgbClr val="000000"/>
                </a:solidFill>
              </a:rPr>
              <a:t>, gestes, </a:t>
            </a:r>
            <a:r>
              <a:rPr lang="fr-FR" altLang="fr-FR" sz="3200" b="1">
                <a:solidFill>
                  <a:srgbClr val="000000"/>
                </a:solidFill>
              </a:rPr>
              <a:t>matériaux</a:t>
            </a:r>
            <a:r>
              <a:rPr lang="fr-FR" altLang="fr-FR" sz="3200">
                <a:solidFill>
                  <a:srgbClr val="000000"/>
                </a:solidFill>
              </a:rPr>
              <a:t> et procédés </a:t>
            </a:r>
          </a:p>
          <a:p>
            <a:pPr>
              <a:lnSpc>
                <a:spcPct val="93000"/>
              </a:lnSpc>
              <a:spcBef>
                <a:spcPts val="806"/>
              </a:spcBef>
              <a:buSzPct val="100000"/>
            </a:pPr>
            <a:r>
              <a:rPr lang="fr-FR" altLang="fr-FR" sz="2200" b="1">
                <a:solidFill>
                  <a:srgbClr val="FF0000"/>
                </a:solidFill>
              </a:rPr>
              <a:t>les procédés comprennent les </a:t>
            </a:r>
            <a:r>
              <a:rPr lang="fr-FR" altLang="fr-FR" sz="2200" b="1" i="1">
                <a:solidFill>
                  <a:srgbClr val="FF0000"/>
                </a:solidFill>
              </a:rPr>
              <a:t>fonctions</a:t>
            </a:r>
            <a:r>
              <a:rPr lang="fr-FR" altLang="fr-FR" sz="2200" b="1">
                <a:solidFill>
                  <a:srgbClr val="FF0000"/>
                </a:solidFill>
              </a:rPr>
              <a:t> et les </a:t>
            </a:r>
            <a:r>
              <a:rPr lang="fr-FR" altLang="fr-FR" sz="2200" b="1" i="1">
                <a:solidFill>
                  <a:srgbClr val="FF0000"/>
                </a:solidFill>
              </a:rPr>
              <a:t>éléments</a:t>
            </a:r>
          </a:p>
        </p:txBody>
      </p:sp>
      <p:sp>
        <p:nvSpPr>
          <p:cNvPr id="6147" name="Text Box 3"/>
          <p:cNvSpPr txBox="1">
            <a:spLocks noChangeArrowheads="1"/>
          </p:cNvSpPr>
          <p:nvPr/>
        </p:nvSpPr>
        <p:spPr bwMode="auto">
          <a:xfrm>
            <a:off x="4669921" y="1600009"/>
            <a:ext cx="4184640" cy="470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9991" tIns="46795" rIns="89991" bIns="46795"/>
          <a:lstStyle>
            <a:lvl1pPr marL="377825" indent="-368300">
              <a:tabLst>
                <a:tab pos="377825" algn="l"/>
                <a:tab pos="869950" algn="l"/>
                <a:tab pos="1365250" algn="l"/>
                <a:tab pos="1860550" algn="l"/>
                <a:tab pos="2355850" algn="l"/>
                <a:tab pos="2851150" algn="l"/>
                <a:tab pos="3346450" algn="l"/>
                <a:tab pos="3841750" algn="l"/>
                <a:tab pos="4337050" algn="l"/>
                <a:tab pos="4832350" algn="l"/>
                <a:tab pos="5327650" algn="l"/>
                <a:tab pos="5822950" algn="l"/>
                <a:tab pos="6318250" algn="l"/>
                <a:tab pos="6813550" algn="l"/>
                <a:tab pos="7308850" algn="l"/>
                <a:tab pos="7804150" algn="l"/>
                <a:tab pos="8299450" algn="l"/>
                <a:tab pos="8794750" algn="l"/>
                <a:tab pos="9290050" algn="l"/>
                <a:tab pos="9785350" algn="l"/>
                <a:tab pos="10280650" algn="l"/>
              </a:tabLst>
              <a:defRPr>
                <a:solidFill>
                  <a:schemeClr val="tx1"/>
                </a:solidFill>
                <a:latin typeface="Arial" charset="0"/>
                <a:ea typeface="Lucida Sans Unicode" pitchFamily="34" charset="0"/>
                <a:cs typeface="Lucida Sans Unicode" pitchFamily="34" charset="0"/>
              </a:defRPr>
            </a:lvl1pPr>
            <a:lvl2pPr>
              <a:tabLst>
                <a:tab pos="377825" algn="l"/>
                <a:tab pos="869950" algn="l"/>
                <a:tab pos="1365250" algn="l"/>
                <a:tab pos="1860550" algn="l"/>
                <a:tab pos="2355850" algn="l"/>
                <a:tab pos="2851150" algn="l"/>
                <a:tab pos="3346450" algn="l"/>
                <a:tab pos="3841750" algn="l"/>
                <a:tab pos="4337050" algn="l"/>
                <a:tab pos="4832350" algn="l"/>
                <a:tab pos="5327650" algn="l"/>
                <a:tab pos="5822950" algn="l"/>
                <a:tab pos="6318250" algn="l"/>
                <a:tab pos="6813550" algn="l"/>
                <a:tab pos="7308850" algn="l"/>
                <a:tab pos="7804150" algn="l"/>
                <a:tab pos="8299450" algn="l"/>
                <a:tab pos="8794750" algn="l"/>
                <a:tab pos="9290050" algn="l"/>
                <a:tab pos="9785350" algn="l"/>
                <a:tab pos="10280650" algn="l"/>
              </a:tabLst>
              <a:defRPr>
                <a:solidFill>
                  <a:schemeClr val="tx1"/>
                </a:solidFill>
                <a:latin typeface="Arial" charset="0"/>
                <a:ea typeface="Lucida Sans Unicode" pitchFamily="34" charset="0"/>
                <a:cs typeface="Lucida Sans Unicode" pitchFamily="34" charset="0"/>
              </a:defRPr>
            </a:lvl2pPr>
            <a:lvl3pPr>
              <a:tabLst>
                <a:tab pos="377825" algn="l"/>
                <a:tab pos="869950" algn="l"/>
                <a:tab pos="1365250" algn="l"/>
                <a:tab pos="1860550" algn="l"/>
                <a:tab pos="2355850" algn="l"/>
                <a:tab pos="2851150" algn="l"/>
                <a:tab pos="3346450" algn="l"/>
                <a:tab pos="3841750" algn="l"/>
                <a:tab pos="4337050" algn="l"/>
                <a:tab pos="4832350" algn="l"/>
                <a:tab pos="5327650" algn="l"/>
                <a:tab pos="5822950" algn="l"/>
                <a:tab pos="6318250" algn="l"/>
                <a:tab pos="6813550" algn="l"/>
                <a:tab pos="7308850" algn="l"/>
                <a:tab pos="7804150" algn="l"/>
                <a:tab pos="8299450" algn="l"/>
                <a:tab pos="8794750" algn="l"/>
                <a:tab pos="9290050" algn="l"/>
                <a:tab pos="9785350" algn="l"/>
                <a:tab pos="10280650" algn="l"/>
              </a:tabLst>
              <a:defRPr>
                <a:solidFill>
                  <a:schemeClr val="tx1"/>
                </a:solidFill>
                <a:latin typeface="Arial" charset="0"/>
                <a:ea typeface="Lucida Sans Unicode" pitchFamily="34" charset="0"/>
                <a:cs typeface="Lucida Sans Unicode" pitchFamily="34" charset="0"/>
              </a:defRPr>
            </a:lvl3pPr>
            <a:lvl4pPr>
              <a:tabLst>
                <a:tab pos="377825" algn="l"/>
                <a:tab pos="869950" algn="l"/>
                <a:tab pos="1365250" algn="l"/>
                <a:tab pos="1860550" algn="l"/>
                <a:tab pos="2355850" algn="l"/>
                <a:tab pos="2851150" algn="l"/>
                <a:tab pos="3346450" algn="l"/>
                <a:tab pos="3841750" algn="l"/>
                <a:tab pos="4337050" algn="l"/>
                <a:tab pos="4832350" algn="l"/>
                <a:tab pos="5327650" algn="l"/>
                <a:tab pos="5822950" algn="l"/>
                <a:tab pos="6318250" algn="l"/>
                <a:tab pos="6813550" algn="l"/>
                <a:tab pos="7308850" algn="l"/>
                <a:tab pos="7804150" algn="l"/>
                <a:tab pos="8299450" algn="l"/>
                <a:tab pos="8794750" algn="l"/>
                <a:tab pos="9290050" algn="l"/>
                <a:tab pos="9785350" algn="l"/>
                <a:tab pos="10280650" algn="l"/>
              </a:tabLst>
              <a:defRPr>
                <a:solidFill>
                  <a:schemeClr val="tx1"/>
                </a:solidFill>
                <a:latin typeface="Arial" charset="0"/>
                <a:ea typeface="Lucida Sans Unicode" pitchFamily="34" charset="0"/>
                <a:cs typeface="Lucida Sans Unicode" pitchFamily="34" charset="0"/>
              </a:defRPr>
            </a:lvl4pPr>
            <a:lvl5pPr>
              <a:tabLst>
                <a:tab pos="377825" algn="l"/>
                <a:tab pos="869950" algn="l"/>
                <a:tab pos="1365250" algn="l"/>
                <a:tab pos="1860550" algn="l"/>
                <a:tab pos="2355850" algn="l"/>
                <a:tab pos="2851150" algn="l"/>
                <a:tab pos="3346450" algn="l"/>
                <a:tab pos="3841750" algn="l"/>
                <a:tab pos="4337050" algn="l"/>
                <a:tab pos="4832350" algn="l"/>
                <a:tab pos="5327650" algn="l"/>
                <a:tab pos="5822950" algn="l"/>
                <a:tab pos="6318250" algn="l"/>
                <a:tab pos="6813550" algn="l"/>
                <a:tab pos="7308850" algn="l"/>
                <a:tab pos="7804150" algn="l"/>
                <a:tab pos="8299450" algn="l"/>
                <a:tab pos="8794750" algn="l"/>
                <a:tab pos="9290050" algn="l"/>
                <a:tab pos="9785350" algn="l"/>
                <a:tab pos="10280650" algn="l"/>
              </a:tabLst>
              <a:defRPr>
                <a:solidFill>
                  <a:schemeClr val="tx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377825" algn="l"/>
                <a:tab pos="869950" algn="l"/>
                <a:tab pos="1365250" algn="l"/>
                <a:tab pos="1860550" algn="l"/>
                <a:tab pos="2355850" algn="l"/>
                <a:tab pos="2851150" algn="l"/>
                <a:tab pos="3346450" algn="l"/>
                <a:tab pos="3841750" algn="l"/>
                <a:tab pos="4337050" algn="l"/>
                <a:tab pos="4832350" algn="l"/>
                <a:tab pos="5327650" algn="l"/>
                <a:tab pos="5822950" algn="l"/>
                <a:tab pos="6318250" algn="l"/>
                <a:tab pos="6813550" algn="l"/>
                <a:tab pos="7308850" algn="l"/>
                <a:tab pos="7804150" algn="l"/>
                <a:tab pos="8299450" algn="l"/>
                <a:tab pos="8794750" algn="l"/>
                <a:tab pos="9290050" algn="l"/>
                <a:tab pos="9785350" algn="l"/>
                <a:tab pos="10280650" algn="l"/>
              </a:tabLst>
              <a:defRPr>
                <a:solidFill>
                  <a:schemeClr val="tx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377825" algn="l"/>
                <a:tab pos="869950" algn="l"/>
                <a:tab pos="1365250" algn="l"/>
                <a:tab pos="1860550" algn="l"/>
                <a:tab pos="2355850" algn="l"/>
                <a:tab pos="2851150" algn="l"/>
                <a:tab pos="3346450" algn="l"/>
                <a:tab pos="3841750" algn="l"/>
                <a:tab pos="4337050" algn="l"/>
                <a:tab pos="4832350" algn="l"/>
                <a:tab pos="5327650" algn="l"/>
                <a:tab pos="5822950" algn="l"/>
                <a:tab pos="6318250" algn="l"/>
                <a:tab pos="6813550" algn="l"/>
                <a:tab pos="7308850" algn="l"/>
                <a:tab pos="7804150" algn="l"/>
                <a:tab pos="8299450" algn="l"/>
                <a:tab pos="8794750" algn="l"/>
                <a:tab pos="9290050" algn="l"/>
                <a:tab pos="9785350" algn="l"/>
                <a:tab pos="10280650" algn="l"/>
              </a:tabLst>
              <a:defRPr>
                <a:solidFill>
                  <a:schemeClr val="tx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377825" algn="l"/>
                <a:tab pos="869950" algn="l"/>
                <a:tab pos="1365250" algn="l"/>
                <a:tab pos="1860550" algn="l"/>
                <a:tab pos="2355850" algn="l"/>
                <a:tab pos="2851150" algn="l"/>
                <a:tab pos="3346450" algn="l"/>
                <a:tab pos="3841750" algn="l"/>
                <a:tab pos="4337050" algn="l"/>
                <a:tab pos="4832350" algn="l"/>
                <a:tab pos="5327650" algn="l"/>
                <a:tab pos="5822950" algn="l"/>
                <a:tab pos="6318250" algn="l"/>
                <a:tab pos="6813550" algn="l"/>
                <a:tab pos="7308850" algn="l"/>
                <a:tab pos="7804150" algn="l"/>
                <a:tab pos="8299450" algn="l"/>
                <a:tab pos="8794750" algn="l"/>
                <a:tab pos="9290050" algn="l"/>
                <a:tab pos="9785350" algn="l"/>
                <a:tab pos="10280650" algn="l"/>
              </a:tabLst>
              <a:defRPr>
                <a:solidFill>
                  <a:schemeClr val="tx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377825" algn="l"/>
                <a:tab pos="869950" algn="l"/>
                <a:tab pos="1365250" algn="l"/>
                <a:tab pos="1860550" algn="l"/>
                <a:tab pos="2355850" algn="l"/>
                <a:tab pos="2851150" algn="l"/>
                <a:tab pos="3346450" algn="l"/>
                <a:tab pos="3841750" algn="l"/>
                <a:tab pos="4337050" algn="l"/>
                <a:tab pos="4832350" algn="l"/>
                <a:tab pos="5327650" algn="l"/>
                <a:tab pos="5822950" algn="l"/>
                <a:tab pos="6318250" algn="l"/>
                <a:tab pos="6813550" algn="l"/>
                <a:tab pos="7308850" algn="l"/>
                <a:tab pos="7804150" algn="l"/>
                <a:tab pos="8299450" algn="l"/>
                <a:tab pos="8794750" algn="l"/>
                <a:tab pos="9290050" algn="l"/>
                <a:tab pos="9785350" algn="l"/>
                <a:tab pos="10280650" algn="l"/>
              </a:tabLst>
              <a:defRPr>
                <a:solidFill>
                  <a:schemeClr val="tx1"/>
                </a:solidFill>
                <a:latin typeface="Arial" charset="0"/>
                <a:ea typeface="Lucida Sans Unicode" pitchFamily="34" charset="0"/>
                <a:cs typeface="Lucida Sans Unicode" pitchFamily="34" charset="0"/>
              </a:defRPr>
            </a:lvl9pPr>
          </a:lstStyle>
          <a:p>
            <a:pPr>
              <a:lnSpc>
                <a:spcPct val="93000"/>
              </a:lnSpc>
              <a:spcBef>
                <a:spcPts val="806"/>
              </a:spcBef>
              <a:buSzPct val="100000"/>
            </a:pPr>
            <a:r>
              <a:rPr lang="fr-FR" altLang="fr-FR" sz="3200" b="1">
                <a:solidFill>
                  <a:srgbClr val="C5000B"/>
                </a:solidFill>
              </a:rPr>
              <a:t>Résultat du faire</a:t>
            </a:r>
            <a:r>
              <a:rPr lang="fr-FR" altLang="fr-FR" sz="3200">
                <a:solidFill>
                  <a:srgbClr val="000000"/>
                </a:solidFill>
              </a:rPr>
              <a:t> :</a:t>
            </a:r>
          </a:p>
          <a:p>
            <a:pPr>
              <a:lnSpc>
                <a:spcPct val="93000"/>
              </a:lnSpc>
              <a:spcBef>
                <a:spcPts val="806"/>
              </a:spcBef>
              <a:buSzPct val="100000"/>
            </a:pPr>
            <a:r>
              <a:rPr lang="fr-FR" altLang="fr-FR" sz="3200">
                <a:solidFill>
                  <a:srgbClr val="000000"/>
                </a:solidFill>
              </a:rPr>
              <a:t>Pragmatique</a:t>
            </a:r>
          </a:p>
          <a:p>
            <a:pPr>
              <a:lnSpc>
                <a:spcPct val="93000"/>
              </a:lnSpc>
              <a:spcBef>
                <a:spcPts val="806"/>
              </a:spcBef>
              <a:buSzPct val="100000"/>
            </a:pPr>
            <a:r>
              <a:rPr lang="fr-FR" altLang="fr-FR" sz="3200">
                <a:solidFill>
                  <a:srgbClr val="000000"/>
                </a:solidFill>
              </a:rPr>
              <a:t>Sémantique</a:t>
            </a:r>
          </a:p>
          <a:p>
            <a:pPr>
              <a:lnSpc>
                <a:spcPct val="93000"/>
              </a:lnSpc>
              <a:spcBef>
                <a:spcPts val="806"/>
              </a:spcBef>
              <a:buSzPct val="100000"/>
            </a:pPr>
            <a:r>
              <a:rPr lang="fr-FR" altLang="fr-FR" sz="3200">
                <a:solidFill>
                  <a:srgbClr val="000000"/>
                </a:solidFill>
              </a:rPr>
              <a:t>Syntactique</a:t>
            </a:r>
          </a:p>
          <a:p>
            <a:pPr>
              <a:lnSpc>
                <a:spcPct val="93000"/>
              </a:lnSpc>
              <a:spcBef>
                <a:spcPts val="806"/>
              </a:spcBef>
              <a:buSzPct val="100000"/>
            </a:pPr>
            <a:endParaRPr lang="fr-FR" altLang="fr-FR" sz="3200">
              <a:solidFill>
                <a:srgbClr val="000000"/>
              </a:solidFill>
            </a:endParaRPr>
          </a:p>
          <a:p>
            <a:pPr>
              <a:lnSpc>
                <a:spcPct val="93000"/>
              </a:lnSpc>
              <a:spcBef>
                <a:spcPts val="806"/>
              </a:spcBef>
              <a:buSzPct val="100000"/>
            </a:pPr>
            <a:r>
              <a:rPr lang="fr-FR" altLang="fr-FR" sz="3200">
                <a:solidFill>
                  <a:srgbClr val="000000"/>
                </a:solidFill>
              </a:rPr>
              <a:t>Traces, </a:t>
            </a:r>
          </a:p>
          <a:p>
            <a:pPr>
              <a:lnSpc>
                <a:spcPct val="93000"/>
              </a:lnSpc>
              <a:spcBef>
                <a:spcPts val="806"/>
              </a:spcBef>
              <a:buSzPct val="100000"/>
            </a:pPr>
            <a:r>
              <a:rPr lang="fr-FR" altLang="fr-FR" sz="3200">
                <a:solidFill>
                  <a:srgbClr val="000000"/>
                </a:solidFill>
              </a:rPr>
              <a:t>ressemblants,</a:t>
            </a:r>
          </a:p>
          <a:p>
            <a:pPr>
              <a:lnSpc>
                <a:spcPct val="93000"/>
              </a:lnSpc>
              <a:spcBef>
                <a:spcPts val="806"/>
              </a:spcBef>
              <a:buSzPct val="100000"/>
            </a:pPr>
            <a:r>
              <a:rPr lang="fr-FR" altLang="fr-FR" sz="3200">
                <a:solidFill>
                  <a:srgbClr val="000000"/>
                </a:solidFill>
              </a:rPr>
              <a:t>abstractions</a:t>
            </a:r>
          </a:p>
        </p:txBody>
      </p:sp>
    </p:spTree>
    <p:extLst>
      <p:ext uri="{BB962C8B-B14F-4D97-AF65-F5344CB8AC3E}">
        <p14:creationId xmlns:p14="http://schemas.microsoft.com/office/powerpoint/2010/main" val="44401056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61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fill="hold" nodeType="clickEffect">
                                  <p:stCondLst>
                                    <p:cond delay="0"/>
                                  </p:stCondLst>
                                  <p:childTnLst>
                                    <p:set>
                                      <p:cBhvr additive="repl">
                                        <p:cTn id="3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nodeType="clickEffect">
                                  <p:stCondLst>
                                    <p:cond delay="0"/>
                                  </p:stCondLst>
                                  <p:childTnLst>
                                    <p:set>
                                      <p:cBhvr additive="repl">
                                        <p:cTn id="42" dur="1" fill="hold">
                                          <p:stCondLst>
                                            <p:cond delay="0"/>
                                          </p:stCondLst>
                                        </p:cTn>
                                        <p:tgtEl>
                                          <p:spTgt spid="6146">
                                            <p:txEl>
                                              <p:pRg st="5" end="5"/>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fill="hold" nodeType="clickEffect">
                                  <p:stCondLst>
                                    <p:cond delay="0"/>
                                  </p:stCondLst>
                                  <p:childTnLst>
                                    <p:set>
                                      <p:cBhvr additive="repl">
                                        <p:cTn id="46" dur="1" fill="hold">
                                          <p:stCondLst>
                                            <p:cond delay="0"/>
                                          </p:stCondLst>
                                        </p:cTn>
                                        <p:tgtEl>
                                          <p:spTgt spid="6146">
                                            <p:txEl>
                                              <p:pRg st="6" end="6"/>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fill="hold" nodeType="clickEffect">
                                  <p:stCondLst>
                                    <p:cond delay="0"/>
                                  </p:stCondLst>
                                  <p:childTnLst>
                                    <p:set>
                                      <p:cBhvr additive="repl">
                                        <p:cTn id="50"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fill="hold" nodeType="clickEffect">
                                  <p:stCondLst>
                                    <p:cond delay="0"/>
                                  </p:stCondLst>
                                  <p:childTnLst>
                                    <p:set>
                                      <p:cBhvr additive="repl">
                                        <p:cTn id="54"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fill="hold" nodeType="clickEffect">
                                  <p:stCondLst>
                                    <p:cond delay="0"/>
                                  </p:stCondLst>
                                  <p:childTnLst>
                                    <p:set>
                                      <p:cBhvr additive="repl">
                                        <p:cTn id="58"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6481" y="128174"/>
            <a:ext cx="8222400" cy="11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4128" tIns="38534" rIns="74128" bIns="38534"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9pPr>
          </a:lstStyle>
          <a:p>
            <a:pPr algn="ctr" eaLnBrk="1">
              <a:buSzPct val="100000"/>
            </a:pPr>
            <a:r>
              <a:rPr lang="fr-FR" altLang="fr-FR" sz="3000" b="1">
                <a:solidFill>
                  <a:srgbClr val="000000"/>
                </a:solidFill>
              </a:rPr>
              <a:t>L'</a:t>
            </a:r>
            <a:r>
              <a:rPr lang="fr-FR" altLang="fr-FR" sz="3000" b="1" i="1" u="sng">
                <a:solidFill>
                  <a:srgbClr val="000000"/>
                </a:solidFill>
              </a:rPr>
              <a:t>étude</a:t>
            </a:r>
            <a:r>
              <a:rPr lang="fr-FR" altLang="fr-FR" sz="3000" b="1">
                <a:solidFill>
                  <a:srgbClr val="000000"/>
                </a:solidFill>
              </a:rPr>
              <a:t> technologique du :</a:t>
            </a:r>
          </a:p>
        </p:txBody>
      </p:sp>
      <p:sp>
        <p:nvSpPr>
          <p:cNvPr id="7170" name="Text Box 2"/>
          <p:cNvSpPr txBox="1">
            <a:spLocks noChangeArrowheads="1"/>
          </p:cNvSpPr>
          <p:nvPr/>
        </p:nvSpPr>
        <p:spPr bwMode="auto">
          <a:xfrm>
            <a:off x="195840" y="946180"/>
            <a:ext cx="4273920" cy="521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4128" tIns="38534" rIns="74128" bIns="38534"/>
          <a:lstStyle>
            <a:lvl1pPr marL="309563" indent="-298450">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1pPr>
            <a:lvl2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2pPr>
            <a:lvl3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3pPr>
            <a:lvl4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4pPr>
            <a:lvl5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9pPr>
          </a:lstStyle>
          <a:p>
            <a:pPr>
              <a:spcBef>
                <a:spcPts val="658"/>
              </a:spcBef>
              <a:buSzPct val="100000"/>
            </a:pPr>
            <a:r>
              <a:rPr lang="fr-FR" altLang="fr-FR" sz="2600" b="1" u="sng">
                <a:solidFill>
                  <a:srgbClr val="C5000B"/>
                </a:solidFill>
              </a:rPr>
              <a:t>Faire</a:t>
            </a:r>
            <a:r>
              <a:rPr lang="fr-FR" altLang="fr-FR" sz="2600" u="sng">
                <a:solidFill>
                  <a:srgbClr val="000000"/>
                </a:solidFill>
              </a:rPr>
              <a:t> </a:t>
            </a:r>
            <a:r>
              <a:rPr lang="fr-FR" altLang="fr-FR" sz="2600">
                <a:solidFill>
                  <a:srgbClr val="000000"/>
                </a:solidFill>
              </a:rPr>
              <a:t>:</a:t>
            </a:r>
          </a:p>
          <a:p>
            <a:pPr>
              <a:spcBef>
                <a:spcPts val="658"/>
              </a:spcBef>
              <a:buSzPct val="100000"/>
            </a:pPr>
            <a:r>
              <a:rPr lang="fr-FR" altLang="fr-FR" sz="2600">
                <a:solidFill>
                  <a:srgbClr val="000000"/>
                </a:solidFill>
              </a:rPr>
              <a:t>Pragmatique</a:t>
            </a:r>
          </a:p>
          <a:p>
            <a:pPr>
              <a:spcBef>
                <a:spcPts val="658"/>
              </a:spcBef>
              <a:buSzPct val="100000"/>
            </a:pPr>
            <a:r>
              <a:rPr lang="fr-FR" altLang="fr-FR" sz="2600">
                <a:solidFill>
                  <a:srgbClr val="000000"/>
                </a:solidFill>
              </a:rPr>
              <a:t>Sémantique</a:t>
            </a:r>
          </a:p>
          <a:p>
            <a:pPr>
              <a:spcBef>
                <a:spcPts val="658"/>
              </a:spcBef>
              <a:buSzPct val="100000"/>
            </a:pPr>
            <a:r>
              <a:rPr lang="fr-FR" altLang="fr-FR" sz="2600">
                <a:solidFill>
                  <a:srgbClr val="000000"/>
                </a:solidFill>
              </a:rPr>
              <a:t>Syntactique</a:t>
            </a:r>
          </a:p>
          <a:p>
            <a:pPr>
              <a:spcBef>
                <a:spcPts val="658"/>
              </a:spcBef>
              <a:buSzPct val="100000"/>
            </a:pPr>
            <a:endParaRPr lang="fr-FR" altLang="fr-FR" sz="500">
              <a:solidFill>
                <a:srgbClr val="000000"/>
              </a:solidFill>
            </a:endParaRPr>
          </a:p>
          <a:p>
            <a:pPr>
              <a:spcBef>
                <a:spcPts val="658"/>
              </a:spcBef>
              <a:buSzPct val="100000"/>
            </a:pPr>
            <a:r>
              <a:rPr lang="fr-FR" altLang="fr-FR" sz="2600" b="1">
                <a:solidFill>
                  <a:srgbClr val="000000"/>
                </a:solidFill>
              </a:rPr>
              <a:t>Outils</a:t>
            </a:r>
            <a:r>
              <a:rPr lang="fr-FR" altLang="fr-FR" sz="2600">
                <a:solidFill>
                  <a:srgbClr val="000000"/>
                </a:solidFill>
              </a:rPr>
              <a:t>, gestes, </a:t>
            </a:r>
            <a:r>
              <a:rPr lang="fr-FR" altLang="fr-FR" sz="2600" b="1">
                <a:solidFill>
                  <a:srgbClr val="000000"/>
                </a:solidFill>
              </a:rPr>
              <a:t>matériaux</a:t>
            </a:r>
            <a:r>
              <a:rPr lang="fr-FR" altLang="fr-FR" sz="2600">
                <a:solidFill>
                  <a:srgbClr val="000000"/>
                </a:solidFill>
              </a:rPr>
              <a:t> et procédés </a:t>
            </a:r>
          </a:p>
          <a:p>
            <a:pPr>
              <a:spcBef>
                <a:spcPts val="658"/>
              </a:spcBef>
              <a:buSzPct val="100000"/>
            </a:pPr>
            <a:r>
              <a:rPr lang="fr-FR" altLang="fr-FR" b="1">
                <a:solidFill>
                  <a:srgbClr val="FF0000"/>
                </a:solidFill>
              </a:rPr>
              <a:t>les procédés comprennent </a:t>
            </a:r>
          </a:p>
          <a:p>
            <a:pPr>
              <a:spcBef>
                <a:spcPts val="658"/>
              </a:spcBef>
              <a:buSzPct val="100000"/>
            </a:pPr>
            <a:r>
              <a:rPr lang="fr-FR" altLang="fr-FR" b="1">
                <a:solidFill>
                  <a:srgbClr val="FF0000"/>
                </a:solidFill>
              </a:rPr>
              <a:t>les </a:t>
            </a:r>
            <a:r>
              <a:rPr lang="fr-FR" altLang="fr-FR" b="1" i="1" u="sng">
                <a:solidFill>
                  <a:srgbClr val="FF0000"/>
                </a:solidFill>
              </a:rPr>
              <a:t>éléments</a:t>
            </a:r>
            <a:r>
              <a:rPr lang="fr-FR" altLang="fr-FR" b="1" i="1">
                <a:solidFill>
                  <a:srgbClr val="FF0000"/>
                </a:solidFill>
              </a:rPr>
              <a:t> :  </a:t>
            </a:r>
          </a:p>
          <a:p>
            <a:pPr>
              <a:spcBef>
                <a:spcPts val="658"/>
              </a:spcBef>
              <a:buSzPct val="100000"/>
            </a:pPr>
            <a:r>
              <a:rPr lang="fr-FR" altLang="fr-FR" b="1" i="1">
                <a:solidFill>
                  <a:srgbClr val="FF0000"/>
                </a:solidFill>
              </a:rPr>
              <a:t>les matériaux </a:t>
            </a:r>
            <a:r>
              <a:rPr lang="fr-FR" altLang="fr-FR" b="1">
                <a:solidFill>
                  <a:srgbClr val="FF0000"/>
                </a:solidFill>
              </a:rPr>
              <a:t>et </a:t>
            </a:r>
          </a:p>
          <a:p>
            <a:pPr>
              <a:spcBef>
                <a:spcPts val="658"/>
              </a:spcBef>
              <a:buSzPct val="100000"/>
            </a:pPr>
            <a:r>
              <a:rPr lang="fr-FR" altLang="fr-FR" b="1">
                <a:solidFill>
                  <a:srgbClr val="FF0000"/>
                </a:solidFill>
              </a:rPr>
              <a:t>les </a:t>
            </a:r>
            <a:r>
              <a:rPr lang="fr-FR" altLang="fr-FR" b="1" i="1" u="sng">
                <a:solidFill>
                  <a:srgbClr val="FF0000"/>
                </a:solidFill>
              </a:rPr>
              <a:t>fonctions</a:t>
            </a:r>
            <a:r>
              <a:rPr lang="fr-FR" altLang="fr-FR" b="1">
                <a:solidFill>
                  <a:srgbClr val="FF0000"/>
                </a:solidFill>
              </a:rPr>
              <a:t> :</a:t>
            </a:r>
          </a:p>
          <a:p>
            <a:pPr>
              <a:spcBef>
                <a:spcPts val="658"/>
              </a:spcBef>
              <a:buSzPct val="100000"/>
            </a:pPr>
            <a:r>
              <a:rPr lang="fr-FR" altLang="fr-FR" b="1" i="1">
                <a:solidFill>
                  <a:srgbClr val="FF0000"/>
                </a:solidFill>
              </a:rPr>
              <a:t>Ajouter, retirer, déplacer, changer la</a:t>
            </a:r>
          </a:p>
          <a:p>
            <a:pPr>
              <a:spcBef>
                <a:spcPts val="658"/>
              </a:spcBef>
              <a:buSzPct val="100000"/>
            </a:pPr>
            <a:r>
              <a:rPr lang="fr-FR" altLang="fr-FR" b="1" i="1">
                <a:solidFill>
                  <a:srgbClr val="FF0000"/>
                </a:solidFill>
              </a:rPr>
              <a:t>composition physico-chimique les</a:t>
            </a:r>
          </a:p>
          <a:p>
            <a:pPr>
              <a:spcBef>
                <a:spcPts val="658"/>
              </a:spcBef>
              <a:buSzPct val="100000"/>
            </a:pPr>
            <a:r>
              <a:rPr lang="fr-FR" altLang="fr-FR" b="1" i="1">
                <a:solidFill>
                  <a:srgbClr val="FF0000"/>
                </a:solidFill>
              </a:rPr>
              <a:t>matériaux d’origine ou d’intervention</a:t>
            </a:r>
          </a:p>
          <a:p>
            <a:pPr>
              <a:spcBef>
                <a:spcPts val="658"/>
              </a:spcBef>
              <a:buSzPct val="100000"/>
            </a:pPr>
            <a:endParaRPr lang="fr-FR" altLang="fr-FR" b="1" i="1">
              <a:solidFill>
                <a:srgbClr val="FF0000"/>
              </a:solidFill>
            </a:endParaRPr>
          </a:p>
        </p:txBody>
      </p:sp>
      <p:sp>
        <p:nvSpPr>
          <p:cNvPr id="7171" name="Text Box 3"/>
          <p:cNvSpPr txBox="1">
            <a:spLocks noChangeArrowheads="1"/>
          </p:cNvSpPr>
          <p:nvPr/>
        </p:nvSpPr>
        <p:spPr bwMode="auto">
          <a:xfrm>
            <a:off x="4636800" y="1012427"/>
            <a:ext cx="4184640" cy="470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4128" tIns="38534" rIns="74128" bIns="38534"/>
          <a:lstStyle>
            <a:lvl1pPr marL="309563" indent="-298450">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1pPr>
            <a:lvl2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2pPr>
            <a:lvl3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3pPr>
            <a:lvl4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4pPr>
            <a:lvl5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9pPr>
          </a:lstStyle>
          <a:p>
            <a:pPr>
              <a:spcBef>
                <a:spcPts val="658"/>
              </a:spcBef>
              <a:buSzPct val="100000"/>
            </a:pPr>
            <a:r>
              <a:rPr lang="fr-FR" altLang="fr-FR" sz="2600" b="1" u="sng">
                <a:solidFill>
                  <a:srgbClr val="C5000B"/>
                </a:solidFill>
              </a:rPr>
              <a:t>Résultat du faire</a:t>
            </a:r>
            <a:r>
              <a:rPr lang="fr-FR" altLang="fr-FR" sz="2600" u="sng">
                <a:solidFill>
                  <a:srgbClr val="000000"/>
                </a:solidFill>
              </a:rPr>
              <a:t> </a:t>
            </a:r>
            <a:r>
              <a:rPr lang="fr-FR" altLang="fr-FR" sz="2600">
                <a:solidFill>
                  <a:srgbClr val="000000"/>
                </a:solidFill>
              </a:rPr>
              <a:t>:</a:t>
            </a:r>
          </a:p>
          <a:p>
            <a:pPr>
              <a:spcBef>
                <a:spcPts val="658"/>
              </a:spcBef>
              <a:buSzPct val="100000"/>
            </a:pPr>
            <a:r>
              <a:rPr lang="fr-FR" altLang="fr-FR" sz="2600">
                <a:solidFill>
                  <a:srgbClr val="000000"/>
                </a:solidFill>
              </a:rPr>
              <a:t>Pragmatique</a:t>
            </a:r>
          </a:p>
          <a:p>
            <a:pPr>
              <a:spcBef>
                <a:spcPts val="658"/>
              </a:spcBef>
              <a:buSzPct val="100000"/>
            </a:pPr>
            <a:r>
              <a:rPr lang="fr-FR" altLang="fr-FR" sz="2600">
                <a:solidFill>
                  <a:srgbClr val="000000"/>
                </a:solidFill>
              </a:rPr>
              <a:t>Sémantique</a:t>
            </a:r>
          </a:p>
          <a:p>
            <a:pPr>
              <a:spcBef>
                <a:spcPts val="658"/>
              </a:spcBef>
              <a:buSzPct val="100000"/>
            </a:pPr>
            <a:r>
              <a:rPr lang="fr-FR" altLang="fr-FR" sz="2600">
                <a:solidFill>
                  <a:srgbClr val="000000"/>
                </a:solidFill>
              </a:rPr>
              <a:t>Syntactique</a:t>
            </a:r>
          </a:p>
          <a:p>
            <a:pPr>
              <a:spcBef>
                <a:spcPts val="658"/>
              </a:spcBef>
              <a:buSzPct val="100000"/>
            </a:pPr>
            <a:endParaRPr lang="fr-FR" altLang="fr-FR" sz="2600">
              <a:solidFill>
                <a:srgbClr val="000000"/>
              </a:solidFill>
            </a:endParaRPr>
          </a:p>
          <a:p>
            <a:pPr>
              <a:spcBef>
                <a:spcPts val="658"/>
              </a:spcBef>
              <a:buSzPct val="100000"/>
            </a:pPr>
            <a:r>
              <a:rPr lang="fr-FR" altLang="fr-FR" sz="2600">
                <a:solidFill>
                  <a:srgbClr val="000000"/>
                </a:solidFill>
              </a:rPr>
              <a:t>Traces: </a:t>
            </a:r>
          </a:p>
          <a:p>
            <a:pPr>
              <a:spcBef>
                <a:spcPts val="658"/>
              </a:spcBef>
              <a:buSzPct val="100000"/>
            </a:pPr>
            <a:r>
              <a:rPr lang="fr-FR" altLang="fr-FR" sz="2600" b="1">
                <a:solidFill>
                  <a:srgbClr val="000000"/>
                </a:solidFill>
              </a:rPr>
              <a:t>Percept</a:t>
            </a:r>
          </a:p>
          <a:p>
            <a:pPr>
              <a:spcBef>
                <a:spcPts val="658"/>
              </a:spcBef>
              <a:buSzPct val="100000"/>
            </a:pPr>
            <a:r>
              <a:rPr lang="fr-FR" altLang="fr-FR" sz="2600">
                <a:solidFill>
                  <a:srgbClr val="000000"/>
                </a:solidFill>
              </a:rPr>
              <a:t>Ressemblants: </a:t>
            </a:r>
          </a:p>
          <a:p>
            <a:pPr>
              <a:spcBef>
                <a:spcPts val="658"/>
              </a:spcBef>
              <a:buSzPct val="100000"/>
            </a:pPr>
            <a:r>
              <a:rPr lang="fr-FR" altLang="fr-FR" sz="2600" b="1">
                <a:solidFill>
                  <a:srgbClr val="000000"/>
                </a:solidFill>
              </a:rPr>
              <a:t>Image mentale</a:t>
            </a:r>
          </a:p>
          <a:p>
            <a:pPr>
              <a:spcBef>
                <a:spcPts val="658"/>
              </a:spcBef>
              <a:buSzPct val="100000"/>
            </a:pPr>
            <a:r>
              <a:rPr lang="fr-FR" altLang="fr-FR" sz="2600">
                <a:solidFill>
                  <a:srgbClr val="000000"/>
                </a:solidFill>
              </a:rPr>
              <a:t>Abstractions : </a:t>
            </a:r>
          </a:p>
          <a:p>
            <a:pPr>
              <a:spcBef>
                <a:spcPts val="658"/>
              </a:spcBef>
              <a:buSzPct val="100000"/>
            </a:pPr>
            <a:r>
              <a:rPr lang="fr-FR" altLang="fr-FR" sz="2600" b="1">
                <a:solidFill>
                  <a:srgbClr val="000000"/>
                </a:solidFill>
              </a:rPr>
              <a:t>Concept</a:t>
            </a:r>
            <a:r>
              <a:rPr lang="fr-FR" altLang="fr-FR" sz="2600">
                <a:solidFill>
                  <a:srgbClr val="000000"/>
                </a:solidFill>
              </a:rPr>
              <a:t> </a:t>
            </a:r>
          </a:p>
        </p:txBody>
      </p:sp>
    </p:spTree>
    <p:extLst>
      <p:ext uri="{BB962C8B-B14F-4D97-AF65-F5344CB8AC3E}">
        <p14:creationId xmlns:p14="http://schemas.microsoft.com/office/powerpoint/2010/main" val="421122477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71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fill="hold" nodeType="clickEffect">
                                  <p:stCondLst>
                                    <p:cond delay="0"/>
                                  </p:stCondLst>
                                  <p:childTnLst>
                                    <p:set>
                                      <p:cBhvr additive="repl">
                                        <p:cTn id="3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nodeType="clickEffect">
                                  <p:stCondLst>
                                    <p:cond delay="0"/>
                                  </p:stCondLst>
                                  <p:childTnLst>
                                    <p:set>
                                      <p:cBhvr additive="repl">
                                        <p:cTn id="42" dur="1" fill="hold">
                                          <p:stCondLst>
                                            <p:cond delay="0"/>
                                          </p:stCondLst>
                                        </p:cTn>
                                        <p:tgtEl>
                                          <p:spTgt spid="7170">
                                            <p:txEl>
                                              <p:pRg st="5" end="5"/>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fill="hold" nodeType="clickEffect">
                                  <p:stCondLst>
                                    <p:cond delay="0"/>
                                  </p:stCondLst>
                                  <p:childTnLst>
                                    <p:set>
                                      <p:cBhvr additive="repl">
                                        <p:cTn id="46" dur="1" fill="hold">
                                          <p:stCondLst>
                                            <p:cond delay="0"/>
                                          </p:stCondLst>
                                        </p:cTn>
                                        <p:tgtEl>
                                          <p:spTgt spid="7170">
                                            <p:txEl>
                                              <p:pRg st="6" end="6"/>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fill="hold" nodeType="clickEffect">
                                  <p:stCondLst>
                                    <p:cond delay="0"/>
                                  </p:stCondLst>
                                  <p:childTnLst>
                                    <p:set>
                                      <p:cBhvr additive="repl">
                                        <p:cTn id="50" dur="1" fill="hold">
                                          <p:stCondLst>
                                            <p:cond delay="0"/>
                                          </p:stCondLst>
                                        </p:cTn>
                                        <p:tgtEl>
                                          <p:spTgt spid="7170">
                                            <p:txEl>
                                              <p:pRg st="7" end="7"/>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fill="hold" nodeType="clickEffect">
                                  <p:stCondLst>
                                    <p:cond delay="0"/>
                                  </p:stCondLst>
                                  <p:childTnLst>
                                    <p:set>
                                      <p:cBhvr additive="repl">
                                        <p:cTn id="54" dur="1" fill="hold">
                                          <p:stCondLst>
                                            <p:cond delay="0"/>
                                          </p:stCondLst>
                                        </p:cTn>
                                        <p:tgtEl>
                                          <p:spTgt spid="7170">
                                            <p:txEl>
                                              <p:pRg st="8" end="8"/>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fill="hold" nodeType="clickEffect">
                                  <p:stCondLst>
                                    <p:cond delay="0"/>
                                  </p:stCondLst>
                                  <p:childTnLst>
                                    <p:set>
                                      <p:cBhvr additive="repl">
                                        <p:cTn id="58" dur="1" fill="hold">
                                          <p:stCondLst>
                                            <p:cond delay="0"/>
                                          </p:stCondLst>
                                        </p:cTn>
                                        <p:tgtEl>
                                          <p:spTgt spid="7170">
                                            <p:txEl>
                                              <p:pRg st="9" end="9"/>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fill="hold" nodeType="clickEffect">
                                  <p:stCondLst>
                                    <p:cond delay="0"/>
                                  </p:stCondLst>
                                  <p:childTnLst>
                                    <p:set>
                                      <p:cBhvr additive="repl">
                                        <p:cTn id="62" dur="1" fill="hold">
                                          <p:stCondLst>
                                            <p:cond delay="0"/>
                                          </p:stCondLst>
                                        </p:cTn>
                                        <p:tgtEl>
                                          <p:spTgt spid="7170">
                                            <p:txEl>
                                              <p:pRg st="10" end="10"/>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fill="hold" nodeType="clickEffect">
                                  <p:stCondLst>
                                    <p:cond delay="0"/>
                                  </p:stCondLst>
                                  <p:childTnLst>
                                    <p:set>
                                      <p:cBhvr additive="repl">
                                        <p:cTn id="66" dur="1" fill="hold">
                                          <p:stCondLst>
                                            <p:cond delay="0"/>
                                          </p:stCondLst>
                                        </p:cTn>
                                        <p:tgtEl>
                                          <p:spTgt spid="7170">
                                            <p:txEl>
                                              <p:pRg st="11" end="11"/>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fill="hold" nodeType="clickEffect">
                                  <p:stCondLst>
                                    <p:cond delay="0"/>
                                  </p:stCondLst>
                                  <p:childTnLst>
                                    <p:set>
                                      <p:cBhvr additive="repl">
                                        <p:cTn id="70" dur="1" fill="hold">
                                          <p:stCondLst>
                                            <p:cond delay="0"/>
                                          </p:stCondLst>
                                        </p:cTn>
                                        <p:tgtEl>
                                          <p:spTgt spid="7170">
                                            <p:txEl>
                                              <p:pRg st="12" end="12"/>
                                            </p:txEl>
                                          </p:spTgt>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fill="hold" nodeType="clickEffect">
                                  <p:stCondLst>
                                    <p:cond delay="0"/>
                                  </p:stCondLst>
                                  <p:childTnLst>
                                    <p:set>
                                      <p:cBhvr additive="repl">
                                        <p:cTn id="74"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fill="hold" nodeType="clickEffect">
                                  <p:stCondLst>
                                    <p:cond delay="0"/>
                                  </p:stCondLst>
                                  <p:childTnLst>
                                    <p:set>
                                      <p:cBhvr additive="repl">
                                        <p:cTn id="78"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fill="hold" nodeType="clickEffect">
                                  <p:stCondLst>
                                    <p:cond delay="0"/>
                                  </p:stCondLst>
                                  <p:childTnLst>
                                    <p:set>
                                      <p:cBhvr additive="repl">
                                        <p:cTn id="82"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fill="hold" nodeType="clickEffect">
                                  <p:stCondLst>
                                    <p:cond delay="0"/>
                                  </p:stCondLst>
                                  <p:childTnLst>
                                    <p:set>
                                      <p:cBhvr additive="repl">
                                        <p:cTn id="86"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fill="hold" nodeType="clickEffect">
                                  <p:stCondLst>
                                    <p:cond delay="0"/>
                                  </p:stCondLst>
                                  <p:childTnLst>
                                    <p:set>
                                      <p:cBhvr additive="repl">
                                        <p:cTn id="90"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fill="hold" nodeType="clickEffect">
                                  <p:stCondLst>
                                    <p:cond delay="0"/>
                                  </p:stCondLst>
                                  <p:childTnLst>
                                    <p:set>
                                      <p:cBhvr additive="repl">
                                        <p:cTn id="94"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50825" y="404813"/>
            <a:ext cx="3683000" cy="5676900"/>
          </a:xfrm>
        </p:spPr>
        <p:txBody>
          <a:bodyPr rtlCol="0">
            <a:normAutofit/>
          </a:bodyPr>
          <a:lstStyle/>
          <a:p>
            <a:pPr marL="0" indent="0" eaLnBrk="1" fontAlgn="auto" hangingPunct="1">
              <a:spcAft>
                <a:spcPts val="0"/>
              </a:spcAft>
              <a:buFont typeface="Arial" pitchFamily="34" charset="0"/>
              <a:buNone/>
              <a:defRPr/>
            </a:pPr>
            <a:r>
              <a:rPr lang="fr-FR" altLang="fr-FR" b="1" u="sng" dirty="0"/>
              <a:t>Les fonctions technologiques : </a:t>
            </a:r>
          </a:p>
          <a:p>
            <a:pPr marL="0" indent="0" eaLnBrk="1" fontAlgn="auto" hangingPunct="1">
              <a:spcAft>
                <a:spcPts val="0"/>
              </a:spcAft>
              <a:buFont typeface="Arial" pitchFamily="34" charset="0"/>
              <a:buChar char="•"/>
              <a:defRPr/>
            </a:pPr>
            <a:r>
              <a:rPr lang="fr-FR" altLang="fr-FR" b="1" dirty="0"/>
              <a:t>   ajouter </a:t>
            </a:r>
            <a:r>
              <a:rPr lang="fr-FR" altLang="fr-FR" b="1" dirty="0">
                <a:solidFill>
                  <a:srgbClr val="FF0000"/>
                </a:solidFill>
              </a:rPr>
              <a:t>+</a:t>
            </a:r>
            <a:r>
              <a:rPr lang="fr-FR" altLang="fr-FR" b="1" dirty="0"/>
              <a:t>, </a:t>
            </a:r>
          </a:p>
          <a:p>
            <a:pPr eaLnBrk="1" fontAlgn="auto" hangingPunct="1">
              <a:spcAft>
                <a:spcPts val="0"/>
              </a:spcAft>
              <a:buFont typeface="Arial" pitchFamily="34" charset="0"/>
              <a:buChar char="•"/>
              <a:defRPr/>
            </a:pPr>
            <a:r>
              <a:rPr lang="fr-FR" altLang="fr-FR" b="1" dirty="0"/>
              <a:t>retirer </a:t>
            </a:r>
            <a:r>
              <a:rPr lang="fr-FR" altLang="fr-FR" b="1" dirty="0">
                <a:solidFill>
                  <a:srgbClr val="FF0000"/>
                </a:solidFill>
              </a:rPr>
              <a:t>-</a:t>
            </a:r>
            <a:r>
              <a:rPr lang="fr-FR" altLang="fr-FR" b="1" dirty="0"/>
              <a:t>, </a:t>
            </a:r>
          </a:p>
          <a:p>
            <a:pPr eaLnBrk="1" fontAlgn="auto" hangingPunct="1">
              <a:spcAft>
                <a:spcPts val="0"/>
              </a:spcAft>
              <a:buFont typeface="Arial" pitchFamily="34" charset="0"/>
              <a:buChar char="•"/>
              <a:defRPr/>
            </a:pPr>
            <a:r>
              <a:rPr lang="fr-FR" altLang="fr-FR" b="1" dirty="0"/>
              <a:t>déplacer   , </a:t>
            </a:r>
          </a:p>
          <a:p>
            <a:pPr eaLnBrk="1" fontAlgn="auto" hangingPunct="1">
              <a:spcAft>
                <a:spcPts val="0"/>
              </a:spcAft>
              <a:buFont typeface="Arial" pitchFamily="34" charset="0"/>
              <a:buChar char="•"/>
              <a:defRPr/>
            </a:pPr>
            <a:r>
              <a:rPr lang="fr-FR" altLang="fr-FR" b="1" dirty="0"/>
              <a:t>changer physiquement ou chimiquement    </a:t>
            </a:r>
          </a:p>
          <a:p>
            <a:pPr eaLnBrk="1" fontAlgn="auto" hangingPunct="1">
              <a:spcAft>
                <a:spcPts val="0"/>
              </a:spcAft>
              <a:buFont typeface="Arial" pitchFamily="34" charset="0"/>
              <a:buChar char="•"/>
              <a:defRPr/>
            </a:pPr>
            <a:endParaRPr lang="fr-FR" altLang="fr-FR" b="1" dirty="0"/>
          </a:p>
          <a:p>
            <a:pPr eaLnBrk="1" fontAlgn="auto" hangingPunct="1">
              <a:spcAft>
                <a:spcPts val="0"/>
              </a:spcAft>
              <a:buFont typeface="Arial" pitchFamily="34" charset="0"/>
              <a:buChar char="•"/>
              <a:defRPr/>
            </a:pPr>
            <a:endParaRPr lang="fr-FR" dirty="0"/>
          </a:p>
        </p:txBody>
      </p:sp>
      <p:sp>
        <p:nvSpPr>
          <p:cNvPr id="4" name="Espace réservé du contenu 3"/>
          <p:cNvSpPr>
            <a:spLocks noGrp="1"/>
          </p:cNvSpPr>
          <p:nvPr>
            <p:ph sz="half" idx="2"/>
          </p:nvPr>
        </p:nvSpPr>
        <p:spPr>
          <a:xfrm>
            <a:off x="3708400" y="333375"/>
            <a:ext cx="5327650" cy="5791200"/>
          </a:xfrm>
        </p:spPr>
        <p:txBody>
          <a:bodyPr/>
          <a:lstStyle/>
          <a:p>
            <a:pPr marL="0" indent="0" eaLnBrk="1" hangingPunct="1">
              <a:buFont typeface="Arial" charset="0"/>
              <a:buNone/>
            </a:pPr>
            <a:r>
              <a:rPr lang="fr-FR" altLang="fr-FR" b="1" u="sng"/>
              <a:t>Les fonctions conceptuelles :</a:t>
            </a:r>
          </a:p>
          <a:p>
            <a:pPr marL="0" indent="0" eaLnBrk="1" hangingPunct="1"/>
            <a:endParaRPr lang="fr-FR" altLang="fr-FR" b="1"/>
          </a:p>
          <a:p>
            <a:pPr marL="0" indent="0" eaLnBrk="1" hangingPunct="1"/>
            <a:r>
              <a:rPr lang="fr-FR" altLang="fr-FR" b="1"/>
              <a:t>fonction référentielle, </a:t>
            </a:r>
            <a:r>
              <a:rPr lang="fr-FR" altLang="fr-FR" b="1" i="1"/>
              <a:t>le contexte</a:t>
            </a:r>
            <a:r>
              <a:rPr lang="fr-FR" altLang="fr-FR" sz="1600" b="1" i="1"/>
              <a:t>, </a:t>
            </a:r>
          </a:p>
          <a:p>
            <a:pPr marL="0" indent="0" eaLnBrk="1" hangingPunct="1"/>
            <a:r>
              <a:rPr lang="fr-FR" altLang="fr-FR" b="1"/>
              <a:t>fonction émotive      </a:t>
            </a:r>
            <a:r>
              <a:rPr lang="fr-FR" altLang="fr-FR" b="1" i="1"/>
              <a:t> le locuteur, </a:t>
            </a:r>
          </a:p>
          <a:p>
            <a:pPr marL="0" indent="0" eaLnBrk="1" hangingPunct="1"/>
            <a:r>
              <a:rPr lang="fr-FR" altLang="fr-FR" b="1"/>
              <a:t>fonction conative  </a:t>
            </a:r>
            <a:r>
              <a:rPr lang="fr-FR" altLang="fr-FR" b="1" i="1"/>
              <a:t>le destinataire, </a:t>
            </a:r>
          </a:p>
          <a:p>
            <a:pPr marL="0" indent="0" eaLnBrk="1" hangingPunct="1"/>
            <a:r>
              <a:rPr lang="fr-FR" altLang="fr-FR" b="1"/>
              <a:t>fonction phatique        </a:t>
            </a:r>
            <a:r>
              <a:rPr lang="fr-FR" altLang="fr-FR" b="1" i="1"/>
              <a:t> le contact, </a:t>
            </a:r>
          </a:p>
          <a:p>
            <a:pPr marL="0" indent="0" eaLnBrk="1" hangingPunct="1"/>
            <a:r>
              <a:rPr lang="fr-FR" altLang="fr-FR" b="1"/>
              <a:t>fonction métalinguistique</a:t>
            </a:r>
            <a:r>
              <a:rPr lang="fr-FR" altLang="fr-FR" b="1" i="1"/>
              <a:t> le code, </a:t>
            </a:r>
          </a:p>
          <a:p>
            <a:pPr marL="0" indent="0" eaLnBrk="1" hangingPunct="1"/>
            <a:r>
              <a:rPr lang="fr-FR" altLang="fr-FR" b="1"/>
              <a:t>fonction poétique  </a:t>
            </a:r>
            <a:r>
              <a:rPr lang="fr-FR" altLang="fr-FR" b="1" i="1"/>
              <a:t>le</a:t>
            </a:r>
            <a:r>
              <a:rPr lang="fr-FR" altLang="fr-FR" b="1"/>
              <a:t> </a:t>
            </a:r>
            <a:r>
              <a:rPr lang="fr-FR" altLang="fr-FR" b="1" i="1"/>
              <a:t>message</a:t>
            </a:r>
            <a:endParaRPr lang="fr-FR"/>
          </a:p>
        </p:txBody>
      </p:sp>
      <p:cxnSp>
        <p:nvCxnSpPr>
          <p:cNvPr id="5" name="Connecteur droit avec flèche 4"/>
          <p:cNvCxnSpPr/>
          <p:nvPr/>
        </p:nvCxnSpPr>
        <p:spPr>
          <a:xfrm>
            <a:off x="1979613" y="2708275"/>
            <a:ext cx="2159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riangle isocèle 5"/>
          <p:cNvSpPr/>
          <p:nvPr/>
        </p:nvSpPr>
        <p:spPr>
          <a:xfrm>
            <a:off x="2990850" y="3795713"/>
            <a:ext cx="280988" cy="287337"/>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6481" y="128174"/>
            <a:ext cx="8222400" cy="113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4128" tIns="38534" rIns="74128" bIns="38534" anchor="ct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Lucida Sans Unicode" pitchFamily="34" charset="0"/>
                <a:cs typeface="Lucida Sans Unicode" pitchFamily="34" charset="0"/>
              </a:defRPr>
            </a:lvl9pPr>
          </a:lstStyle>
          <a:p>
            <a:pPr algn="ctr" eaLnBrk="1">
              <a:buSzPct val="100000"/>
            </a:pPr>
            <a:r>
              <a:rPr lang="fr-FR" altLang="fr-FR" sz="3000" b="1">
                <a:solidFill>
                  <a:srgbClr val="000000"/>
                </a:solidFill>
              </a:rPr>
              <a:t>L'</a:t>
            </a:r>
            <a:r>
              <a:rPr lang="fr-FR" altLang="fr-FR" sz="3000" b="1" i="1" u="sng">
                <a:solidFill>
                  <a:srgbClr val="000000"/>
                </a:solidFill>
              </a:rPr>
              <a:t>étude</a:t>
            </a:r>
            <a:r>
              <a:rPr lang="fr-FR" altLang="fr-FR" sz="3000" b="1">
                <a:solidFill>
                  <a:srgbClr val="000000"/>
                </a:solidFill>
              </a:rPr>
              <a:t> technologique du :</a:t>
            </a:r>
          </a:p>
        </p:txBody>
      </p:sp>
      <p:sp>
        <p:nvSpPr>
          <p:cNvPr id="7170" name="Text Box 2"/>
          <p:cNvSpPr txBox="1">
            <a:spLocks noChangeArrowheads="1"/>
          </p:cNvSpPr>
          <p:nvPr/>
        </p:nvSpPr>
        <p:spPr bwMode="auto">
          <a:xfrm>
            <a:off x="219340" y="957325"/>
            <a:ext cx="4273920" cy="5211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4128" tIns="38534" rIns="74128" bIns="38534"/>
          <a:lstStyle>
            <a:lvl1pPr marL="309563" indent="-298450">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1pPr>
            <a:lvl2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2pPr>
            <a:lvl3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3pPr>
            <a:lvl4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4pPr>
            <a:lvl5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9pPr>
          </a:lstStyle>
          <a:p>
            <a:pPr>
              <a:spcBef>
                <a:spcPts val="658"/>
              </a:spcBef>
              <a:buSzPct val="100000"/>
            </a:pPr>
            <a:r>
              <a:rPr lang="fr-FR" altLang="fr-FR" sz="2600" b="1" u="sng" dirty="0">
                <a:solidFill>
                  <a:srgbClr val="C5000B"/>
                </a:solidFill>
              </a:rPr>
              <a:t>Faire</a:t>
            </a:r>
            <a:r>
              <a:rPr lang="fr-FR" altLang="fr-FR" sz="2600" u="sng" dirty="0">
                <a:solidFill>
                  <a:srgbClr val="000000"/>
                </a:solidFill>
              </a:rPr>
              <a:t> </a:t>
            </a:r>
            <a:r>
              <a:rPr lang="fr-FR" altLang="fr-FR" sz="2600" dirty="0">
                <a:solidFill>
                  <a:srgbClr val="000000"/>
                </a:solidFill>
              </a:rPr>
              <a:t>:</a:t>
            </a:r>
          </a:p>
          <a:p>
            <a:pPr>
              <a:spcBef>
                <a:spcPts val="658"/>
              </a:spcBef>
              <a:buSzPct val="100000"/>
            </a:pPr>
            <a:r>
              <a:rPr lang="fr-FR" altLang="fr-FR" sz="2600" dirty="0">
                <a:solidFill>
                  <a:srgbClr val="000000"/>
                </a:solidFill>
              </a:rPr>
              <a:t>Pragmatique</a:t>
            </a:r>
          </a:p>
          <a:p>
            <a:pPr>
              <a:spcBef>
                <a:spcPts val="658"/>
              </a:spcBef>
              <a:buSzPct val="100000"/>
            </a:pPr>
            <a:r>
              <a:rPr lang="fr-FR" altLang="fr-FR" sz="2600" dirty="0">
                <a:solidFill>
                  <a:srgbClr val="000000"/>
                </a:solidFill>
              </a:rPr>
              <a:t>Sémantique</a:t>
            </a:r>
          </a:p>
          <a:p>
            <a:pPr>
              <a:spcBef>
                <a:spcPts val="658"/>
              </a:spcBef>
              <a:buSzPct val="100000"/>
            </a:pPr>
            <a:r>
              <a:rPr lang="fr-FR" altLang="fr-FR" sz="2600" dirty="0">
                <a:solidFill>
                  <a:srgbClr val="000000"/>
                </a:solidFill>
              </a:rPr>
              <a:t>Syntactique</a:t>
            </a:r>
          </a:p>
          <a:p>
            <a:pPr>
              <a:spcBef>
                <a:spcPts val="658"/>
              </a:spcBef>
              <a:buSzPct val="100000"/>
            </a:pPr>
            <a:endParaRPr lang="fr-FR" altLang="fr-FR" sz="500" dirty="0">
              <a:solidFill>
                <a:srgbClr val="000000"/>
              </a:solidFill>
            </a:endParaRPr>
          </a:p>
          <a:p>
            <a:pPr>
              <a:spcBef>
                <a:spcPts val="658"/>
              </a:spcBef>
              <a:buSzPct val="100000"/>
            </a:pPr>
            <a:endParaRPr lang="fr-FR" altLang="fr-FR" sz="2600" b="1" dirty="0" smtClean="0">
              <a:solidFill>
                <a:srgbClr val="000000"/>
              </a:solidFill>
            </a:endParaRPr>
          </a:p>
          <a:p>
            <a:pPr>
              <a:spcBef>
                <a:spcPts val="658"/>
              </a:spcBef>
              <a:buSzPct val="100000"/>
            </a:pPr>
            <a:r>
              <a:rPr lang="fr-FR" altLang="fr-FR" sz="2600" b="1" dirty="0" smtClean="0">
                <a:solidFill>
                  <a:srgbClr val="000000"/>
                </a:solidFill>
              </a:rPr>
              <a:t>Outils</a:t>
            </a:r>
            <a:r>
              <a:rPr lang="fr-FR" altLang="fr-FR" sz="2600" dirty="0">
                <a:solidFill>
                  <a:srgbClr val="000000"/>
                </a:solidFill>
              </a:rPr>
              <a:t>, </a:t>
            </a:r>
            <a:endParaRPr lang="fr-FR" altLang="fr-FR" sz="2600" dirty="0" smtClean="0">
              <a:solidFill>
                <a:srgbClr val="000000"/>
              </a:solidFill>
            </a:endParaRPr>
          </a:p>
          <a:p>
            <a:pPr>
              <a:spcBef>
                <a:spcPts val="658"/>
              </a:spcBef>
              <a:buSzPct val="100000"/>
            </a:pPr>
            <a:r>
              <a:rPr lang="fr-FR" altLang="fr-FR" sz="2600" dirty="0" smtClean="0">
                <a:solidFill>
                  <a:srgbClr val="000000"/>
                </a:solidFill>
              </a:rPr>
              <a:t>gestes</a:t>
            </a:r>
            <a:r>
              <a:rPr lang="fr-FR" altLang="fr-FR" sz="2600" dirty="0">
                <a:solidFill>
                  <a:srgbClr val="000000"/>
                </a:solidFill>
              </a:rPr>
              <a:t>, </a:t>
            </a:r>
            <a:endParaRPr lang="fr-FR" altLang="fr-FR" sz="2600" dirty="0" smtClean="0">
              <a:solidFill>
                <a:srgbClr val="000000"/>
              </a:solidFill>
            </a:endParaRPr>
          </a:p>
          <a:p>
            <a:pPr>
              <a:spcBef>
                <a:spcPts val="658"/>
              </a:spcBef>
              <a:buSzPct val="100000"/>
            </a:pPr>
            <a:r>
              <a:rPr lang="fr-FR" altLang="fr-FR" sz="2600" b="1" dirty="0" smtClean="0">
                <a:solidFill>
                  <a:srgbClr val="000000"/>
                </a:solidFill>
              </a:rPr>
              <a:t>matériaux</a:t>
            </a:r>
            <a:r>
              <a:rPr lang="fr-FR" altLang="fr-FR" sz="2600" dirty="0" smtClean="0">
                <a:solidFill>
                  <a:srgbClr val="000000"/>
                </a:solidFill>
              </a:rPr>
              <a:t> </a:t>
            </a:r>
          </a:p>
          <a:p>
            <a:pPr>
              <a:spcBef>
                <a:spcPts val="658"/>
              </a:spcBef>
              <a:buSzPct val="100000"/>
            </a:pPr>
            <a:r>
              <a:rPr lang="fr-FR" altLang="fr-FR" sz="2600" dirty="0" smtClean="0">
                <a:solidFill>
                  <a:srgbClr val="000000"/>
                </a:solidFill>
              </a:rPr>
              <a:t>procédés </a:t>
            </a:r>
            <a:endParaRPr lang="fr-FR" altLang="fr-FR" sz="2600" dirty="0">
              <a:solidFill>
                <a:srgbClr val="000000"/>
              </a:solidFill>
            </a:endParaRPr>
          </a:p>
        </p:txBody>
      </p:sp>
      <p:sp>
        <p:nvSpPr>
          <p:cNvPr id="7171" name="Text Box 3"/>
          <p:cNvSpPr txBox="1">
            <a:spLocks noChangeArrowheads="1"/>
          </p:cNvSpPr>
          <p:nvPr/>
        </p:nvSpPr>
        <p:spPr bwMode="auto">
          <a:xfrm>
            <a:off x="4636800" y="1012427"/>
            <a:ext cx="4184640" cy="470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4128" tIns="38534" rIns="74128" bIns="38534"/>
          <a:lstStyle>
            <a:lvl1pPr marL="309563" indent="-298450">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1pPr>
            <a:lvl2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2pPr>
            <a:lvl3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3pPr>
            <a:lvl4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4pPr>
            <a:lvl5pPr>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Lst>
              <a:defRPr>
                <a:solidFill>
                  <a:schemeClr val="tx1"/>
                </a:solidFill>
                <a:latin typeface="Arial" charset="0"/>
                <a:ea typeface="Lucida Sans Unicode" pitchFamily="34" charset="0"/>
                <a:cs typeface="Lucida Sans Unicode" pitchFamily="34" charset="0"/>
              </a:defRPr>
            </a:lvl9pPr>
          </a:lstStyle>
          <a:p>
            <a:pPr>
              <a:spcBef>
                <a:spcPts val="658"/>
              </a:spcBef>
              <a:buSzPct val="100000"/>
            </a:pPr>
            <a:r>
              <a:rPr lang="fr-FR" altLang="fr-FR" sz="2600" b="1" u="sng" dirty="0">
                <a:solidFill>
                  <a:srgbClr val="C5000B"/>
                </a:solidFill>
              </a:rPr>
              <a:t>Résultat du faire</a:t>
            </a:r>
            <a:r>
              <a:rPr lang="fr-FR" altLang="fr-FR" sz="2600" u="sng" dirty="0">
                <a:solidFill>
                  <a:srgbClr val="000000"/>
                </a:solidFill>
              </a:rPr>
              <a:t> </a:t>
            </a:r>
            <a:r>
              <a:rPr lang="fr-FR" altLang="fr-FR" sz="2600" dirty="0">
                <a:solidFill>
                  <a:srgbClr val="000000"/>
                </a:solidFill>
              </a:rPr>
              <a:t>:</a:t>
            </a:r>
          </a:p>
          <a:p>
            <a:pPr>
              <a:spcBef>
                <a:spcPts val="658"/>
              </a:spcBef>
              <a:buSzPct val="100000"/>
            </a:pPr>
            <a:r>
              <a:rPr lang="fr-FR" altLang="fr-FR" sz="2600" dirty="0">
                <a:solidFill>
                  <a:srgbClr val="000000"/>
                </a:solidFill>
              </a:rPr>
              <a:t>Pragmatique</a:t>
            </a:r>
          </a:p>
          <a:p>
            <a:pPr>
              <a:spcBef>
                <a:spcPts val="658"/>
              </a:spcBef>
              <a:buSzPct val="100000"/>
            </a:pPr>
            <a:r>
              <a:rPr lang="fr-FR" altLang="fr-FR" sz="2600" dirty="0">
                <a:solidFill>
                  <a:srgbClr val="000000"/>
                </a:solidFill>
              </a:rPr>
              <a:t>Sémantique</a:t>
            </a:r>
          </a:p>
          <a:p>
            <a:pPr>
              <a:spcBef>
                <a:spcPts val="658"/>
              </a:spcBef>
              <a:buSzPct val="100000"/>
            </a:pPr>
            <a:r>
              <a:rPr lang="fr-FR" altLang="fr-FR" sz="2600" dirty="0">
                <a:solidFill>
                  <a:srgbClr val="000000"/>
                </a:solidFill>
              </a:rPr>
              <a:t>Syntactique</a:t>
            </a:r>
          </a:p>
          <a:p>
            <a:pPr>
              <a:spcBef>
                <a:spcPts val="658"/>
              </a:spcBef>
              <a:buSzPct val="100000"/>
            </a:pPr>
            <a:endParaRPr lang="fr-FR" altLang="fr-FR" sz="2600" dirty="0">
              <a:solidFill>
                <a:srgbClr val="000000"/>
              </a:solidFill>
            </a:endParaRPr>
          </a:p>
          <a:p>
            <a:pPr>
              <a:spcBef>
                <a:spcPts val="658"/>
              </a:spcBef>
              <a:buSzPct val="100000"/>
            </a:pPr>
            <a:r>
              <a:rPr lang="fr-FR" altLang="fr-FR" sz="2600" dirty="0">
                <a:solidFill>
                  <a:srgbClr val="000000"/>
                </a:solidFill>
              </a:rPr>
              <a:t>Traces: </a:t>
            </a:r>
            <a:endParaRPr lang="fr-FR" altLang="fr-FR" sz="2600" b="1" dirty="0">
              <a:solidFill>
                <a:srgbClr val="000000"/>
              </a:solidFill>
            </a:endParaRPr>
          </a:p>
          <a:p>
            <a:pPr>
              <a:spcBef>
                <a:spcPts val="658"/>
              </a:spcBef>
              <a:buSzPct val="100000"/>
            </a:pPr>
            <a:r>
              <a:rPr lang="fr-FR" altLang="fr-FR" sz="2600" dirty="0">
                <a:solidFill>
                  <a:srgbClr val="000000"/>
                </a:solidFill>
              </a:rPr>
              <a:t>Ressemblants: </a:t>
            </a:r>
          </a:p>
          <a:p>
            <a:pPr>
              <a:spcBef>
                <a:spcPts val="658"/>
              </a:spcBef>
              <a:buSzPct val="100000"/>
            </a:pPr>
            <a:r>
              <a:rPr lang="fr-FR" altLang="fr-FR" sz="2600" b="1" dirty="0">
                <a:solidFill>
                  <a:srgbClr val="000000"/>
                </a:solidFill>
              </a:rPr>
              <a:t>Image mentale</a:t>
            </a:r>
          </a:p>
          <a:p>
            <a:pPr>
              <a:spcBef>
                <a:spcPts val="658"/>
              </a:spcBef>
              <a:buSzPct val="100000"/>
            </a:pPr>
            <a:r>
              <a:rPr lang="fr-FR" altLang="fr-FR" sz="2600" dirty="0">
                <a:solidFill>
                  <a:srgbClr val="000000"/>
                </a:solidFill>
              </a:rPr>
              <a:t>Abstractions : </a:t>
            </a:r>
          </a:p>
          <a:p>
            <a:pPr>
              <a:spcBef>
                <a:spcPts val="658"/>
              </a:spcBef>
              <a:buSzPct val="100000"/>
            </a:pPr>
            <a:r>
              <a:rPr lang="fr-FR" altLang="fr-FR" sz="2600" b="1" dirty="0">
                <a:solidFill>
                  <a:srgbClr val="000000"/>
                </a:solidFill>
              </a:rPr>
              <a:t>Concept</a:t>
            </a:r>
            <a:r>
              <a:rPr lang="fr-FR" altLang="fr-FR" sz="2600" dirty="0">
                <a:solidFill>
                  <a:srgbClr val="000000"/>
                </a:solidFill>
              </a:rPr>
              <a:t> </a:t>
            </a:r>
          </a:p>
        </p:txBody>
      </p:sp>
      <p:sp>
        <p:nvSpPr>
          <p:cNvPr id="2" name="Rectangle 1"/>
          <p:cNvSpPr/>
          <p:nvPr/>
        </p:nvSpPr>
        <p:spPr>
          <a:xfrm>
            <a:off x="195840" y="946180"/>
            <a:ext cx="4016120" cy="2122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195840" y="3429000"/>
            <a:ext cx="4016120" cy="2122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383006" y="991508"/>
            <a:ext cx="4016120" cy="2122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417043" y="3429000"/>
            <a:ext cx="4016120"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408183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56659"/>
            <a:ext cx="4608511" cy="6144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33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4306</TotalTime>
  <Words>546</Words>
  <Application>Microsoft Office PowerPoint</Application>
  <PresentationFormat>Affichage à l'écran (4:3)</PresentationFormat>
  <Paragraphs>241</Paragraphs>
  <Slides>21</Slides>
  <Notes>6</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Université Paris 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William Whitney</cp:lastModifiedBy>
  <cp:revision>15</cp:revision>
  <dcterms:created xsi:type="dcterms:W3CDTF">2020-10-07T15:53:09Z</dcterms:created>
  <dcterms:modified xsi:type="dcterms:W3CDTF">2025-11-06T09:48:01Z</dcterms:modified>
</cp:coreProperties>
</file>